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8.xml" ContentType="application/vnd.openxmlformats-officedocument.presentationml.slideLayout+xml"/>
  <Override PartName="/ppt/theme/theme16.xml" ContentType="application/vnd.openxmlformats-officedocument.theme+xml"/>
  <Override PartName="/ppt/slideLayouts/slideLayout39.xml" ContentType="application/vnd.openxmlformats-officedocument.presentationml.slideLayout+xml"/>
  <Override PartName="/ppt/theme/theme17.xml" ContentType="application/vnd.openxmlformats-officedocument.theme+xml"/>
  <Override PartName="/ppt/slideLayouts/slideLayout40.xml" ContentType="application/vnd.openxmlformats-officedocument.presentationml.slideLayout+xml"/>
  <Override PartName="/ppt/theme/theme18.xml" ContentType="application/vnd.openxmlformats-officedocument.theme+xml"/>
  <Override PartName="/ppt/slideLayouts/slideLayout41.xml" ContentType="application/vnd.openxmlformats-officedocument.presentationml.slideLayout+xml"/>
  <Override PartName="/ppt/theme/theme19.xml" ContentType="application/vnd.openxmlformats-officedocument.theme+xml"/>
  <Override PartName="/ppt/slideLayouts/slideLayout42.xml" ContentType="application/vnd.openxmlformats-officedocument.presentationml.slideLayout+xml"/>
  <Override PartName="/ppt/theme/theme20.xml" ContentType="application/vnd.openxmlformats-officedocument.theme+xml"/>
  <Override PartName="/ppt/slideLayouts/slideLayout43.xml" ContentType="application/vnd.openxmlformats-officedocument.presentationml.slideLayout+xml"/>
  <Override PartName="/ppt/theme/theme21.xml" ContentType="application/vnd.openxmlformats-officedocument.theme+xml"/>
  <Override PartName="/ppt/slideLayouts/slideLayout44.xml" ContentType="application/vnd.openxmlformats-officedocument.presentationml.slideLayout+xml"/>
  <Override PartName="/ppt/theme/theme22.xml" ContentType="application/vnd.openxmlformats-officedocument.theme+xml"/>
  <Override PartName="/ppt/slideLayouts/slideLayout45.xml" ContentType="application/vnd.openxmlformats-officedocument.presentationml.slideLayout+xml"/>
  <Override PartName="/ppt/theme/theme23.xml" ContentType="application/vnd.openxmlformats-officedocument.theme+xml"/>
  <Override PartName="/ppt/slideLayouts/slideLayout46.xml" ContentType="application/vnd.openxmlformats-officedocument.presentationml.slideLayout+xml"/>
  <Override PartName="/ppt/theme/theme24.xml" ContentType="application/vnd.openxmlformats-officedocument.theme+xml"/>
  <Override PartName="/ppt/slideLayouts/slideLayout47.xml" ContentType="application/vnd.openxmlformats-officedocument.presentationml.slideLayout+xml"/>
  <Override PartName="/ppt/theme/theme25.xml" ContentType="application/vnd.openxmlformats-officedocument.theme+xml"/>
  <Override PartName="/ppt/slideLayouts/slideLayout48.xml" ContentType="application/vnd.openxmlformats-officedocument.presentationml.slideLayout+xml"/>
  <Override PartName="/ppt/theme/theme26.xml" ContentType="application/vnd.openxmlformats-officedocument.theme+xml"/>
  <Override PartName="/ppt/slideLayouts/slideLayout49.xml" ContentType="application/vnd.openxmlformats-officedocument.presentationml.slideLayout+xml"/>
  <Override PartName="/ppt/theme/theme27.xml" ContentType="application/vnd.openxmlformats-officedocument.theme+xml"/>
  <Override PartName="/ppt/slideLayouts/slideLayout50.xml" ContentType="application/vnd.openxmlformats-officedocument.presentationml.slideLayout+xml"/>
  <Override PartName="/ppt/theme/theme28.xml" ContentType="application/vnd.openxmlformats-officedocument.theme+xml"/>
  <Override PartName="/ppt/slideLayouts/slideLayout51.xml" ContentType="application/vnd.openxmlformats-officedocument.presentationml.slideLayout+xml"/>
  <Override PartName="/ppt/theme/theme29.xml" ContentType="application/vnd.openxmlformats-officedocument.theme+xml"/>
  <Override PartName="/ppt/slideLayouts/slideLayout52.xml" ContentType="application/vnd.openxmlformats-officedocument.presentationml.slideLayout+xml"/>
  <Override PartName="/ppt/theme/theme30.xml" ContentType="application/vnd.openxmlformats-officedocument.theme+xml"/>
  <Override PartName="/ppt/slideLayouts/slideLayout53.xml" ContentType="application/vnd.openxmlformats-officedocument.presentationml.slideLayout+xml"/>
  <Override PartName="/ppt/theme/theme31.xml" ContentType="application/vnd.openxmlformats-officedocument.theme+xml"/>
  <Override PartName="/ppt/slideLayouts/slideLayout54.xml" ContentType="application/vnd.openxmlformats-officedocument.presentationml.slideLayout+xml"/>
  <Override PartName="/ppt/theme/theme32.xml" ContentType="application/vnd.openxmlformats-officedocument.theme+xml"/>
  <Override PartName="/ppt/slideLayouts/slideLayout55.xml" ContentType="application/vnd.openxmlformats-officedocument.presentationml.slideLayout+xml"/>
  <Override PartName="/ppt/theme/theme33.xml" ContentType="application/vnd.openxmlformats-officedocument.theme+xml"/>
  <Override PartName="/ppt/slideLayouts/slideLayout56.xml" ContentType="application/vnd.openxmlformats-officedocument.presentationml.slideLayout+xml"/>
  <Override PartName="/ppt/theme/theme34.xml" ContentType="application/vnd.openxmlformats-officedocument.theme+xml"/>
  <Override PartName="/ppt/slideLayouts/slideLayout57.xml" ContentType="application/vnd.openxmlformats-officedocument.presentationml.slideLayout+xml"/>
  <Override PartName="/ppt/theme/theme35.xml" ContentType="application/vnd.openxmlformats-officedocument.theme+xml"/>
  <Override PartName="/ppt/slideLayouts/slideLayout58.xml" ContentType="application/vnd.openxmlformats-officedocument.presentationml.slideLayout+xml"/>
  <Override PartName="/ppt/theme/theme36.xml" ContentType="application/vnd.openxmlformats-officedocument.theme+xml"/>
  <Override PartName="/ppt/slideLayouts/slideLayout59.xml" ContentType="application/vnd.openxmlformats-officedocument.presentationml.slideLayout+xml"/>
  <Override PartName="/ppt/theme/theme37.xml" ContentType="application/vnd.openxmlformats-officedocument.theme+xml"/>
  <Override PartName="/ppt/slideLayouts/slideLayout60.xml" ContentType="application/vnd.openxmlformats-officedocument.presentationml.slideLayout+xml"/>
  <Override PartName="/ppt/theme/theme38.xml" ContentType="application/vnd.openxmlformats-officedocument.theme+xml"/>
  <Override PartName="/ppt/slideLayouts/slideLayout61.xml" ContentType="application/vnd.openxmlformats-officedocument.presentationml.slideLayout+xml"/>
  <Override PartName="/ppt/theme/theme39.xml" ContentType="application/vnd.openxmlformats-officedocument.theme+xml"/>
  <Override PartName="/ppt/slideLayouts/slideLayout62.xml" ContentType="application/vnd.openxmlformats-officedocument.presentationml.slideLayout+xml"/>
  <Override PartName="/ppt/theme/theme40.xml" ContentType="application/vnd.openxmlformats-officedocument.theme+xml"/>
  <Override PartName="/ppt/slideLayouts/slideLayout63.xml" ContentType="application/vnd.openxmlformats-officedocument.presentationml.slideLayout+xml"/>
  <Override PartName="/ppt/theme/theme41.xml" ContentType="application/vnd.openxmlformats-officedocument.theme+xml"/>
  <Override PartName="/ppt/slideLayouts/slideLayout64.xml" ContentType="application/vnd.openxmlformats-officedocument.presentationml.slideLayout+xml"/>
  <Override PartName="/ppt/theme/theme42.xml" ContentType="application/vnd.openxmlformats-officedocument.theme+xml"/>
  <Override PartName="/ppt/slideLayouts/slideLayout65.xml" ContentType="application/vnd.openxmlformats-officedocument.presentationml.slideLayout+xml"/>
  <Override PartName="/ppt/theme/theme43.xml" ContentType="application/vnd.openxmlformats-officedocument.theme+xml"/>
  <Override PartName="/ppt/slideLayouts/slideLayout66.xml" ContentType="application/vnd.openxmlformats-officedocument.presentationml.slideLayout+xml"/>
  <Override PartName="/ppt/theme/theme44.xml" ContentType="application/vnd.openxmlformats-officedocument.theme+xml"/>
  <Override PartName="/ppt/slideLayouts/slideLayout67.xml" ContentType="application/vnd.openxmlformats-officedocument.presentationml.slideLayout+xml"/>
  <Override PartName="/ppt/theme/theme45.xml" ContentType="application/vnd.openxmlformats-officedocument.theme+xml"/>
  <Override PartName="/ppt/slideLayouts/slideLayout68.xml" ContentType="application/vnd.openxmlformats-officedocument.presentationml.slideLayout+xml"/>
  <Override PartName="/ppt/theme/theme46.xml" ContentType="application/vnd.openxmlformats-officedocument.theme+xml"/>
  <Override PartName="/ppt/slideLayouts/slideLayout69.xml" ContentType="application/vnd.openxmlformats-officedocument.presentationml.slideLayout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44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8770" r:id="rId16"/>
    <p:sldMasterId id="2147500369" r:id="rId17"/>
    <p:sldMasterId id="2147506455" r:id="rId18"/>
    <p:sldMasterId id="2147506457" r:id="rId19"/>
    <p:sldMasterId id="2147506459" r:id="rId20"/>
    <p:sldMasterId id="2147506461" r:id="rId21"/>
    <p:sldMasterId id="2147506463" r:id="rId22"/>
    <p:sldMasterId id="2147506465" r:id="rId23"/>
    <p:sldMasterId id="2147506467" r:id="rId24"/>
    <p:sldMasterId id="2147506469" r:id="rId25"/>
    <p:sldMasterId id="2147506471" r:id="rId26"/>
    <p:sldMasterId id="2147506473" r:id="rId27"/>
    <p:sldMasterId id="2147507093" r:id="rId28"/>
    <p:sldMasterId id="2147507095" r:id="rId29"/>
    <p:sldMasterId id="2147507097" r:id="rId30"/>
    <p:sldMasterId id="2147507099" r:id="rId31"/>
    <p:sldMasterId id="2147507101" r:id="rId32"/>
    <p:sldMasterId id="2147507103" r:id="rId33"/>
    <p:sldMasterId id="2147507105" r:id="rId34"/>
    <p:sldMasterId id="2147507107" r:id="rId35"/>
    <p:sldMasterId id="2147507109" r:id="rId36"/>
    <p:sldMasterId id="2147507111" r:id="rId37"/>
    <p:sldMasterId id="2147507113" r:id="rId38"/>
    <p:sldMasterId id="2147507115" r:id="rId39"/>
    <p:sldMasterId id="2147507117" r:id="rId40"/>
    <p:sldMasterId id="2147507119" r:id="rId41"/>
    <p:sldMasterId id="2147507121" r:id="rId42"/>
    <p:sldMasterId id="2147507123" r:id="rId43"/>
    <p:sldMasterId id="2147507125" r:id="rId44"/>
    <p:sldMasterId id="2147507127" r:id="rId45"/>
    <p:sldMasterId id="2147507129" r:id="rId46"/>
    <p:sldMasterId id="2147507131" r:id="rId47"/>
  </p:sldMasterIdLst>
  <p:notesMasterIdLst>
    <p:notesMasterId r:id="rId111"/>
  </p:notesMasterIdLst>
  <p:handoutMasterIdLst>
    <p:handoutMasterId r:id="rId112"/>
  </p:handoutMasterIdLst>
  <p:sldIdLst>
    <p:sldId id="15902" r:id="rId48"/>
    <p:sldId id="4578" r:id="rId49"/>
    <p:sldId id="4595" r:id="rId50"/>
    <p:sldId id="16083" r:id="rId51"/>
    <p:sldId id="16084" r:id="rId52"/>
    <p:sldId id="16085" r:id="rId53"/>
    <p:sldId id="16086" r:id="rId54"/>
    <p:sldId id="16087" r:id="rId55"/>
    <p:sldId id="16088" r:id="rId56"/>
    <p:sldId id="16089" r:id="rId57"/>
    <p:sldId id="16090" r:id="rId58"/>
    <p:sldId id="16091" r:id="rId59"/>
    <p:sldId id="4624" r:id="rId60"/>
    <p:sldId id="8153" r:id="rId61"/>
    <p:sldId id="16082" r:id="rId62"/>
    <p:sldId id="4060" r:id="rId63"/>
    <p:sldId id="4245" r:id="rId64"/>
    <p:sldId id="10225" r:id="rId65"/>
    <p:sldId id="14372" r:id="rId66"/>
    <p:sldId id="12534" r:id="rId67"/>
    <p:sldId id="13767" r:id="rId68"/>
    <p:sldId id="16227" r:id="rId69"/>
    <p:sldId id="16230" r:id="rId70"/>
    <p:sldId id="16409" r:id="rId71"/>
    <p:sldId id="16411" r:id="rId72"/>
    <p:sldId id="16410" r:id="rId73"/>
    <p:sldId id="16450" r:id="rId74"/>
    <p:sldId id="16453" r:id="rId75"/>
    <p:sldId id="16451" r:id="rId76"/>
    <p:sldId id="16477" r:id="rId77"/>
    <p:sldId id="16478" r:id="rId78"/>
    <p:sldId id="16480" r:id="rId79"/>
    <p:sldId id="16479" r:id="rId80"/>
    <p:sldId id="16481" r:id="rId81"/>
    <p:sldId id="4599" r:id="rId82"/>
    <p:sldId id="16482" r:id="rId83"/>
    <p:sldId id="16483" r:id="rId84"/>
    <p:sldId id="16484" r:id="rId85"/>
    <p:sldId id="16485" r:id="rId86"/>
    <p:sldId id="16486" r:id="rId87"/>
    <p:sldId id="16487" r:id="rId88"/>
    <p:sldId id="16488" r:id="rId89"/>
    <p:sldId id="16489" r:id="rId90"/>
    <p:sldId id="11913" r:id="rId91"/>
    <p:sldId id="16490" r:id="rId92"/>
    <p:sldId id="16491" r:id="rId93"/>
    <p:sldId id="16492" r:id="rId94"/>
    <p:sldId id="16493" r:id="rId95"/>
    <p:sldId id="16494" r:id="rId96"/>
    <p:sldId id="16495" r:id="rId97"/>
    <p:sldId id="16496" r:id="rId98"/>
    <p:sldId id="16497" r:id="rId99"/>
    <p:sldId id="16498" r:id="rId100"/>
    <p:sldId id="16499" r:id="rId101"/>
    <p:sldId id="16500" r:id="rId102"/>
    <p:sldId id="16501" r:id="rId103"/>
    <p:sldId id="10975" r:id="rId104"/>
    <p:sldId id="4830" r:id="rId105"/>
    <p:sldId id="11566" r:id="rId106"/>
    <p:sldId id="4602" r:id="rId107"/>
    <p:sldId id="4603" r:id="rId108"/>
    <p:sldId id="4604" r:id="rId109"/>
    <p:sldId id="4827" r:id="rId110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FFFF00"/>
    <a:srgbClr val="800000"/>
    <a:srgbClr val="990033"/>
    <a:srgbClr val="333399"/>
    <a:srgbClr val="FF0000"/>
    <a:srgbClr val="3333CC"/>
    <a:srgbClr val="99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4" autoAdjust="0"/>
    <p:restoredTop sz="93775" autoAdjust="0"/>
  </p:normalViewPr>
  <p:slideViewPr>
    <p:cSldViewPr>
      <p:cViewPr varScale="1">
        <p:scale>
          <a:sx n="67" d="100"/>
          <a:sy n="67" d="100"/>
        </p:scale>
        <p:origin x="58" y="725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2463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1546" y="10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6.xml"/><Relationship Id="rId68" Type="http://schemas.openxmlformats.org/officeDocument/2006/relationships/slide" Target="slides/slide21.xml"/><Relationship Id="rId84" Type="http://schemas.openxmlformats.org/officeDocument/2006/relationships/slide" Target="slides/slide37.xml"/><Relationship Id="rId89" Type="http://schemas.openxmlformats.org/officeDocument/2006/relationships/slide" Target="slides/slide42.xml"/><Relationship Id="rId112" Type="http://schemas.openxmlformats.org/officeDocument/2006/relationships/handoutMaster" Target="handoutMasters/handoutMaster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60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6.xml"/><Relationship Id="rId58" Type="http://schemas.openxmlformats.org/officeDocument/2006/relationships/slide" Target="slides/slide11.xml"/><Relationship Id="rId74" Type="http://schemas.openxmlformats.org/officeDocument/2006/relationships/slide" Target="slides/slide27.xml"/><Relationship Id="rId79" Type="http://schemas.openxmlformats.org/officeDocument/2006/relationships/slide" Target="slides/slide32.xml"/><Relationship Id="rId102" Type="http://schemas.openxmlformats.org/officeDocument/2006/relationships/slide" Target="slides/slide5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3.xml"/><Relationship Id="rId95" Type="http://schemas.openxmlformats.org/officeDocument/2006/relationships/slide" Target="slides/slide48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1.xml"/><Relationship Id="rId64" Type="http://schemas.openxmlformats.org/officeDocument/2006/relationships/slide" Target="slides/slide17.xml"/><Relationship Id="rId69" Type="http://schemas.openxmlformats.org/officeDocument/2006/relationships/slide" Target="slides/slide22.xml"/><Relationship Id="rId113" Type="http://schemas.openxmlformats.org/officeDocument/2006/relationships/presProps" Target="presProps.xml"/><Relationship Id="rId80" Type="http://schemas.openxmlformats.org/officeDocument/2006/relationships/slide" Target="slides/slide33.xml"/><Relationship Id="rId85" Type="http://schemas.openxmlformats.org/officeDocument/2006/relationships/slide" Target="slides/slide38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12.xml"/><Relationship Id="rId103" Type="http://schemas.openxmlformats.org/officeDocument/2006/relationships/slide" Target="slides/slide56.xml"/><Relationship Id="rId108" Type="http://schemas.openxmlformats.org/officeDocument/2006/relationships/slide" Target="slides/slide61.xml"/><Relationship Id="rId54" Type="http://schemas.openxmlformats.org/officeDocument/2006/relationships/slide" Target="slides/slide7.xml"/><Relationship Id="rId70" Type="http://schemas.openxmlformats.org/officeDocument/2006/relationships/slide" Target="slides/slide23.xml"/><Relationship Id="rId75" Type="http://schemas.openxmlformats.org/officeDocument/2006/relationships/slide" Target="slides/slide28.xml"/><Relationship Id="rId91" Type="http://schemas.openxmlformats.org/officeDocument/2006/relationships/slide" Target="slides/slide44.xml"/><Relationship Id="rId96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2.xml"/><Relationship Id="rId57" Type="http://schemas.openxmlformats.org/officeDocument/2006/relationships/slide" Target="slides/slide10.xml"/><Relationship Id="rId106" Type="http://schemas.openxmlformats.org/officeDocument/2006/relationships/slide" Target="slides/slide59.xml"/><Relationship Id="rId114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5.xml"/><Relationship Id="rId60" Type="http://schemas.openxmlformats.org/officeDocument/2006/relationships/slide" Target="slides/slide13.xml"/><Relationship Id="rId65" Type="http://schemas.openxmlformats.org/officeDocument/2006/relationships/slide" Target="slides/slide18.xml"/><Relationship Id="rId73" Type="http://schemas.openxmlformats.org/officeDocument/2006/relationships/slide" Target="slides/slide26.xml"/><Relationship Id="rId78" Type="http://schemas.openxmlformats.org/officeDocument/2006/relationships/slide" Target="slides/slide31.xml"/><Relationship Id="rId81" Type="http://schemas.openxmlformats.org/officeDocument/2006/relationships/slide" Target="slides/slide34.xml"/><Relationship Id="rId86" Type="http://schemas.openxmlformats.org/officeDocument/2006/relationships/slide" Target="slides/slide39.xml"/><Relationship Id="rId94" Type="http://schemas.openxmlformats.org/officeDocument/2006/relationships/slide" Target="slides/slide47.xml"/><Relationship Id="rId99" Type="http://schemas.openxmlformats.org/officeDocument/2006/relationships/slide" Target="slides/slide52.xml"/><Relationship Id="rId101" Type="http://schemas.openxmlformats.org/officeDocument/2006/relationships/slide" Target="slides/slide5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62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3.xml"/><Relationship Id="rId55" Type="http://schemas.openxmlformats.org/officeDocument/2006/relationships/slide" Target="slides/slide8.xml"/><Relationship Id="rId76" Type="http://schemas.openxmlformats.org/officeDocument/2006/relationships/slide" Target="slides/slide29.xml"/><Relationship Id="rId97" Type="http://schemas.openxmlformats.org/officeDocument/2006/relationships/slide" Target="slides/slide50.xml"/><Relationship Id="rId104" Type="http://schemas.openxmlformats.org/officeDocument/2006/relationships/slide" Target="slides/slide5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4.xml"/><Relationship Id="rId92" Type="http://schemas.openxmlformats.org/officeDocument/2006/relationships/slide" Target="slides/slide45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9.xml"/><Relationship Id="rId87" Type="http://schemas.openxmlformats.org/officeDocument/2006/relationships/slide" Target="slides/slide40.xml"/><Relationship Id="rId110" Type="http://schemas.openxmlformats.org/officeDocument/2006/relationships/slide" Target="slides/slide63.xml"/><Relationship Id="rId115" Type="http://schemas.openxmlformats.org/officeDocument/2006/relationships/theme" Target="theme/theme1.xml"/><Relationship Id="rId61" Type="http://schemas.openxmlformats.org/officeDocument/2006/relationships/slide" Target="slides/slide14.xml"/><Relationship Id="rId82" Type="http://schemas.openxmlformats.org/officeDocument/2006/relationships/slide" Target="slides/slide3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9.xml"/><Relationship Id="rId77" Type="http://schemas.openxmlformats.org/officeDocument/2006/relationships/slide" Target="slides/slide30.xml"/><Relationship Id="rId100" Type="http://schemas.openxmlformats.org/officeDocument/2006/relationships/slide" Target="slides/slide53.xml"/><Relationship Id="rId105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.xml"/><Relationship Id="rId72" Type="http://schemas.openxmlformats.org/officeDocument/2006/relationships/slide" Target="slides/slide25.xml"/><Relationship Id="rId93" Type="http://schemas.openxmlformats.org/officeDocument/2006/relationships/slide" Target="slides/slide46.xml"/><Relationship Id="rId98" Type="http://schemas.openxmlformats.org/officeDocument/2006/relationships/slide" Target="slides/slide51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20.xml"/><Relationship Id="rId116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15.xml"/><Relationship Id="rId83" Type="http://schemas.openxmlformats.org/officeDocument/2006/relationships/slide" Target="slides/slide36.xml"/><Relationship Id="rId88" Type="http://schemas.openxmlformats.org/officeDocument/2006/relationships/slide" Target="slides/slide41.xml"/><Relationship Id="rId11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교회</a:t>
            </a:r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17130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7540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2683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1414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6971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8550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63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16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9274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552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7813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2574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223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28578486"/>
      </p:ext>
    </p:extLst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63994499"/>
      </p:ext>
    </p:extLst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647DE21-459A-4801-8603-80B5FB4D911D}" type="slidenum">
              <a:rPr lang="en-US" altLang="ko-KR" smtClean="0">
                <a:solidFill>
                  <a:srgbClr val="000000"/>
                </a:solidFill>
                <a:ea typeface="굴림" panose="020B0600000101010101" pitchFamily="50" charset="-128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8980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DA174339-C57F-4055-B9BF-AEBA21C29278}" type="slidenum">
              <a:rPr lang="en-US" altLang="ko-KR" smtClean="0">
                <a:solidFill>
                  <a:srgbClr val="000000"/>
                </a:solidFill>
                <a:ea typeface="굴림" panose="020B0600000101010101" pitchFamily="50" charset="-128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811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02B5E4D8-9AE9-4387-BE3E-6AA03267266D}" type="slidenum">
              <a:rPr lang="en-US" altLang="ko-KR" smtClean="0">
                <a:solidFill>
                  <a:srgbClr val="000000"/>
                </a:solidFill>
                <a:ea typeface="굴림" panose="020B0600000101010101" pitchFamily="50" charset="-128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3306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DA174339-C57F-4055-B9BF-AEBA21C29278}" type="slidenum">
              <a:rPr lang="en-US" altLang="ko-KR" smtClean="0">
                <a:solidFill>
                  <a:srgbClr val="000000"/>
                </a:solidFill>
                <a:ea typeface="굴림" panose="020B0600000101010101" pitchFamily="50" charset="-128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8296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02B5E4D8-9AE9-4387-BE3E-6AA03267266D}" type="slidenum">
              <a:rPr lang="en-US" altLang="ko-KR" smtClean="0">
                <a:solidFill>
                  <a:srgbClr val="000000"/>
                </a:solidFill>
                <a:ea typeface="굴림" panose="020B0600000101010101" pitchFamily="50" charset="-128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6814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DA174339-C57F-4055-B9BF-AEBA21C29278}" type="slidenum">
              <a:rPr lang="en-US" altLang="ko-KR" smtClean="0">
                <a:solidFill>
                  <a:srgbClr val="000000"/>
                </a:solidFill>
                <a:ea typeface="굴림" panose="020B0600000101010101" pitchFamily="50" charset="-128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4015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02B5E4D8-9AE9-4387-BE3E-6AA03267266D}" type="slidenum">
              <a:rPr lang="en-US" altLang="ko-KR" smtClean="0">
                <a:solidFill>
                  <a:srgbClr val="000000"/>
                </a:solidFill>
                <a:ea typeface="굴림" panose="020B0600000101010101" pitchFamily="50" charset="-128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2883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DA174339-C57F-4055-B9BF-AEBA21C29278}" type="slidenum">
              <a:rPr lang="en-US" altLang="ko-KR" smtClean="0">
                <a:solidFill>
                  <a:srgbClr val="000000"/>
                </a:solidFill>
                <a:ea typeface="굴림" panose="020B0600000101010101" pitchFamily="50" charset="-128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48530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02B5E4D8-9AE9-4387-BE3E-6AA03267266D}" type="slidenum">
              <a:rPr lang="en-US" altLang="ko-KR" smtClean="0">
                <a:solidFill>
                  <a:srgbClr val="000000"/>
                </a:solidFill>
                <a:ea typeface="굴림" panose="020B0600000101010101" pitchFamily="50" charset="-128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05933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DA174339-C57F-4055-B9BF-AEBA21C29278}" type="slidenum">
              <a:rPr lang="en-US" altLang="ko-KR" smtClean="0">
                <a:solidFill>
                  <a:srgbClr val="000000"/>
                </a:solidFill>
                <a:ea typeface="굴림" panose="020B0600000101010101" pitchFamily="50" charset="-128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667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1450302-B26A-415C-A214-2B5FCB57E2D1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34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1450302-B26A-415C-A214-2B5FCB57E2D1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215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1450302-B26A-415C-A214-2B5FCB57E2D1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7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1450302-B26A-415C-A214-2B5FCB57E2D1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894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1450302-B26A-415C-A214-2B5FCB57E2D1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2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1450302-B26A-415C-A214-2B5FCB57E2D1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223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1450302-B26A-415C-A214-2B5FCB57E2D1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275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1450302-B26A-415C-A214-2B5FCB57E2D1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834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2054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46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4425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9691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004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0103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0502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5620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6501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7242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5549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00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8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9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0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2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3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4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5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6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7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8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49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0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2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3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4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5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6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7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8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59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0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2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3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64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65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66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67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68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13CBAB9B-5B50-4D0B-A33C-F196D2E4DB4B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315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790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7E16CC90-3A1A-40B7-9007-ED23BB868C3D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13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037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1453F392-ED1B-45F2-BE95-DC671080C5D2}" type="slidenum">
              <a:rPr lang="en-US" altLang="ko-KR" smtClean="0">
                <a:solidFill>
                  <a:srgbClr val="000000"/>
                </a:solidFill>
                <a:ea typeface="굴림" panose="020B0600000101010101" pitchFamily="50" charset="-128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585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45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AB6B21A9-7D39-4BBC-AC40-68360B38A44E}" type="slidenum">
              <a:rPr lang="en-US" altLang="ko-KR" smtClean="0">
                <a:solidFill>
                  <a:srgbClr val="000000"/>
                </a:solidFill>
                <a:ea typeface="굴림" panose="020B0600000101010101" pitchFamily="50" charset="-128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802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458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AB6B21A9-7D39-4BBC-AC40-68360B38A44E}" type="slidenum">
              <a:rPr lang="en-US" altLang="ko-KR" smtClean="0">
                <a:solidFill>
                  <a:srgbClr val="000000"/>
                </a:solidFill>
                <a:ea typeface="굴림" panose="020B0600000101010101" pitchFamily="50" charset="-128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0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460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AB6B21A9-7D39-4BBC-AC40-68360B38A44E}" type="slidenum">
              <a:rPr lang="en-US" altLang="ko-KR" smtClean="0">
                <a:solidFill>
                  <a:srgbClr val="000000"/>
                </a:solidFill>
                <a:ea typeface="굴림" panose="020B0600000101010101" pitchFamily="50" charset="-128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049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46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AB6B21A9-7D39-4BBC-AC40-68360B38A44E}" type="slidenum">
              <a:rPr lang="en-US" altLang="ko-KR" smtClean="0">
                <a:solidFill>
                  <a:srgbClr val="000000"/>
                </a:solidFill>
                <a:ea typeface="굴림" panose="020B0600000101010101" pitchFamily="50" charset="-128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994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46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AB6B21A9-7D39-4BBC-AC40-68360B38A44E}" type="slidenum">
              <a:rPr lang="en-US" altLang="ko-KR" smtClean="0">
                <a:solidFill>
                  <a:srgbClr val="000000"/>
                </a:solidFill>
                <a:ea typeface="굴림" panose="020B0600000101010101" pitchFamily="50" charset="-128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109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46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AB6B21A9-7D39-4BBC-AC40-68360B38A44E}" type="slidenum">
              <a:rPr lang="en-US" altLang="ko-KR" smtClean="0">
                <a:solidFill>
                  <a:srgbClr val="000000"/>
                </a:solidFill>
                <a:ea typeface="굴림" panose="020B0600000101010101" pitchFamily="50" charset="-128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349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468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AB6B21A9-7D39-4BBC-AC40-68360B38A44E}" type="slidenum">
              <a:rPr lang="en-US" altLang="ko-KR" smtClean="0">
                <a:solidFill>
                  <a:srgbClr val="000000"/>
                </a:solidFill>
                <a:ea typeface="굴림" panose="020B0600000101010101" pitchFamily="50" charset="-128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074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470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AB6B21A9-7D39-4BBC-AC40-68360B38A44E}" type="slidenum">
              <a:rPr lang="en-US" altLang="ko-KR" smtClean="0">
                <a:solidFill>
                  <a:srgbClr val="000000"/>
                </a:solidFill>
                <a:ea typeface="굴림" panose="020B0600000101010101" pitchFamily="50" charset="-128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259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47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>
                <a:latin typeface="굴림" charset="-127"/>
                <a:ea typeface="굴림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 defTabSz="761970">
              <a:defRPr/>
            </a:pPr>
            <a:fld id="{AB6B21A9-7D39-4BBC-AC40-68360B38A44E}" type="slidenum">
              <a:rPr lang="en-US" altLang="ko-KR" smtClean="0">
                <a:solidFill>
                  <a:srgbClr val="000000"/>
                </a:solidFill>
                <a:ea typeface="굴림" panose="020B0600000101010101" pitchFamily="50" charset="-128"/>
              </a:rPr>
              <a:pPr defTabSz="761970">
                <a:defRPr/>
              </a:pPr>
              <a:t>‹#›</a:t>
            </a:fld>
            <a:endParaRPr lang="en-US" altLang="ko-KR">
              <a:solidFill>
                <a:srgbClr val="000000"/>
              </a:solidFill>
              <a:ea typeface="굴림" panose="020B060000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803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647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8DCDCFFE-0BAE-4470-8974-05C0D31176B5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9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709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8DCDCFFE-0BAE-4470-8974-05C0D31176B5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709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8DCDCFFE-0BAE-4470-8974-05C0D31176B5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8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709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8DCDCFFE-0BAE-4470-8974-05C0D31176B5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5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710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8DCDCFFE-0BAE-4470-8974-05C0D31176B5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7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710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8DCDCFFE-0BAE-4470-8974-05C0D31176B5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710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8DCDCFFE-0BAE-4470-8974-05C0D31176B5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9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710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pPr defTabSz="761970"/>
            <a:fld id="{8DCDCFFE-0BAE-4470-8974-05C0D31176B5}" type="slidenum">
              <a:rPr lang="en-US" altLang="ko-KR" smtClean="0">
                <a:solidFill>
                  <a:srgbClr val="000000"/>
                </a:solidFill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2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710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8"/>
          <a:ea typeface="굴림" panose="020B0600000101010101" pitchFamily="50" charset="-128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9" y="5299604"/>
            <a:ext cx="707245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6F125-4FD6-42F0-A00F-D4D22F1C7FF6}" type="slidenum"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90863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7110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9" y="5299604"/>
            <a:ext cx="707245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6F125-4FD6-42F0-A00F-D4D22F1C7FF6}" type="slidenum"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361316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711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9" y="5299604"/>
            <a:ext cx="707245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6F125-4FD6-42F0-A00F-D4D22F1C7FF6}" type="slidenum"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413745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711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9" y="5299604"/>
            <a:ext cx="707245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6F125-4FD6-42F0-A00F-D4D22F1C7FF6}" type="slidenum"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403052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711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9" y="5299604"/>
            <a:ext cx="707245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6F125-4FD6-42F0-A00F-D4D22F1C7FF6}" type="slidenum"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383257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7118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9" y="5299604"/>
            <a:ext cx="707245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6F125-4FD6-42F0-A00F-D4D22F1C7FF6}" type="slidenum"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57595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7120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9" y="5299604"/>
            <a:ext cx="707245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6F125-4FD6-42F0-A00F-D4D22F1C7FF6}" type="slidenum"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154675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712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9" y="5299604"/>
            <a:ext cx="707245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6F125-4FD6-42F0-A00F-D4D22F1C7FF6}" type="slidenum"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27303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712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9" y="5299604"/>
            <a:ext cx="707245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6F125-4FD6-42F0-A00F-D4D22F1C7FF6}" type="slidenum"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348236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712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9" y="5299604"/>
            <a:ext cx="707245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6F125-4FD6-42F0-A00F-D4D22F1C7FF6}" type="slidenum"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29390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7128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9" y="5299604"/>
            <a:ext cx="707245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6F125-4FD6-42F0-A00F-D4D22F1C7FF6}" type="slidenum"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268752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7130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9" y="5299604"/>
            <a:ext cx="707245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marL="0" marR="0" lvl="0" indent="0" algn="l" defTabSz="76197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6F125-4FD6-42F0-A00F-D4D22F1C7FF6}" type="slidenum"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pPr marL="0" marR="0" lvl="0" indent="0" algn="l" defTabSz="76197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ko-KR" sz="1667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8"/>
                <a:cs typeface="+mn-cs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240563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713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24" r:id="rId1"/>
    <p:sldLayoutId id="2147488325" r:id="rId2"/>
    <p:sldLayoutId id="2147488326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7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9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8.xml"/><Relationship Id="rId6" Type="http://schemas.openxmlformats.org/officeDocument/2006/relationships/slide" Target="slide5.xml"/><Relationship Id="rId5" Type="http://schemas.openxmlformats.org/officeDocument/2006/relationships/slide" Target="slide10.xml"/><Relationship Id="rId4" Type="http://schemas.openxmlformats.org/officeDocument/2006/relationships/image" Target="../media/image37.png"/><Relationship Id="rId9" Type="http://schemas.openxmlformats.org/officeDocument/2006/relationships/slide" Target="slide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9.xml"/><Relationship Id="rId6" Type="http://schemas.openxmlformats.org/officeDocument/2006/relationships/slide" Target="slide5.xml"/><Relationship Id="rId5" Type="http://schemas.openxmlformats.org/officeDocument/2006/relationships/slide" Target="slide10.xml"/><Relationship Id="rId4" Type="http://schemas.openxmlformats.org/officeDocument/2006/relationships/image" Target="../media/image37.png"/><Relationship Id="rId9" Type="http://schemas.openxmlformats.org/officeDocument/2006/relationships/slide" Target="slide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0.xml"/><Relationship Id="rId6" Type="http://schemas.openxmlformats.org/officeDocument/2006/relationships/slide" Target="slide5.xml"/><Relationship Id="rId5" Type="http://schemas.openxmlformats.org/officeDocument/2006/relationships/slide" Target="slide10.xml"/><Relationship Id="rId4" Type="http://schemas.openxmlformats.org/officeDocument/2006/relationships/image" Target="../media/image37.png"/><Relationship Id="rId9" Type="http://schemas.openxmlformats.org/officeDocument/2006/relationships/slide" Target="slide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1.xml"/><Relationship Id="rId6" Type="http://schemas.openxmlformats.org/officeDocument/2006/relationships/slide" Target="slide5.xml"/><Relationship Id="rId5" Type="http://schemas.openxmlformats.org/officeDocument/2006/relationships/slide" Target="slide10.xml"/><Relationship Id="rId4" Type="http://schemas.openxmlformats.org/officeDocument/2006/relationships/image" Target="../media/image37.png"/><Relationship Id="rId9" Type="http://schemas.openxmlformats.org/officeDocument/2006/relationships/slide" Target="slide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2.xml"/><Relationship Id="rId6" Type="http://schemas.openxmlformats.org/officeDocument/2006/relationships/slide" Target="slide5.xml"/><Relationship Id="rId5" Type="http://schemas.openxmlformats.org/officeDocument/2006/relationships/slide" Target="slide10.xml"/><Relationship Id="rId4" Type="http://schemas.openxmlformats.org/officeDocument/2006/relationships/image" Target="../media/image37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3.xml"/><Relationship Id="rId6" Type="http://schemas.openxmlformats.org/officeDocument/2006/relationships/slide" Target="slide5.xml"/><Relationship Id="rId5" Type="http://schemas.openxmlformats.org/officeDocument/2006/relationships/slide" Target="slide10.xml"/><Relationship Id="rId4" Type="http://schemas.openxmlformats.org/officeDocument/2006/relationships/image" Target="../media/image37.png"/><Relationship Id="rId9" Type="http://schemas.openxmlformats.org/officeDocument/2006/relationships/slide" Target="slide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4.xml"/><Relationship Id="rId6" Type="http://schemas.openxmlformats.org/officeDocument/2006/relationships/slide" Target="slide5.xml"/><Relationship Id="rId5" Type="http://schemas.openxmlformats.org/officeDocument/2006/relationships/slide" Target="slide10.xml"/><Relationship Id="rId4" Type="http://schemas.openxmlformats.org/officeDocument/2006/relationships/image" Target="../media/image37.png"/><Relationship Id="rId9" Type="http://schemas.openxmlformats.org/officeDocument/2006/relationships/slide" Target="slide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5.xml"/><Relationship Id="rId6" Type="http://schemas.openxmlformats.org/officeDocument/2006/relationships/slide" Target="slide5.xml"/><Relationship Id="rId5" Type="http://schemas.openxmlformats.org/officeDocument/2006/relationships/slide" Target="slide10.xml"/><Relationship Id="rId4" Type="http://schemas.openxmlformats.org/officeDocument/2006/relationships/image" Target="../media/image37.png"/><Relationship Id="rId9" Type="http://schemas.openxmlformats.org/officeDocument/2006/relationships/slide" Target="slide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6.xml"/><Relationship Id="rId6" Type="http://schemas.openxmlformats.org/officeDocument/2006/relationships/slide" Target="slide5.xml"/><Relationship Id="rId5" Type="http://schemas.openxmlformats.org/officeDocument/2006/relationships/slide" Target="slide10.xml"/><Relationship Id="rId4" Type="http://schemas.openxmlformats.org/officeDocument/2006/relationships/image" Target="../media/image37.png"/><Relationship Id="rId9" Type="http://schemas.openxmlformats.org/officeDocument/2006/relationships/slide" Target="slide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7.xml"/><Relationship Id="rId6" Type="http://schemas.openxmlformats.org/officeDocument/2006/relationships/slide" Target="slide5.xml"/><Relationship Id="rId5" Type="http://schemas.openxmlformats.org/officeDocument/2006/relationships/slide" Target="slide10.xml"/><Relationship Id="rId4" Type="http://schemas.openxmlformats.org/officeDocument/2006/relationships/image" Target="../media/image37.png"/><Relationship Id="rId9" Type="http://schemas.openxmlformats.org/officeDocument/2006/relationships/slide" Target="slide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8.xml"/><Relationship Id="rId6" Type="http://schemas.openxmlformats.org/officeDocument/2006/relationships/slide" Target="slide5.xml"/><Relationship Id="rId5" Type="http://schemas.openxmlformats.org/officeDocument/2006/relationships/slide" Target="slide10.xml"/><Relationship Id="rId4" Type="http://schemas.openxmlformats.org/officeDocument/2006/relationships/image" Target="../media/image37.png"/><Relationship Id="rId9" Type="http://schemas.openxmlformats.org/officeDocument/2006/relationships/slide" Target="slide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9.xml"/><Relationship Id="rId6" Type="http://schemas.openxmlformats.org/officeDocument/2006/relationships/slide" Target="slide5.xml"/><Relationship Id="rId5" Type="http://schemas.openxmlformats.org/officeDocument/2006/relationships/slide" Target="slide10.xml"/><Relationship Id="rId4" Type="http://schemas.openxmlformats.org/officeDocument/2006/relationships/image" Target="../media/image37.png"/><Relationship Id="rId9" Type="http://schemas.openxmlformats.org/officeDocument/2006/relationships/slide" Target="slide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02585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074251"/>
      </p:ext>
    </p:extLst>
  </p:cSld>
  <p:clrMapOvr>
    <a:masterClrMapping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73667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000000"/>
                </a:solidFill>
              </a:rPr>
              <a:t>1.</a:t>
            </a:r>
            <a:r>
              <a:rPr lang="ko-KR" altLang="en-US" sz="917">
                <a:solidFill>
                  <a:srgbClr val="000000"/>
                </a:solidFill>
              </a:rPr>
              <a:t>주님 주신 거룩한 날 기쁨으로</a:t>
            </a:r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786063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000000"/>
                </a:solidFill>
              </a:rPr>
              <a:t>2.</a:t>
            </a:r>
            <a:r>
              <a:rPr lang="ko-KR" altLang="en-US" sz="917">
                <a:solidFill>
                  <a:srgbClr val="000000"/>
                </a:solidFill>
              </a:rPr>
              <a:t>내게 있는 귀한 것을 주님</a:t>
            </a: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98459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FF0000"/>
                </a:solidFill>
              </a:rPr>
              <a:t>3.</a:t>
            </a:r>
            <a:r>
              <a:rPr lang="ko-KR" altLang="en-US" sz="917">
                <a:solidFill>
                  <a:srgbClr val="FF0000"/>
                </a:solidFill>
              </a:rPr>
              <a:t>내가 받은 모든 것은 하나님의</a:t>
            </a:r>
          </a:p>
        </p:txBody>
      </p:sp>
    </p:spTree>
    <p:extLst>
      <p:ext uri="{BB962C8B-B14F-4D97-AF65-F5344CB8AC3E}">
        <p14:creationId xmlns:p14="http://schemas.microsoft.com/office/powerpoint/2010/main" val="28873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73667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000000"/>
                </a:solidFill>
              </a:rPr>
              <a:t>1.</a:t>
            </a:r>
            <a:r>
              <a:rPr lang="ko-KR" altLang="en-US" sz="917">
                <a:solidFill>
                  <a:srgbClr val="000000"/>
                </a:solidFill>
              </a:rPr>
              <a:t>주님 주신 거룩한 날 기쁨으로</a:t>
            </a:r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786063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000000"/>
                </a:solidFill>
              </a:rPr>
              <a:t>2.</a:t>
            </a:r>
            <a:r>
              <a:rPr lang="ko-KR" altLang="en-US" sz="917">
                <a:solidFill>
                  <a:srgbClr val="000000"/>
                </a:solidFill>
              </a:rPr>
              <a:t>내게 있는 귀한 것을 주님</a:t>
            </a: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98459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FF0000"/>
                </a:solidFill>
              </a:rPr>
              <a:t>3.</a:t>
            </a:r>
            <a:r>
              <a:rPr lang="ko-KR" altLang="en-US" sz="917">
                <a:solidFill>
                  <a:srgbClr val="FF0000"/>
                </a:solidFill>
              </a:rPr>
              <a:t>내가 받은 모든 것은 하나님의</a:t>
            </a:r>
          </a:p>
        </p:txBody>
      </p:sp>
    </p:spTree>
    <p:extLst>
      <p:ext uri="{BB962C8B-B14F-4D97-AF65-F5344CB8AC3E}">
        <p14:creationId xmlns:p14="http://schemas.microsoft.com/office/powerpoint/2010/main" val="3907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73667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000000"/>
                </a:solidFill>
              </a:rPr>
              <a:t>1.</a:t>
            </a:r>
            <a:r>
              <a:rPr lang="ko-KR" altLang="en-US" sz="917">
                <a:solidFill>
                  <a:srgbClr val="000000"/>
                </a:solidFill>
              </a:rPr>
              <a:t>주님 주신 거룩한 날 기쁨으로</a:t>
            </a:r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786063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000000"/>
                </a:solidFill>
              </a:rPr>
              <a:t>2.</a:t>
            </a:r>
            <a:r>
              <a:rPr lang="ko-KR" altLang="en-US" sz="917">
                <a:solidFill>
                  <a:srgbClr val="000000"/>
                </a:solidFill>
              </a:rPr>
              <a:t>내게 있는 귀한 것을 주님</a:t>
            </a: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98459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FF0000"/>
                </a:solidFill>
              </a:rPr>
              <a:t>3.</a:t>
            </a:r>
            <a:r>
              <a:rPr lang="ko-KR" altLang="en-US" sz="917">
                <a:solidFill>
                  <a:srgbClr val="FF0000"/>
                </a:solidFill>
              </a:rPr>
              <a:t>내가 받은 모든 것은 하나님의</a:t>
            </a:r>
          </a:p>
        </p:txBody>
      </p:sp>
    </p:spTree>
    <p:extLst>
      <p:ext uri="{BB962C8B-B14F-4D97-AF65-F5344CB8AC3E}">
        <p14:creationId xmlns:p14="http://schemas.microsoft.com/office/powerpoint/2010/main" val="13803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379420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목사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99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172229" y="337344"/>
            <a:ext cx="419365" cy="23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167" b="1">
                <a:solidFill>
                  <a:srgbClr val="000000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Ab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891896" y="697178"/>
            <a:ext cx="1680104" cy="12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167" b="1">
                <a:solidFill>
                  <a:srgbClr val="000000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                                                                                Db       Eb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992312" y="2017449"/>
            <a:ext cx="1799167" cy="6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167" b="1">
                <a:solidFill>
                  <a:srgbClr val="000000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Ab   Eb		   Db  Eb  Ab                         Eb         Ab  Eb Ab     Db  Ab</a:t>
            </a:r>
          </a:p>
        </p:txBody>
      </p:sp>
      <p:sp>
        <p:nvSpPr>
          <p:cNvPr id="90118" name="WordArt 6"/>
          <p:cNvSpPr>
            <a:spLocks noChangeArrowheads="1" noChangeShapeType="1" noTextEdit="1"/>
          </p:cNvSpPr>
          <p:nvPr/>
        </p:nvSpPr>
        <p:spPr bwMode="auto">
          <a:xfrm>
            <a:off x="1031875" y="3493823"/>
            <a:ext cx="7048500" cy="206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굴림" panose="020B0600000101010101" pitchFamily="50" charset="-128"/>
              </a:rPr>
              <a:t>Praise God from whom all bless-ings flow;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굴림" panose="020B0600000101010101" pitchFamily="50" charset="-128"/>
              </a:rPr>
              <a:t>Praise Him, all creatures here below;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굴림" panose="020B0600000101010101" pitchFamily="50" charset="-128"/>
              </a:rPr>
              <a:t>Praise Him above, ye have’nly host;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굴림" panose="020B0600000101010101" pitchFamily="50" charset="-128"/>
              </a:rPr>
              <a:t>Praise Father, Son, and Holy Ghost.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굴림" panose="020B0600000101010101" pitchFamily="50" charset="-128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862235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-22820"/>
            <a:ext cx="9852680" cy="609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35881" y="1"/>
            <a:ext cx="9204167" cy="576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55576" y="337220"/>
            <a:ext cx="7560840" cy="368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endParaRPr lang="en-US" altLang="ko-KR" sz="6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ko-KR" altLang="en-US" sz="6600" b="1" dirty="0" smtClean="0">
                <a:latin typeface="+mn-ea"/>
                <a:ea typeface="+mn-ea"/>
              </a:rPr>
              <a:t>빌립보서</a:t>
            </a:r>
            <a:endParaRPr lang="en-US" altLang="ko-KR" sz="66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6600" b="1" dirty="0" smtClean="0">
                <a:latin typeface="+mn-ea"/>
                <a:ea typeface="+mn-ea"/>
              </a:rPr>
              <a:t>3</a:t>
            </a:r>
            <a:r>
              <a:rPr lang="ko-KR" altLang="en-US" sz="6600" b="1" dirty="0" smtClean="0">
                <a:latin typeface="+mn-ea"/>
                <a:ea typeface="+mn-ea"/>
              </a:rPr>
              <a:t>장 </a:t>
            </a:r>
            <a:r>
              <a:rPr lang="en-US" altLang="ko-KR" sz="6600" b="1" dirty="0" smtClean="0">
                <a:latin typeface="+mn-ea"/>
                <a:ea typeface="+mn-ea"/>
              </a:rPr>
              <a:t>17-21</a:t>
            </a:r>
            <a:r>
              <a:rPr lang="ko-KR" altLang="en-US" sz="6600" b="1" dirty="0" smtClean="0">
                <a:latin typeface="+mn-ea"/>
                <a:ea typeface="+mn-ea"/>
              </a:rPr>
              <a:t>절 </a:t>
            </a:r>
            <a:endParaRPr lang="en-US" altLang="ko-KR" sz="66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379276"/>
            <a:ext cx="9289030" cy="711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79275"/>
            <a:ext cx="9289030" cy="7117095"/>
          </a:xfrm>
        </p:spPr>
        <p:txBody>
          <a:bodyPr/>
          <a:lstStyle/>
          <a:p>
            <a:pPr algn="l"/>
            <a:r>
              <a:rPr lang="en-US" altLang="ko-KR" sz="3600" b="1" dirty="0" smtClean="0">
                <a:solidFill>
                  <a:schemeClr val="tx1"/>
                </a:solidFill>
              </a:rPr>
              <a:t/>
            </a:r>
            <a:br>
              <a:rPr lang="en-US" altLang="ko-KR" sz="3600" b="1" dirty="0" smtClean="0">
                <a:solidFill>
                  <a:schemeClr val="tx1"/>
                </a:solidFill>
              </a:rPr>
            </a:br>
            <a:r>
              <a:rPr lang="en-US" altLang="ko-KR" sz="3600" b="1" dirty="0">
                <a:solidFill>
                  <a:schemeClr val="tx1"/>
                </a:solidFill>
              </a:rPr>
              <a:t/>
            </a:r>
            <a:br>
              <a:rPr lang="en-US" altLang="ko-KR" sz="3600" b="1" dirty="0">
                <a:solidFill>
                  <a:schemeClr val="tx1"/>
                </a:solidFill>
              </a:rPr>
            </a:br>
            <a:r>
              <a:rPr lang="en-US" altLang="ko-KR" sz="3600" b="1" dirty="0" smtClean="0">
                <a:solidFill>
                  <a:schemeClr val="tx1"/>
                </a:solidFill>
              </a:rPr>
              <a:t/>
            </a:r>
            <a:br>
              <a:rPr lang="en-US" altLang="ko-KR" sz="3600" b="1" dirty="0" smtClean="0">
                <a:solidFill>
                  <a:schemeClr val="tx1"/>
                </a:solidFill>
              </a:rPr>
            </a:br>
            <a:r>
              <a:rPr lang="en-US" altLang="ko-KR" sz="3600" b="1" dirty="0" smtClean="0">
                <a:solidFill>
                  <a:schemeClr val="tx1"/>
                </a:solidFill>
              </a:rPr>
              <a:t>(</a:t>
            </a:r>
            <a:r>
              <a:rPr lang="ko-KR" altLang="en-US" sz="3600" b="1" dirty="0">
                <a:solidFill>
                  <a:schemeClr val="tx1"/>
                </a:solidFill>
              </a:rPr>
              <a:t>빌 </a:t>
            </a:r>
            <a:r>
              <a:rPr lang="en-US" altLang="ko-KR" sz="3600" b="1" dirty="0">
                <a:solidFill>
                  <a:schemeClr val="tx1"/>
                </a:solidFill>
              </a:rPr>
              <a:t>3:17)	</a:t>
            </a:r>
            <a:r>
              <a:rPr lang="en-US" altLang="ko-KR" sz="3600" b="1" dirty="0" smtClean="0">
                <a:solidFill>
                  <a:schemeClr val="tx1"/>
                </a:solidFill>
              </a:rPr>
              <a:t/>
            </a:r>
            <a:br>
              <a:rPr lang="en-US" altLang="ko-KR" sz="3600" b="1" dirty="0" smtClean="0">
                <a:solidFill>
                  <a:schemeClr val="tx1"/>
                </a:solidFill>
              </a:rPr>
            </a:br>
            <a:r>
              <a:rPr lang="ko-KR" altLang="en-US" sz="3600" b="1" dirty="0" smtClean="0">
                <a:solidFill>
                  <a:schemeClr val="tx1"/>
                </a:solidFill>
              </a:rPr>
              <a:t>형제들아 </a:t>
            </a:r>
            <a:r>
              <a:rPr lang="ko-KR" altLang="en-US" sz="3600" b="1" dirty="0">
                <a:solidFill>
                  <a:schemeClr val="tx1"/>
                </a:solidFill>
              </a:rPr>
              <a:t>너희는 함께 나를 본받으라 그리고 너희가 우리를 본받은 것처럼 그와 같이 행하는 자들을 눈여겨 보라</a:t>
            </a:r>
            <a:br>
              <a:rPr lang="ko-KR" altLang="en-US" sz="3600" b="1" dirty="0">
                <a:solidFill>
                  <a:schemeClr val="tx1"/>
                </a:solidFill>
              </a:rPr>
            </a:br>
            <a:r>
              <a:rPr lang="en-US" altLang="ko-KR" sz="3600" b="1" dirty="0">
                <a:solidFill>
                  <a:schemeClr val="tx1"/>
                </a:solidFill>
              </a:rPr>
              <a:t>(</a:t>
            </a:r>
            <a:r>
              <a:rPr lang="ko-KR" altLang="en-US" sz="3600" b="1" dirty="0">
                <a:solidFill>
                  <a:schemeClr val="tx1"/>
                </a:solidFill>
              </a:rPr>
              <a:t>빌 </a:t>
            </a:r>
            <a:r>
              <a:rPr lang="en-US" altLang="ko-KR" sz="3600" b="1" dirty="0">
                <a:solidFill>
                  <a:schemeClr val="tx1"/>
                </a:solidFill>
              </a:rPr>
              <a:t>3:18)	</a:t>
            </a:r>
            <a:r>
              <a:rPr lang="en-US" altLang="ko-KR" sz="3600" b="1" dirty="0" smtClean="0">
                <a:solidFill>
                  <a:schemeClr val="tx1"/>
                </a:solidFill>
              </a:rPr>
              <a:t/>
            </a:r>
            <a:br>
              <a:rPr lang="en-US" altLang="ko-KR" sz="3600" b="1" dirty="0" smtClean="0">
                <a:solidFill>
                  <a:schemeClr val="tx1"/>
                </a:solidFill>
              </a:rPr>
            </a:br>
            <a:r>
              <a:rPr lang="ko-KR" altLang="en-US" sz="3600" b="1" dirty="0" smtClean="0">
                <a:solidFill>
                  <a:schemeClr val="tx1"/>
                </a:solidFill>
              </a:rPr>
              <a:t>내가 </a:t>
            </a:r>
            <a:r>
              <a:rPr lang="ko-KR" altLang="en-US" sz="3600" b="1" dirty="0">
                <a:solidFill>
                  <a:schemeClr val="tx1"/>
                </a:solidFill>
              </a:rPr>
              <a:t>여러 번 너희에게 말하였거니와 이제도 눈물을 흘리며 말하노니 여러 사람들이 그리스도의 십자가의 원수로 행하느니라</a:t>
            </a:r>
            <a:br>
              <a:rPr lang="ko-KR" altLang="en-US" sz="3600" b="1" dirty="0">
                <a:solidFill>
                  <a:schemeClr val="tx1"/>
                </a:solidFill>
              </a:rPr>
            </a:br>
            <a:endParaRPr lang="en-US" altLang="ko-KR" sz="3600" b="1" dirty="0">
              <a:solidFill>
                <a:schemeClr val="tx1"/>
              </a:solidFill>
            </a:endParaRPr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7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2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6" name="Picture 7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1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4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400050" cy="1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10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" name="Picture 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4" name="Picture 13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2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Picture 1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1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87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27205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pPr algn="l"/>
            <a:r>
              <a:rPr lang="en-US" altLang="ko-KR" sz="3600" b="1" dirty="0">
                <a:solidFill>
                  <a:schemeClr val="tx1"/>
                </a:solidFill>
              </a:rPr>
              <a:t>(</a:t>
            </a:r>
            <a:r>
              <a:rPr lang="ko-KR" altLang="en-US" sz="3600" b="1" dirty="0">
                <a:solidFill>
                  <a:schemeClr val="tx1"/>
                </a:solidFill>
              </a:rPr>
              <a:t>빌 </a:t>
            </a:r>
            <a:r>
              <a:rPr lang="en-US" altLang="ko-KR" sz="3600" b="1" dirty="0">
                <a:solidFill>
                  <a:schemeClr val="tx1"/>
                </a:solidFill>
              </a:rPr>
              <a:t>3:19)	</a:t>
            </a:r>
            <a:r>
              <a:rPr lang="en-US" altLang="ko-KR" sz="3600" b="1" dirty="0" smtClean="0">
                <a:solidFill>
                  <a:schemeClr val="tx1"/>
                </a:solidFill>
              </a:rPr>
              <a:t/>
            </a:r>
            <a:br>
              <a:rPr lang="en-US" altLang="ko-KR" sz="3600" b="1" dirty="0" smtClean="0">
                <a:solidFill>
                  <a:schemeClr val="tx1"/>
                </a:solidFill>
              </a:rPr>
            </a:br>
            <a:r>
              <a:rPr lang="ko-KR" altLang="en-US" sz="3600" b="1" dirty="0" smtClean="0">
                <a:solidFill>
                  <a:schemeClr val="tx1"/>
                </a:solidFill>
              </a:rPr>
              <a:t>그들의 </a:t>
            </a:r>
            <a:r>
              <a:rPr lang="ko-KR" altLang="en-US" sz="3600" b="1" dirty="0">
                <a:solidFill>
                  <a:schemeClr val="tx1"/>
                </a:solidFill>
              </a:rPr>
              <a:t>마침은 멸망이요 그들의 신은 배요 그 영광은 그들의 부끄러움에 있고 땅의 일을 생각하는 자라</a:t>
            </a:r>
            <a:br>
              <a:rPr lang="ko-KR" altLang="en-US" sz="3600" b="1" dirty="0">
                <a:solidFill>
                  <a:schemeClr val="tx1"/>
                </a:solidFill>
              </a:rPr>
            </a:br>
            <a:r>
              <a:rPr lang="en-US" altLang="ko-KR" sz="3600" b="1" dirty="0">
                <a:solidFill>
                  <a:schemeClr val="tx1"/>
                </a:solidFill>
              </a:rPr>
              <a:t>(</a:t>
            </a:r>
            <a:r>
              <a:rPr lang="ko-KR" altLang="en-US" sz="3600" b="1" dirty="0">
                <a:solidFill>
                  <a:schemeClr val="tx1"/>
                </a:solidFill>
              </a:rPr>
              <a:t>빌 </a:t>
            </a:r>
            <a:r>
              <a:rPr lang="en-US" altLang="ko-KR" sz="3600" b="1" dirty="0">
                <a:solidFill>
                  <a:schemeClr val="tx1"/>
                </a:solidFill>
              </a:rPr>
              <a:t>3:20</a:t>
            </a:r>
            <a:r>
              <a:rPr lang="en-US" altLang="ko-KR" sz="3600" b="1" dirty="0" smtClean="0">
                <a:solidFill>
                  <a:schemeClr val="tx1"/>
                </a:solidFill>
              </a:rPr>
              <a:t>)</a:t>
            </a:r>
            <a:br>
              <a:rPr lang="en-US" altLang="ko-KR" sz="3600" b="1" dirty="0" smtClean="0">
                <a:solidFill>
                  <a:schemeClr val="tx1"/>
                </a:solidFill>
              </a:rPr>
            </a:br>
            <a:r>
              <a:rPr lang="ko-KR" altLang="en-US" sz="3600" b="1" dirty="0" smtClean="0">
                <a:solidFill>
                  <a:schemeClr val="tx1"/>
                </a:solidFill>
              </a:rPr>
              <a:t>그러나 </a:t>
            </a:r>
            <a:r>
              <a:rPr lang="ko-KR" altLang="en-US" sz="3600" b="1" dirty="0">
                <a:solidFill>
                  <a:schemeClr val="tx1"/>
                </a:solidFill>
              </a:rPr>
              <a:t>우리의 시민권은 하늘에 있는지라 거기로부터 구원하는 자 곧 주 예수 그리스도를 기다리노니</a:t>
            </a:r>
            <a:br>
              <a:rPr lang="ko-KR" altLang="en-US" sz="3600" b="1" dirty="0">
                <a:solidFill>
                  <a:schemeClr val="tx1"/>
                </a:solidFill>
              </a:rPr>
            </a:br>
            <a:endParaRPr lang="ko-KR" altLang="en-US" sz="3600" b="1" dirty="0">
              <a:solidFill>
                <a:schemeClr val="tx1"/>
              </a:solidFill>
            </a:endParaRPr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38" name="Picture 3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9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89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3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9515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49188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9600" b="1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</a:t>
            </a:r>
            <a:r>
              <a:rPr lang="en-US" altLang="ko-KR" sz="9600" b="1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hi</a:t>
            </a:r>
            <a:r>
              <a:rPr lang="en-US" sz="9600" b="1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p</a:t>
            </a:r>
            <a:endParaRPr lang="en-US" sz="96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600" b="1" dirty="0" smtClean="0">
                <a:solidFill>
                  <a:schemeClr val="tx1"/>
                </a:solidFill>
              </a:rPr>
              <a:t/>
            </a:r>
            <a:br>
              <a:rPr lang="en-US" altLang="ko-KR" sz="3600" b="1" dirty="0" smtClean="0">
                <a:solidFill>
                  <a:schemeClr val="tx1"/>
                </a:solidFill>
              </a:rPr>
            </a:br>
            <a:r>
              <a:rPr lang="en-US" altLang="ko-KR" sz="3600" b="1" dirty="0">
                <a:solidFill>
                  <a:schemeClr val="tx1"/>
                </a:solidFill>
              </a:rPr>
              <a:t/>
            </a:r>
            <a:br>
              <a:rPr lang="en-US" altLang="ko-KR" sz="3600" b="1" dirty="0">
                <a:solidFill>
                  <a:schemeClr val="tx1"/>
                </a:solidFill>
              </a:rPr>
            </a:br>
            <a:r>
              <a:rPr lang="en-US" altLang="ko-KR" sz="3600" b="1" dirty="0" smtClean="0">
                <a:solidFill>
                  <a:schemeClr val="tx1"/>
                </a:solidFill>
              </a:rPr>
              <a:t/>
            </a:r>
            <a:br>
              <a:rPr lang="en-US" altLang="ko-KR" sz="3600" b="1" dirty="0" smtClean="0">
                <a:solidFill>
                  <a:schemeClr val="tx1"/>
                </a:solidFill>
              </a:rPr>
            </a:br>
            <a:r>
              <a:rPr lang="en-US" altLang="ko-KR" sz="3600" b="1" dirty="0" smtClean="0">
                <a:solidFill>
                  <a:schemeClr val="tx1"/>
                </a:solidFill>
              </a:rPr>
              <a:t>(</a:t>
            </a:r>
            <a:r>
              <a:rPr lang="ko-KR" altLang="en-US" sz="3600" b="1" dirty="0">
                <a:solidFill>
                  <a:schemeClr val="tx1"/>
                </a:solidFill>
              </a:rPr>
              <a:t>빌 </a:t>
            </a:r>
            <a:r>
              <a:rPr lang="en-US" altLang="ko-KR" sz="3600" b="1" dirty="0">
                <a:solidFill>
                  <a:schemeClr val="tx1"/>
                </a:solidFill>
              </a:rPr>
              <a:t>3:21</a:t>
            </a:r>
            <a:r>
              <a:rPr lang="en-US" altLang="ko-KR" sz="3600" b="1" dirty="0" smtClean="0">
                <a:solidFill>
                  <a:schemeClr val="tx1"/>
                </a:solidFill>
              </a:rPr>
              <a:t>)</a:t>
            </a:r>
            <a:br>
              <a:rPr lang="en-US" altLang="ko-KR" sz="3600" b="1" dirty="0" smtClean="0">
                <a:solidFill>
                  <a:schemeClr val="tx1"/>
                </a:solidFill>
              </a:rPr>
            </a:br>
            <a:r>
              <a:rPr lang="ko-KR" altLang="en-US" sz="3600" b="1" dirty="0" smtClean="0">
                <a:solidFill>
                  <a:schemeClr val="tx1"/>
                </a:solidFill>
              </a:rPr>
              <a:t>그는 </a:t>
            </a:r>
            <a:r>
              <a:rPr lang="ko-KR" altLang="en-US" sz="3600" b="1" dirty="0">
                <a:solidFill>
                  <a:schemeClr val="tx1"/>
                </a:solidFill>
              </a:rPr>
              <a:t>만물을 자기에게 복종하게 하실 수 있는 자의 역사로 우리의 낮은 몸을 자기 영광의 몸의 형체와 같이 변하게 </a:t>
            </a:r>
            <a:r>
              <a:rPr lang="ko-KR" altLang="en-US" sz="3600" b="1" dirty="0" smtClean="0">
                <a:solidFill>
                  <a:schemeClr val="tx1"/>
                </a:solidFill>
              </a:rPr>
              <a:t>하시리라</a:t>
            </a:r>
            <a:r>
              <a:rPr lang="en-US" altLang="ko-KR" sz="3600" b="1" dirty="0" smtClean="0">
                <a:solidFill>
                  <a:schemeClr val="tx1"/>
                </a:solidFill>
              </a:rPr>
              <a:t/>
            </a:r>
            <a:br>
              <a:rPr lang="en-US" altLang="ko-KR" sz="3600" b="1" dirty="0" smtClean="0">
                <a:solidFill>
                  <a:schemeClr val="tx1"/>
                </a:solidFill>
              </a:rPr>
            </a:br>
            <a:r>
              <a:rPr lang="en-US" altLang="ko-KR" sz="3600" b="1" dirty="0">
                <a:solidFill>
                  <a:schemeClr val="tx1"/>
                </a:solidFill>
              </a:rPr>
              <a:t/>
            </a:r>
            <a:br>
              <a:rPr lang="en-US" altLang="ko-KR" sz="3600" b="1" dirty="0">
                <a:solidFill>
                  <a:schemeClr val="tx1"/>
                </a:solidFill>
              </a:rPr>
            </a:br>
            <a:r>
              <a:rPr lang="ko-KR" altLang="en-US" sz="3600" b="1" dirty="0">
                <a:solidFill>
                  <a:schemeClr val="tx1"/>
                </a:solidFill>
              </a:rPr>
              <a:t/>
            </a:r>
            <a:br>
              <a:rPr lang="ko-KR" altLang="en-US" sz="3600" b="1" dirty="0">
                <a:solidFill>
                  <a:schemeClr val="tx1"/>
                </a:solidFill>
              </a:rPr>
            </a:br>
            <a:endParaRPr lang="en-US" altLang="ko-KR" sz="36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7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2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6" name="Picture 7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1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187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3143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pPr algn="l"/>
            <a:r>
              <a:rPr lang="en-US" altLang="ko-KR" sz="3600" b="1" dirty="0">
                <a:solidFill>
                  <a:schemeClr val="tx1"/>
                </a:solidFill>
              </a:rPr>
              <a:t>(</a:t>
            </a:r>
            <a:r>
              <a:rPr lang="ko-KR" altLang="en-US" sz="3600" b="1" dirty="0">
                <a:solidFill>
                  <a:schemeClr val="tx1"/>
                </a:solidFill>
              </a:rPr>
              <a:t>빌 </a:t>
            </a:r>
            <a:r>
              <a:rPr lang="en-US" altLang="ko-KR" sz="3600" b="1" dirty="0">
                <a:solidFill>
                  <a:schemeClr val="tx1"/>
                </a:solidFill>
              </a:rPr>
              <a:t>3:14)	</a:t>
            </a:r>
            <a:br>
              <a:rPr lang="en-US" altLang="ko-KR" sz="3600" b="1" dirty="0">
                <a:solidFill>
                  <a:schemeClr val="tx1"/>
                </a:solidFill>
              </a:rPr>
            </a:br>
            <a:r>
              <a:rPr lang="ko-KR" altLang="en-US" sz="3600" b="1" dirty="0">
                <a:solidFill>
                  <a:schemeClr val="tx1"/>
                </a:solidFill>
              </a:rPr>
              <a:t>푯대를 향하여 그리스도 예수 안에서 하나님이 위에서 부르신 부름의 상을 위하여 달려가노라</a:t>
            </a:r>
            <a:br>
              <a:rPr lang="ko-KR" altLang="en-US" sz="3600" b="1" dirty="0">
                <a:solidFill>
                  <a:schemeClr val="tx1"/>
                </a:solidFill>
              </a:rPr>
            </a:br>
            <a:r>
              <a:rPr lang="en-US" altLang="ko-KR" sz="3600" b="1" dirty="0" smtClean="0">
                <a:solidFill>
                  <a:schemeClr val="tx1"/>
                </a:solidFill>
              </a:rPr>
              <a:t/>
            </a:r>
            <a:br>
              <a:rPr lang="en-US" altLang="ko-KR" sz="3600" b="1" dirty="0" smtClean="0">
                <a:solidFill>
                  <a:schemeClr val="tx1"/>
                </a:solidFill>
              </a:rPr>
            </a:br>
            <a:r>
              <a:rPr lang="en-US" altLang="ko-KR" sz="3600" b="1" dirty="0" smtClean="0"/>
              <a:t>(</a:t>
            </a:r>
            <a:r>
              <a:rPr lang="ko-KR" altLang="en-US" sz="3600" b="1" dirty="0"/>
              <a:t>고전 </a:t>
            </a:r>
            <a:r>
              <a:rPr lang="en-US" altLang="ko-KR" sz="3600" b="1" dirty="0"/>
              <a:t>11:1)	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내가 </a:t>
            </a:r>
            <a:r>
              <a:rPr lang="ko-KR" altLang="en-US" sz="3600" b="1" dirty="0"/>
              <a:t>그리스도를 본받는 자가 된 것 같이 너희는 나를 본받는 자가 되라</a:t>
            </a:r>
            <a:br>
              <a:rPr lang="ko-KR" altLang="en-US" sz="3600" b="1" dirty="0"/>
            </a:br>
            <a:endParaRPr lang="en-US" altLang="ko-KR" sz="36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38" name="Picture 3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9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89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3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837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48906"/>
            <a:ext cx="9289030" cy="6686726"/>
          </a:xfrm>
        </p:spPr>
        <p:txBody>
          <a:bodyPr/>
          <a:lstStyle/>
          <a:p>
            <a:pPr algn="l"/>
            <a:r>
              <a:rPr lang="en-US" altLang="ko-KR" sz="3600" b="1" dirty="0">
                <a:solidFill>
                  <a:schemeClr val="tx1"/>
                </a:solidFill>
              </a:rPr>
              <a:t/>
            </a:r>
            <a:br>
              <a:rPr lang="en-US" altLang="ko-KR" sz="3600" b="1" dirty="0">
                <a:solidFill>
                  <a:schemeClr val="tx1"/>
                </a:solidFill>
              </a:rPr>
            </a:br>
            <a:r>
              <a:rPr lang="en-US" altLang="ko-KR" sz="3600" b="1" dirty="0" smtClean="0">
                <a:solidFill>
                  <a:schemeClr val="tx1"/>
                </a:solidFill>
              </a:rPr>
              <a:t>(</a:t>
            </a:r>
            <a:r>
              <a:rPr lang="ko-KR" altLang="en-US" sz="3600" b="1" dirty="0">
                <a:solidFill>
                  <a:schemeClr val="tx1"/>
                </a:solidFill>
              </a:rPr>
              <a:t>계 </a:t>
            </a:r>
            <a:r>
              <a:rPr lang="en-US" altLang="ko-KR" sz="3600" b="1" dirty="0">
                <a:solidFill>
                  <a:schemeClr val="tx1"/>
                </a:solidFill>
              </a:rPr>
              <a:t>19:19)	</a:t>
            </a:r>
            <a:r>
              <a:rPr lang="en-US" altLang="ko-KR" sz="3600" b="1" dirty="0" smtClean="0">
                <a:solidFill>
                  <a:schemeClr val="tx1"/>
                </a:solidFill>
              </a:rPr>
              <a:t/>
            </a:r>
            <a:br>
              <a:rPr lang="en-US" altLang="ko-KR" sz="3600" b="1" dirty="0" smtClean="0">
                <a:solidFill>
                  <a:schemeClr val="tx1"/>
                </a:solidFill>
              </a:rPr>
            </a:br>
            <a:r>
              <a:rPr lang="ko-KR" altLang="en-US" sz="3600" b="1" dirty="0" smtClean="0">
                <a:solidFill>
                  <a:schemeClr val="tx1"/>
                </a:solidFill>
              </a:rPr>
              <a:t>또 </a:t>
            </a:r>
            <a:r>
              <a:rPr lang="ko-KR" altLang="en-US" sz="3600" b="1" dirty="0">
                <a:solidFill>
                  <a:schemeClr val="tx1"/>
                </a:solidFill>
              </a:rPr>
              <a:t>내가 보매 그 짐승과 땅의 임금들과 그들의 군대들이 모여 그 말 탄 자와 그의 군대와 더불어 전쟁을 일으키다가</a:t>
            </a:r>
            <a:br>
              <a:rPr lang="ko-KR" altLang="en-US" sz="3600" b="1" dirty="0">
                <a:solidFill>
                  <a:schemeClr val="tx1"/>
                </a:solidFill>
              </a:rPr>
            </a:br>
            <a:r>
              <a:rPr lang="en-US" altLang="ko-KR" sz="3600" b="1" dirty="0">
                <a:solidFill>
                  <a:schemeClr val="tx1"/>
                </a:solidFill>
              </a:rPr>
              <a:t>(</a:t>
            </a:r>
            <a:r>
              <a:rPr lang="ko-KR" altLang="en-US" sz="3600" b="1" dirty="0">
                <a:solidFill>
                  <a:schemeClr val="tx1"/>
                </a:solidFill>
              </a:rPr>
              <a:t>계 </a:t>
            </a:r>
            <a:r>
              <a:rPr lang="en-US" altLang="ko-KR" sz="3600" b="1" dirty="0">
                <a:solidFill>
                  <a:schemeClr val="tx1"/>
                </a:solidFill>
              </a:rPr>
              <a:t>19:20)	</a:t>
            </a:r>
            <a:r>
              <a:rPr lang="en-US" altLang="ko-KR" sz="3600" b="1" dirty="0" smtClean="0">
                <a:solidFill>
                  <a:schemeClr val="tx1"/>
                </a:solidFill>
              </a:rPr>
              <a:t/>
            </a:r>
            <a:br>
              <a:rPr lang="en-US" altLang="ko-KR" sz="3600" b="1" dirty="0" smtClean="0">
                <a:solidFill>
                  <a:schemeClr val="tx1"/>
                </a:solidFill>
              </a:rPr>
            </a:br>
            <a:r>
              <a:rPr lang="ko-KR" altLang="en-US" sz="3600" b="1" dirty="0" smtClean="0">
                <a:solidFill>
                  <a:schemeClr val="tx1"/>
                </a:solidFill>
              </a:rPr>
              <a:t>짐승이 </a:t>
            </a:r>
            <a:r>
              <a:rPr lang="ko-KR" altLang="en-US" sz="3600" b="1" dirty="0">
                <a:solidFill>
                  <a:schemeClr val="tx1"/>
                </a:solidFill>
              </a:rPr>
              <a:t>잡히고 그 앞에서 표적을 행하던 거짓 선지자도 함께 잡혔으니 이는 짐승의 표를 </a:t>
            </a:r>
            <a:r>
              <a:rPr lang="ko-KR" altLang="en-US" sz="3600" b="1" dirty="0" smtClean="0">
                <a:solidFill>
                  <a:schemeClr val="tx1"/>
                </a:solidFill>
              </a:rPr>
              <a:t>받고</a:t>
            </a:r>
            <a:endParaRPr lang="en-US" altLang="ko-KR" sz="3600" b="1" dirty="0">
              <a:solidFill>
                <a:schemeClr val="tx1"/>
              </a:solidFill>
            </a:endParaRPr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7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2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6" name="Picture 7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1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4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400050" cy="1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10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" name="Picture 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4" name="Picture 13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2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Picture 1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1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87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07806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pPr algn="l"/>
            <a:r>
              <a:rPr lang="ko-KR" altLang="en-US" sz="3600" b="1" dirty="0">
                <a:solidFill>
                  <a:schemeClr val="tx1"/>
                </a:solidFill>
              </a:rPr>
              <a:t>그의 우상에게 경배하던 자들을 표적으로 미혹하던 자라 이 둘이 산 채로 유황불 붙는 못에 던져지고 </a:t>
            </a:r>
            <a:br>
              <a:rPr lang="ko-KR" altLang="en-US" sz="3600" b="1" dirty="0">
                <a:solidFill>
                  <a:schemeClr val="tx1"/>
                </a:solidFill>
              </a:rPr>
            </a:br>
            <a:r>
              <a:rPr lang="en-US" altLang="ko-KR" sz="3600" b="1" dirty="0" smtClean="0">
                <a:solidFill>
                  <a:schemeClr val="tx1"/>
                </a:solidFill>
              </a:rPr>
              <a:t>(</a:t>
            </a:r>
            <a:r>
              <a:rPr lang="ko-KR" altLang="en-US" sz="3600" b="1" dirty="0">
                <a:solidFill>
                  <a:schemeClr val="tx1"/>
                </a:solidFill>
              </a:rPr>
              <a:t>계 </a:t>
            </a:r>
            <a:r>
              <a:rPr lang="en-US" altLang="ko-KR" sz="3600" b="1" dirty="0">
                <a:solidFill>
                  <a:schemeClr val="tx1"/>
                </a:solidFill>
              </a:rPr>
              <a:t>19:21)	</a:t>
            </a:r>
            <a:r>
              <a:rPr lang="en-US" altLang="ko-KR" sz="3600" b="1" dirty="0" smtClean="0">
                <a:solidFill>
                  <a:schemeClr val="tx1"/>
                </a:solidFill>
              </a:rPr>
              <a:t/>
            </a:r>
            <a:br>
              <a:rPr lang="en-US" altLang="ko-KR" sz="3600" b="1" dirty="0" smtClean="0">
                <a:solidFill>
                  <a:schemeClr val="tx1"/>
                </a:solidFill>
              </a:rPr>
            </a:br>
            <a:r>
              <a:rPr lang="ko-KR" altLang="en-US" sz="3600" b="1" dirty="0" smtClean="0">
                <a:solidFill>
                  <a:schemeClr val="tx1"/>
                </a:solidFill>
              </a:rPr>
              <a:t>그 </a:t>
            </a:r>
            <a:r>
              <a:rPr lang="ko-KR" altLang="en-US" sz="3600" b="1" dirty="0">
                <a:solidFill>
                  <a:schemeClr val="tx1"/>
                </a:solidFill>
              </a:rPr>
              <a:t>나머지는 말 탄 자의 입으로부터 나오는 검에 죽으매 모든 새가 그들의 살로 배불리더라</a:t>
            </a:r>
            <a:br>
              <a:rPr lang="ko-KR" altLang="en-US" sz="3600" b="1" dirty="0">
                <a:solidFill>
                  <a:schemeClr val="tx1"/>
                </a:solidFill>
              </a:rPr>
            </a:br>
            <a:endParaRPr lang="ko-KR" altLang="en-US" sz="3600" b="1" dirty="0">
              <a:solidFill>
                <a:schemeClr val="tx1"/>
              </a:solidFill>
            </a:endParaRPr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38" name="Picture 3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9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89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3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97783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en-US" altLang="ko-KR" sz="3600" b="1" dirty="0"/>
              <a:t/>
            </a:r>
            <a:br>
              <a:rPr lang="en-US" altLang="ko-KR" sz="3600" b="1" dirty="0"/>
            </a:br>
            <a:r>
              <a:rPr lang="en-US" altLang="ko-KR" sz="3600" b="1" dirty="0" smtClean="0"/>
              <a:t>(</a:t>
            </a:r>
            <a:r>
              <a:rPr lang="ko-KR" altLang="en-US" sz="3600" b="1" dirty="0"/>
              <a:t>요일 </a:t>
            </a:r>
            <a:r>
              <a:rPr lang="en-US" altLang="ko-KR" sz="3600" b="1" dirty="0"/>
              <a:t>2:15</a:t>
            </a:r>
            <a:r>
              <a:rPr lang="en-US" altLang="ko-KR" sz="3600" b="1" dirty="0" smtClean="0"/>
              <a:t>)</a:t>
            </a:r>
            <a:br>
              <a:rPr lang="en-US" altLang="ko-KR" sz="3600" b="1" dirty="0" smtClean="0"/>
            </a:br>
            <a:r>
              <a:rPr lang="ko-KR" altLang="en-US" sz="3600" b="1" dirty="0" smtClean="0"/>
              <a:t>이 </a:t>
            </a:r>
            <a:r>
              <a:rPr lang="ko-KR" altLang="en-US" sz="3600" b="1" dirty="0"/>
              <a:t>세상이나 세상에 있는 것들을 사랑하지 말라 누구든지 세상을 사랑하면 아버지의 사랑이 그 안에 있지 아니하니</a:t>
            </a:r>
            <a:br>
              <a:rPr lang="ko-KR" altLang="en-US" sz="3600" b="1" dirty="0"/>
            </a:br>
            <a:r>
              <a:rPr lang="en-US" altLang="ko-KR" sz="3600" b="1" dirty="0"/>
              <a:t>(</a:t>
            </a:r>
            <a:r>
              <a:rPr lang="ko-KR" altLang="en-US" sz="3600" b="1" dirty="0"/>
              <a:t>요일 </a:t>
            </a:r>
            <a:r>
              <a:rPr lang="en-US" altLang="ko-KR" sz="3600" b="1" dirty="0"/>
              <a:t>2:16)	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이는 </a:t>
            </a:r>
            <a:r>
              <a:rPr lang="ko-KR" altLang="en-US" sz="3600" b="1" dirty="0"/>
              <a:t>세상에 있는 모든 것이 육신의 정욕과 안목의 정욕과 이생의 자랑이니 다 아버지께로부터 온 것이 아니요 세상으로부터 온 것이라</a:t>
            </a:r>
            <a:br>
              <a:rPr lang="ko-KR" altLang="en-US" sz="3600" b="1" dirty="0"/>
            </a:br>
            <a:endParaRPr lang="en-US" altLang="ko-KR" sz="36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7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2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6" name="Picture 7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1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4851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3143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pPr algn="l"/>
            <a:r>
              <a:rPr lang="ko-KR" altLang="en-US" sz="3600" b="1" dirty="0"/>
              <a:t/>
            </a:r>
            <a:br>
              <a:rPr lang="ko-KR" altLang="en-US" sz="3600" b="1" dirty="0"/>
            </a:br>
            <a:r>
              <a:rPr lang="en-US" altLang="ko-KR" sz="3600" b="1" dirty="0"/>
              <a:t>(</a:t>
            </a:r>
            <a:r>
              <a:rPr lang="ko-KR" altLang="en-US" sz="3600" b="1" dirty="0"/>
              <a:t>요일 </a:t>
            </a:r>
            <a:r>
              <a:rPr lang="en-US" altLang="ko-KR" sz="3600" b="1" dirty="0"/>
              <a:t>2:17)	</a:t>
            </a:r>
            <a:br>
              <a:rPr lang="en-US" altLang="ko-KR" sz="3600" b="1" dirty="0"/>
            </a:br>
            <a:r>
              <a:rPr lang="ko-KR" altLang="en-US" sz="3600" b="1" dirty="0"/>
              <a:t>이 세상도</a:t>
            </a:r>
            <a:r>
              <a:rPr lang="en-US" altLang="ko-KR" sz="3600" b="1" dirty="0"/>
              <a:t>, </a:t>
            </a:r>
            <a:r>
              <a:rPr lang="ko-KR" altLang="en-US" sz="3600" b="1" dirty="0"/>
              <a:t>그 정욕도 지나가되 오직 하나님의 뜻을 행하는 자는 영원히 거하느니라</a:t>
            </a:r>
            <a:br>
              <a:rPr lang="ko-KR" altLang="en-US" sz="3600" b="1" dirty="0"/>
            </a:br>
            <a:endParaRPr lang="en-US" altLang="ko-KR" sz="36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38" name="Picture 3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9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89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3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0284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en-US" altLang="ko-KR" sz="3600" b="1" dirty="0" smtClean="0"/>
              <a:t>(</a:t>
            </a:r>
            <a:r>
              <a:rPr lang="ko-KR" altLang="en-US" sz="3600" b="1" dirty="0"/>
              <a:t>행 </a:t>
            </a:r>
            <a:r>
              <a:rPr lang="en-US" altLang="ko-KR" sz="3600" b="1" dirty="0"/>
              <a:t>16:35)	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날이 </a:t>
            </a:r>
            <a:r>
              <a:rPr lang="ko-KR" altLang="en-US" sz="3600" b="1" dirty="0"/>
              <a:t>새매 상관들이 부하를 보내어 이 사람들을 놓으라 하니</a:t>
            </a:r>
            <a:br>
              <a:rPr lang="ko-KR" altLang="en-US" sz="3600" b="1" dirty="0"/>
            </a:br>
            <a:r>
              <a:rPr lang="en-US" altLang="ko-KR" sz="3600" b="1" dirty="0"/>
              <a:t>(</a:t>
            </a:r>
            <a:r>
              <a:rPr lang="ko-KR" altLang="en-US" sz="3600" b="1" dirty="0"/>
              <a:t>행 </a:t>
            </a:r>
            <a:r>
              <a:rPr lang="en-US" altLang="ko-KR" sz="3600" b="1" dirty="0"/>
              <a:t>16:36)	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간수가 </a:t>
            </a:r>
            <a:r>
              <a:rPr lang="ko-KR" altLang="en-US" sz="3600" b="1" dirty="0"/>
              <a:t>그 말대로 바울에게 말하되 상관들이 사람을 보내어 너희를 놓으라 하였으니 이제는 나가서 평안히 가라 하거늘 </a:t>
            </a:r>
            <a:br>
              <a:rPr lang="ko-KR" altLang="en-US" sz="3600" b="1" dirty="0"/>
            </a:br>
            <a:endParaRPr lang="en-US" altLang="ko-KR" sz="36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7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2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6" name="Picture 7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1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0991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pPr algn="l"/>
            <a:r>
              <a:rPr lang="en-US" altLang="ko-KR" sz="3600" b="1" dirty="0"/>
              <a:t>(</a:t>
            </a:r>
            <a:r>
              <a:rPr lang="ko-KR" altLang="en-US" sz="3600" b="1" dirty="0"/>
              <a:t>행 </a:t>
            </a:r>
            <a:r>
              <a:rPr lang="en-US" altLang="ko-KR" sz="3600" b="1" dirty="0"/>
              <a:t>16:37)	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바울이 </a:t>
            </a:r>
            <a:r>
              <a:rPr lang="ko-KR" altLang="en-US" sz="3600" b="1" dirty="0"/>
              <a:t>이르되 로마 사람인 우리를 죄도 정하지 아니하고 공중 앞에서 때리고 옥에 가두었다가 이제는 가만히 내보내고자 하느냐 아니라 그들이 친히 와서 우리를 데리고 나가야 하리라 한대</a:t>
            </a:r>
            <a:br>
              <a:rPr lang="ko-KR" altLang="en-US" sz="3600" b="1" dirty="0"/>
            </a:br>
            <a:endParaRPr lang="ko-KR" altLang="en-US" sz="3600" b="1" dirty="0">
              <a:solidFill>
                <a:schemeClr val="tx1"/>
              </a:solidFill>
            </a:endParaRPr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38" name="Picture 3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9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89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3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35203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en-US" altLang="ko-KR" sz="3600" b="1" dirty="0"/>
              <a:t/>
            </a:r>
            <a:br>
              <a:rPr lang="en-US" altLang="ko-KR" sz="3600" b="1" dirty="0"/>
            </a:br>
            <a:r>
              <a:rPr lang="en-US" altLang="ko-KR" sz="3600" b="1" dirty="0" smtClean="0"/>
              <a:t>(</a:t>
            </a:r>
            <a:r>
              <a:rPr lang="ko-KR" altLang="en-US" sz="3600" b="1" dirty="0"/>
              <a:t>행 </a:t>
            </a:r>
            <a:r>
              <a:rPr lang="en-US" altLang="ko-KR" sz="3600" b="1" dirty="0"/>
              <a:t>16:38)	</a:t>
            </a:r>
            <a:br>
              <a:rPr lang="en-US" altLang="ko-KR" sz="3600" b="1" dirty="0"/>
            </a:br>
            <a:r>
              <a:rPr lang="ko-KR" altLang="en-US" sz="3600" b="1" dirty="0"/>
              <a:t>부하들이 이 말을 상관들에게 보고하니 그들이 로마 사람이라 하는 말을 듣고 두려워하여</a:t>
            </a:r>
            <a:br>
              <a:rPr lang="ko-KR" altLang="en-US" sz="3600" b="1" dirty="0"/>
            </a:br>
            <a:r>
              <a:rPr lang="en-US" altLang="ko-KR" sz="3600" b="1" dirty="0" smtClean="0"/>
              <a:t>(</a:t>
            </a:r>
            <a:r>
              <a:rPr lang="ko-KR" altLang="en-US" sz="3600" b="1" dirty="0"/>
              <a:t>행 </a:t>
            </a:r>
            <a:r>
              <a:rPr lang="en-US" altLang="ko-KR" sz="3600" b="1" dirty="0"/>
              <a:t>16:39)	</a:t>
            </a:r>
            <a:br>
              <a:rPr lang="en-US" altLang="ko-KR" sz="3600" b="1" dirty="0"/>
            </a:br>
            <a:r>
              <a:rPr lang="ko-KR" altLang="en-US" sz="3600" b="1" dirty="0"/>
              <a:t>와서 권하여 데리고 나가 그 성에서 떠나기를 청하니 </a:t>
            </a:r>
            <a:br>
              <a:rPr lang="ko-KR" altLang="en-US" sz="3600" b="1" dirty="0"/>
            </a:br>
            <a:r>
              <a:rPr lang="en-US" altLang="ko-KR" sz="3600" b="1" dirty="0"/>
              <a:t>(</a:t>
            </a:r>
            <a:r>
              <a:rPr lang="ko-KR" altLang="en-US" sz="3600" b="1" dirty="0"/>
              <a:t>행 </a:t>
            </a:r>
            <a:r>
              <a:rPr lang="en-US" altLang="ko-KR" sz="3600" b="1" dirty="0"/>
              <a:t>16:40)	</a:t>
            </a:r>
            <a:br>
              <a:rPr lang="en-US" altLang="ko-KR" sz="3600" b="1" dirty="0"/>
            </a:br>
            <a:r>
              <a:rPr lang="ko-KR" altLang="en-US" sz="3600" b="1" dirty="0"/>
              <a:t>두 사람이 옥에서 나와 루디아의 집에 들어가서 형제들을 만나 보고 위로하고 가니라</a:t>
            </a:r>
            <a:br>
              <a:rPr lang="ko-KR" altLang="en-US" sz="3600" b="1" dirty="0"/>
            </a:br>
            <a:endParaRPr lang="en-US" altLang="ko-KR" sz="36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7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2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6" name="Picture 7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1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36196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pPr algn="l"/>
            <a:r>
              <a:rPr lang="en-US" altLang="ko-KR" sz="3600" b="1" dirty="0">
                <a:solidFill>
                  <a:schemeClr val="tx1"/>
                </a:solidFill>
              </a:rPr>
              <a:t/>
            </a:r>
            <a:br>
              <a:rPr lang="en-US" altLang="ko-KR" sz="3600" b="1" dirty="0">
                <a:solidFill>
                  <a:schemeClr val="tx1"/>
                </a:solidFill>
              </a:rPr>
            </a:br>
            <a:r>
              <a:rPr lang="en-US" altLang="ko-KR" sz="3600" b="1" dirty="0">
                <a:solidFill>
                  <a:schemeClr val="tx1"/>
                </a:solidFill>
              </a:rPr>
              <a:t>(</a:t>
            </a:r>
            <a:r>
              <a:rPr lang="ko-KR" altLang="en-US" sz="3600" b="1" dirty="0">
                <a:solidFill>
                  <a:schemeClr val="tx1"/>
                </a:solidFill>
              </a:rPr>
              <a:t>롬 </a:t>
            </a:r>
            <a:r>
              <a:rPr lang="en-US" altLang="ko-KR" sz="3600" b="1" dirty="0">
                <a:solidFill>
                  <a:schemeClr val="tx1"/>
                </a:solidFill>
              </a:rPr>
              <a:t>8:15)	</a:t>
            </a:r>
            <a:r>
              <a:rPr lang="en-US" altLang="ko-KR" sz="3600" b="1" dirty="0" smtClean="0">
                <a:solidFill>
                  <a:schemeClr val="tx1"/>
                </a:solidFill>
              </a:rPr>
              <a:t/>
            </a:r>
            <a:br>
              <a:rPr lang="en-US" altLang="ko-KR" sz="3600" b="1" dirty="0" smtClean="0">
                <a:solidFill>
                  <a:schemeClr val="tx1"/>
                </a:solidFill>
              </a:rPr>
            </a:br>
            <a:r>
              <a:rPr lang="ko-KR" altLang="en-US" sz="3600" b="1" dirty="0" smtClean="0">
                <a:solidFill>
                  <a:schemeClr val="tx1"/>
                </a:solidFill>
              </a:rPr>
              <a:t>너희는 </a:t>
            </a:r>
            <a:r>
              <a:rPr lang="ko-KR" altLang="en-US" sz="3600" b="1" dirty="0">
                <a:solidFill>
                  <a:schemeClr val="tx1"/>
                </a:solidFill>
              </a:rPr>
              <a:t>다시 무서워하는 종의 영을 받지 아니하고 양자의 영을 받았으므로 우리가 아빠 아버지라고 부르짖느니라</a:t>
            </a:r>
            <a:br>
              <a:rPr lang="ko-KR" altLang="en-US" sz="3600" b="1" dirty="0">
                <a:solidFill>
                  <a:schemeClr val="tx1"/>
                </a:solidFill>
              </a:rPr>
            </a:br>
            <a:r>
              <a:rPr lang="en-US" altLang="ko-KR" sz="3600" b="1" dirty="0">
                <a:solidFill>
                  <a:schemeClr val="tx1"/>
                </a:solidFill>
              </a:rPr>
              <a:t/>
            </a:r>
            <a:br>
              <a:rPr lang="en-US" altLang="ko-KR" sz="3600" b="1" dirty="0">
                <a:solidFill>
                  <a:schemeClr val="tx1"/>
                </a:solidFill>
              </a:rPr>
            </a:br>
            <a:r>
              <a:rPr lang="ko-KR" altLang="en-US" sz="3600" b="1" dirty="0">
                <a:solidFill>
                  <a:schemeClr val="tx1"/>
                </a:solidFill>
              </a:rPr>
              <a:t/>
            </a:r>
            <a:br>
              <a:rPr lang="ko-KR" altLang="en-US" sz="3600" b="1" dirty="0">
                <a:solidFill>
                  <a:schemeClr val="tx1"/>
                </a:solidFill>
              </a:rPr>
            </a:br>
            <a:endParaRPr lang="ko-KR" altLang="en-US" sz="3600" b="1" dirty="0">
              <a:solidFill>
                <a:schemeClr val="tx1"/>
              </a:solidFill>
            </a:endParaRPr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38" name="Picture 3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9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89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3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8992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0"/>
            <a:ext cx="9358346" cy="6169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600" b="1" dirty="0" smtClean="0">
                <a:solidFill>
                  <a:schemeClr val="tx1"/>
                </a:solidFill>
              </a:rPr>
              <a:t/>
            </a:r>
            <a:br>
              <a:rPr lang="en-US" altLang="ko-KR" sz="3600" b="1" dirty="0" smtClean="0">
                <a:solidFill>
                  <a:schemeClr val="tx1"/>
                </a:solidFill>
              </a:rPr>
            </a:br>
            <a:r>
              <a:rPr lang="en-US" altLang="ko-KR" sz="3600" b="1" dirty="0">
                <a:solidFill>
                  <a:schemeClr val="tx1"/>
                </a:solidFill>
              </a:rPr>
              <a:t/>
            </a:r>
            <a:br>
              <a:rPr lang="en-US" altLang="ko-KR" sz="3600" b="1" dirty="0">
                <a:solidFill>
                  <a:schemeClr val="tx1"/>
                </a:solidFill>
              </a:rPr>
            </a:br>
            <a:r>
              <a:rPr lang="en-US" altLang="ko-KR" sz="3600" b="1" dirty="0" smtClean="0">
                <a:solidFill>
                  <a:schemeClr val="tx1"/>
                </a:solidFill>
              </a:rPr>
              <a:t>(</a:t>
            </a:r>
            <a:r>
              <a:rPr lang="ko-KR" altLang="en-US" sz="3600" b="1" dirty="0">
                <a:solidFill>
                  <a:schemeClr val="tx1"/>
                </a:solidFill>
              </a:rPr>
              <a:t>계 </a:t>
            </a:r>
            <a:r>
              <a:rPr lang="en-US" altLang="ko-KR" sz="3600" b="1" dirty="0">
                <a:solidFill>
                  <a:schemeClr val="tx1"/>
                </a:solidFill>
              </a:rPr>
              <a:t>22:20)	</a:t>
            </a:r>
            <a:br>
              <a:rPr lang="en-US" altLang="ko-KR" sz="3600" b="1" dirty="0">
                <a:solidFill>
                  <a:schemeClr val="tx1"/>
                </a:solidFill>
              </a:rPr>
            </a:br>
            <a:r>
              <a:rPr lang="ko-KR" altLang="en-US" sz="3600" b="1" dirty="0">
                <a:solidFill>
                  <a:schemeClr val="tx1"/>
                </a:solidFill>
              </a:rPr>
              <a:t>이것들을 증언하신 이가 이르시되 내가 진실로 속히 오리라 하시거늘 아멘 주 예수여 오시옵소서 </a:t>
            </a:r>
            <a:br>
              <a:rPr lang="ko-KR" altLang="en-US" sz="3600" b="1" dirty="0">
                <a:solidFill>
                  <a:schemeClr val="tx1"/>
                </a:solidFill>
              </a:rPr>
            </a:br>
            <a:r>
              <a:rPr lang="en-US" altLang="ko-KR" sz="3600" b="1" dirty="0">
                <a:solidFill>
                  <a:schemeClr val="tx1"/>
                </a:solidFill>
              </a:rPr>
              <a:t>(</a:t>
            </a:r>
            <a:r>
              <a:rPr lang="ko-KR" altLang="en-US" sz="3600" b="1" dirty="0">
                <a:solidFill>
                  <a:schemeClr val="tx1"/>
                </a:solidFill>
              </a:rPr>
              <a:t>계 </a:t>
            </a:r>
            <a:r>
              <a:rPr lang="en-US" altLang="ko-KR" sz="3600" b="1" dirty="0">
                <a:solidFill>
                  <a:schemeClr val="tx1"/>
                </a:solidFill>
              </a:rPr>
              <a:t>22:21)	</a:t>
            </a:r>
            <a:br>
              <a:rPr lang="en-US" altLang="ko-KR" sz="3600" b="1" dirty="0">
                <a:solidFill>
                  <a:schemeClr val="tx1"/>
                </a:solidFill>
              </a:rPr>
            </a:br>
            <a:r>
              <a:rPr lang="ko-KR" altLang="en-US" sz="3600" b="1" dirty="0">
                <a:solidFill>
                  <a:schemeClr val="tx1"/>
                </a:solidFill>
              </a:rPr>
              <a:t>주 예수의 은혜가 모든 자들에게 있을지어다 아멘</a:t>
            </a:r>
            <a:br>
              <a:rPr lang="ko-KR" altLang="en-US" sz="3600" b="1" dirty="0">
                <a:solidFill>
                  <a:schemeClr val="tx1"/>
                </a:solidFill>
              </a:rPr>
            </a:br>
            <a:endParaRPr lang="en-US" altLang="ko-KR" sz="36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7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2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6" name="Picture 7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1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1491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3143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pPr algn="l"/>
            <a:r>
              <a:rPr lang="en-US" altLang="ko-KR" sz="3600" b="1" dirty="0"/>
              <a:t>(</a:t>
            </a:r>
            <a:r>
              <a:rPr lang="ko-KR" altLang="en-US" sz="3600" b="1" dirty="0"/>
              <a:t>고전 </a:t>
            </a:r>
            <a:r>
              <a:rPr lang="en-US" altLang="ko-KR" sz="3600" b="1" dirty="0"/>
              <a:t>15:42)	 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죽은 </a:t>
            </a:r>
            <a:r>
              <a:rPr lang="ko-KR" altLang="en-US" sz="3600" b="1" dirty="0"/>
              <a:t>자의 부활도 그와 같으니 썩을 것으로 심고 썩지 아니할 것으로 다시 살아나며</a:t>
            </a:r>
            <a:br>
              <a:rPr lang="ko-KR" altLang="en-US" sz="3600" b="1" dirty="0"/>
            </a:br>
            <a:r>
              <a:rPr lang="en-US" altLang="ko-KR" sz="3600" b="1" dirty="0"/>
              <a:t>(</a:t>
            </a:r>
            <a:r>
              <a:rPr lang="ko-KR" altLang="en-US" sz="3600" b="1" dirty="0"/>
              <a:t>고전 </a:t>
            </a:r>
            <a:r>
              <a:rPr lang="en-US" altLang="ko-KR" sz="3600" b="1" dirty="0"/>
              <a:t>15:43)	 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욕된 </a:t>
            </a:r>
            <a:r>
              <a:rPr lang="ko-KR" altLang="en-US" sz="3600" b="1" dirty="0"/>
              <a:t>것으로 심고 영광스러운 것으로 다시 살아나며 약한 것으로 심고 강한 것으로 다시 살아나며</a:t>
            </a:r>
            <a:br>
              <a:rPr lang="ko-KR" altLang="en-US" sz="3600" b="1" dirty="0"/>
            </a:br>
            <a:endParaRPr lang="en-US" altLang="ko-KR" sz="36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38" name="Picture 3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9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89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3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3142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en-US" altLang="ko-KR" sz="3600" b="1" dirty="0"/>
              <a:t/>
            </a:r>
            <a:br>
              <a:rPr lang="en-US" altLang="ko-KR" sz="3600" b="1" dirty="0"/>
            </a:br>
            <a:r>
              <a:rPr lang="en-US" altLang="ko-KR" sz="3600" b="1" dirty="0" smtClean="0"/>
              <a:t>(</a:t>
            </a:r>
            <a:r>
              <a:rPr lang="ko-KR" altLang="en-US" sz="3600" b="1" dirty="0"/>
              <a:t>고전 </a:t>
            </a:r>
            <a:r>
              <a:rPr lang="en-US" altLang="ko-KR" sz="3600" b="1" dirty="0"/>
              <a:t>15:44)	 </a:t>
            </a:r>
            <a:br>
              <a:rPr lang="en-US" altLang="ko-KR" sz="3600" b="1" dirty="0"/>
            </a:br>
            <a:r>
              <a:rPr lang="ko-KR" altLang="en-US" sz="3600" b="1" dirty="0"/>
              <a:t>육의 몸으로 심고 신령한 몸으로 다시 살아나나니 육의 몸이 있은즉 또 영의 몸도 </a:t>
            </a:r>
            <a:r>
              <a:rPr lang="ko-KR" altLang="en-US" sz="3600" b="1" dirty="0" smtClean="0"/>
              <a:t>있느니라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en-US" altLang="ko-KR" sz="3600" b="1" dirty="0" smtClean="0"/>
              <a:t>(</a:t>
            </a:r>
            <a:r>
              <a:rPr lang="ko-KR" altLang="en-US" sz="3600" b="1" dirty="0"/>
              <a:t>고후 </a:t>
            </a:r>
            <a:r>
              <a:rPr lang="en-US" altLang="ko-KR" sz="3600" b="1" dirty="0"/>
              <a:t>3:18)	 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우리가 </a:t>
            </a:r>
            <a:r>
              <a:rPr lang="ko-KR" altLang="en-US" sz="3600" b="1" dirty="0"/>
              <a:t>다 수건을 벗은 얼굴로 거울을 보는 것 같이 주의 영광을 보매 그와 같은 형상으로 변화하여 영광에서 영광에 이르니 곧 주의 영으로 말미암음이니라</a:t>
            </a:r>
            <a:br>
              <a:rPr lang="ko-KR" altLang="en-US" sz="3600" b="1" dirty="0"/>
            </a:br>
            <a:endParaRPr lang="en-US" altLang="ko-KR" sz="36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7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2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6" name="Picture 7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1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3158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3143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pPr algn="l"/>
            <a:r>
              <a:rPr lang="en-US" altLang="ko-KR" sz="3600" b="1" dirty="0"/>
              <a:t>(</a:t>
            </a:r>
            <a:r>
              <a:rPr lang="ko-KR" altLang="en-US" sz="3600" b="1" dirty="0"/>
              <a:t>요일 </a:t>
            </a:r>
            <a:r>
              <a:rPr lang="en-US" altLang="ko-KR" sz="3600" b="1" dirty="0"/>
              <a:t>3:2)	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사랑하는 </a:t>
            </a:r>
            <a:r>
              <a:rPr lang="ko-KR" altLang="en-US" sz="3600" b="1" dirty="0"/>
              <a:t>자들아 우리가 지금은 하나님의 자녀라 장래에 어떻게 될지는 아직 나타나지 아니하였으나 그가 나타나시면 우리가 그와 같을 줄을 아는 것은 그의 참모습 그대로 볼 것이기 때문이니</a:t>
            </a:r>
            <a:br>
              <a:rPr lang="ko-KR" altLang="en-US" sz="3600" b="1" dirty="0"/>
            </a:br>
            <a:endParaRPr lang="en-US" altLang="ko-KR" sz="36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38" name="Picture 3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9" name="Picture 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89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3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54818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en-US" altLang="ko-KR" sz="3600" b="1" dirty="0" smtClean="0"/>
              <a:t>(</a:t>
            </a:r>
            <a:r>
              <a:rPr lang="ko-KR" altLang="en-US" sz="3600" b="1" dirty="0"/>
              <a:t>요일 </a:t>
            </a:r>
            <a:r>
              <a:rPr lang="en-US" altLang="ko-KR" sz="3600" b="1" dirty="0"/>
              <a:t>3:3)	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주를 </a:t>
            </a:r>
            <a:r>
              <a:rPr lang="ko-KR" altLang="en-US" sz="3600" b="1" dirty="0"/>
              <a:t>향하여 이 소망을 가진 자마다 그의 깨끗하심과 같이 자기를 깨끗하게 하느니라</a:t>
            </a:r>
            <a:br>
              <a:rPr lang="ko-KR" altLang="en-US" sz="3600" b="1" dirty="0"/>
            </a:br>
            <a:r>
              <a:rPr lang="en-US" altLang="ko-KR" sz="3600" b="1" dirty="0"/>
              <a:t>(</a:t>
            </a:r>
            <a:r>
              <a:rPr lang="ko-KR" altLang="en-US" sz="3600" b="1" dirty="0"/>
              <a:t>요일 </a:t>
            </a:r>
            <a:r>
              <a:rPr lang="en-US" altLang="ko-KR" sz="3600" b="1" dirty="0"/>
              <a:t>3:4)	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sz="3600" b="1" dirty="0" smtClean="0"/>
              <a:t>죄를 </a:t>
            </a:r>
            <a:r>
              <a:rPr lang="ko-KR" altLang="en-US" sz="3600" b="1" dirty="0"/>
              <a:t>짓는 자마다 불법을 행하나니 죄는 불법이라</a:t>
            </a:r>
            <a:br>
              <a:rPr lang="ko-KR" altLang="en-US" sz="3600" b="1" dirty="0"/>
            </a:br>
            <a:endParaRPr lang="en-US" altLang="ko-KR" sz="36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7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2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6" name="Picture 7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5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1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91153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57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25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939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6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73667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FF0000"/>
                </a:solidFill>
              </a:rPr>
              <a:t>1.</a:t>
            </a:r>
            <a:r>
              <a:rPr lang="ko-KR" altLang="en-US" sz="917">
                <a:solidFill>
                  <a:srgbClr val="FF0000"/>
                </a:solidFill>
              </a:rPr>
              <a:t>주님 주신 거룩한 날 기쁨으로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786063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000000"/>
                </a:solidFill>
              </a:rPr>
              <a:t>2.</a:t>
            </a:r>
            <a:r>
              <a:rPr lang="ko-KR" altLang="en-US" sz="917">
                <a:solidFill>
                  <a:srgbClr val="000000"/>
                </a:solidFill>
              </a:rPr>
              <a:t>내게 있는 귀한 것을 주님</a:t>
            </a:r>
          </a:p>
        </p:txBody>
      </p:sp>
      <p:sp>
        <p:nvSpPr>
          <p:cNvPr id="20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98459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000000"/>
                </a:solidFill>
              </a:rPr>
              <a:t>3.</a:t>
            </a:r>
            <a:r>
              <a:rPr lang="ko-KR" altLang="en-US" sz="917">
                <a:solidFill>
                  <a:srgbClr val="000000"/>
                </a:solidFill>
              </a:rPr>
              <a:t>내가 받은 모든 것은 하나님의</a:t>
            </a:r>
          </a:p>
        </p:txBody>
      </p:sp>
    </p:spTree>
    <p:extLst>
      <p:ext uri="{BB962C8B-B14F-4D97-AF65-F5344CB8AC3E}">
        <p14:creationId xmlns:p14="http://schemas.microsoft.com/office/powerpoint/2010/main" val="30617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676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356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680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1462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-166836"/>
            <a:ext cx="9354133" cy="602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77" y="625252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en-US" altLang="ko-KR" sz="5400" dirty="0" smtClean="0"/>
              <a:t/>
            </a:r>
            <a:br>
              <a:rPr lang="en-US" altLang="ko-KR" sz="5400" dirty="0" smtClean="0"/>
            </a:br>
            <a:r>
              <a:rPr lang="ko-KR" altLang="en-US" sz="7200" b="1" dirty="0">
                <a:solidFill>
                  <a:schemeClr val="accent6"/>
                </a:solidFill>
              </a:rPr>
              <a:t>나를 </a:t>
            </a:r>
            <a:r>
              <a:rPr lang="ko-KR" altLang="en-US" sz="7200" b="1" dirty="0" smtClean="0">
                <a:solidFill>
                  <a:schemeClr val="accent6"/>
                </a:solidFill>
              </a:rPr>
              <a:t>본받으라</a:t>
            </a:r>
            <a:endParaRPr lang="en-US" sz="7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5069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455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2061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2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4</a:t>
              </a:r>
            </a:p>
          </p:txBody>
        </p:sp>
      </p:grpSp>
      <p:grpSp>
        <p:nvGrpSpPr>
          <p:cNvPr id="2052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2059" name="Picture 9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" name="Text Box 10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3</a:t>
              </a:r>
            </a:p>
          </p:txBody>
        </p:sp>
      </p:grpSp>
      <p:grpSp>
        <p:nvGrpSpPr>
          <p:cNvPr id="2053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2057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2</a:t>
              </a:r>
            </a:p>
          </p:txBody>
        </p:sp>
      </p:grpSp>
      <p:grpSp>
        <p:nvGrpSpPr>
          <p:cNvPr id="2054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2055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Text Box 16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0000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02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455-1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3085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6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4</a:t>
              </a:r>
            </a:p>
          </p:txBody>
        </p:sp>
      </p:grp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3083" name="Picture 9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4" name="Text Box 10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3</a:t>
              </a:r>
            </a:p>
          </p:txBody>
        </p:sp>
      </p:grpSp>
      <p:grpSp>
        <p:nvGrpSpPr>
          <p:cNvPr id="3077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3081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2</a:t>
              </a:r>
            </a:p>
          </p:txBody>
        </p:sp>
      </p:grpSp>
      <p:grpSp>
        <p:nvGrpSpPr>
          <p:cNvPr id="3078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3079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Text Box 16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0000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92475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455-후렴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4109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4</a:t>
              </a:r>
            </a:p>
          </p:txBody>
        </p:sp>
      </p:grpSp>
      <p:grpSp>
        <p:nvGrpSpPr>
          <p:cNvPr id="4100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4107" name="Picture 9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Text Box 10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3</a:t>
              </a:r>
            </a:p>
          </p:txBody>
        </p:sp>
      </p:grpSp>
      <p:grpSp>
        <p:nvGrpSpPr>
          <p:cNvPr id="4101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4105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2</a:t>
              </a:r>
            </a:p>
          </p:txBody>
        </p:sp>
      </p:grpSp>
      <p:grpSp>
        <p:nvGrpSpPr>
          <p:cNvPr id="4102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4103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Text Box 16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0000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98155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455-2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5133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4</a:t>
              </a:r>
            </a:p>
          </p:txBody>
        </p:sp>
      </p:grp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5131" name="Picture 9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 Box 10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3</a:t>
              </a:r>
            </a:p>
          </p:txBody>
        </p:sp>
      </p:grpSp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5129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3300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2</a:t>
              </a:r>
            </a:p>
          </p:txBody>
        </p:sp>
      </p:grpSp>
      <p:grpSp>
        <p:nvGrpSpPr>
          <p:cNvPr id="5126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5127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Text Box 16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60985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455-2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6157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4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6155" name="Picture 9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Text Box 10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3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6153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3300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2</a:t>
              </a:r>
            </a:p>
          </p:txBody>
        </p:sp>
      </p:grp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6151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Text Box 16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75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73667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FF0000"/>
                </a:solidFill>
              </a:rPr>
              <a:t>1.</a:t>
            </a:r>
            <a:r>
              <a:rPr lang="ko-KR" altLang="en-US" sz="917">
                <a:solidFill>
                  <a:srgbClr val="FF0000"/>
                </a:solidFill>
              </a:rPr>
              <a:t>주님 주신 거룩한 날 기쁨으로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786063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000000"/>
                </a:solidFill>
              </a:rPr>
              <a:t>2.</a:t>
            </a:r>
            <a:r>
              <a:rPr lang="ko-KR" altLang="en-US" sz="917">
                <a:solidFill>
                  <a:srgbClr val="000000"/>
                </a:solidFill>
              </a:rPr>
              <a:t>내게 있는 귀한 것을 주님</a:t>
            </a:r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98459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000000"/>
                </a:solidFill>
              </a:rPr>
              <a:t>3.</a:t>
            </a:r>
            <a:r>
              <a:rPr lang="ko-KR" altLang="en-US" sz="917">
                <a:solidFill>
                  <a:srgbClr val="000000"/>
                </a:solidFill>
              </a:rPr>
              <a:t>내가 받은 모든 것은 하나님의</a:t>
            </a:r>
          </a:p>
        </p:txBody>
      </p:sp>
    </p:spTree>
    <p:extLst>
      <p:ext uri="{BB962C8B-B14F-4D97-AF65-F5344CB8AC3E}">
        <p14:creationId xmlns:p14="http://schemas.microsoft.com/office/powerpoint/2010/main" val="36728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455-후렴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7181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2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4</a:t>
              </a:r>
            </a:p>
          </p:txBody>
        </p:sp>
      </p:grp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7179" name="Picture 9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 Box 10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3</a:t>
              </a:r>
            </a:p>
          </p:txBody>
        </p:sp>
      </p:grpSp>
      <p:grpSp>
        <p:nvGrpSpPr>
          <p:cNvPr id="7173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7177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3300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2</a:t>
              </a:r>
            </a:p>
          </p:txBody>
        </p:sp>
      </p:grpSp>
      <p:grpSp>
        <p:nvGrpSpPr>
          <p:cNvPr id="7174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7175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Text Box 16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54207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455-3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8205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4</a:t>
              </a:r>
            </a:p>
          </p:txBody>
        </p:sp>
      </p:grpSp>
      <p:grpSp>
        <p:nvGrpSpPr>
          <p:cNvPr id="8196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8203" name="Picture 9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 Box 10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3300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3</a:t>
              </a:r>
            </a:p>
          </p:txBody>
        </p:sp>
      </p:grpSp>
      <p:grpSp>
        <p:nvGrpSpPr>
          <p:cNvPr id="8197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8201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2</a:t>
              </a:r>
            </a:p>
          </p:txBody>
        </p:sp>
      </p:grpSp>
      <p:grpSp>
        <p:nvGrpSpPr>
          <p:cNvPr id="8198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8199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Text Box 16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97709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455-3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9229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4</a:t>
              </a:r>
            </a:p>
          </p:txBody>
        </p:sp>
      </p:grpSp>
      <p:grpSp>
        <p:nvGrpSpPr>
          <p:cNvPr id="9220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9227" name="Picture 9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 Box 10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3300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3</a:t>
              </a:r>
            </a:p>
          </p:txBody>
        </p:sp>
      </p:grpSp>
      <p:grpSp>
        <p:nvGrpSpPr>
          <p:cNvPr id="9221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9225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2</a:t>
              </a:r>
            </a:p>
          </p:txBody>
        </p:sp>
      </p:grpSp>
      <p:grpSp>
        <p:nvGrpSpPr>
          <p:cNvPr id="9222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9223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16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77914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455-후렴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10253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4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4</a:t>
              </a:r>
            </a:p>
          </p:txBody>
        </p:sp>
      </p:grpSp>
      <p:grpSp>
        <p:nvGrpSpPr>
          <p:cNvPr id="10244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10251" name="Picture 9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2" name="Text Box 10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3300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3</a:t>
              </a:r>
            </a:p>
          </p:txBody>
        </p:sp>
      </p:grpSp>
      <p:grpSp>
        <p:nvGrpSpPr>
          <p:cNvPr id="10245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10249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2</a:t>
              </a:r>
            </a:p>
          </p:txBody>
        </p:sp>
      </p:grpSp>
      <p:grpSp>
        <p:nvGrpSpPr>
          <p:cNvPr id="10246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10247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Text Box 16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53228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455-4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11277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3300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4</a:t>
              </a:r>
            </a:p>
          </p:txBody>
        </p:sp>
      </p:grp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11275" name="Picture 9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Text Box 10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3</a:t>
              </a:r>
            </a:p>
          </p:txBody>
        </p:sp>
      </p:grpSp>
      <p:grpSp>
        <p:nvGrpSpPr>
          <p:cNvPr id="11269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11273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2</a:t>
              </a:r>
            </a:p>
          </p:txBody>
        </p:sp>
      </p:grpSp>
      <p:grpSp>
        <p:nvGrpSpPr>
          <p:cNvPr id="11270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11271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Text Box 16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7644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455-4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12301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3300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4</a:t>
              </a:r>
            </a:p>
          </p:txBody>
        </p:sp>
      </p:grpSp>
      <p:grpSp>
        <p:nvGrpSpPr>
          <p:cNvPr id="12292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12299" name="Picture 9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Text Box 10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3</a:t>
              </a:r>
            </a:p>
          </p:txBody>
        </p:sp>
      </p:grpSp>
      <p:grpSp>
        <p:nvGrpSpPr>
          <p:cNvPr id="12293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12297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2</a:t>
              </a:r>
            </a:p>
          </p:txBody>
        </p:sp>
      </p:grpSp>
      <p:grpSp>
        <p:nvGrpSpPr>
          <p:cNvPr id="12294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12295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 Box 16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2705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455-후렴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13325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3300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4</a:t>
              </a:r>
            </a:p>
          </p:txBody>
        </p:sp>
      </p:grpSp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13323" name="Picture 9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4" name="Text Box 10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3</a:t>
              </a:r>
            </a:p>
          </p:txBody>
        </p:sp>
      </p:grpSp>
      <p:grpSp>
        <p:nvGrpSpPr>
          <p:cNvPr id="13317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13321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 Box 13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2</a:t>
              </a:r>
            </a:p>
          </p:txBody>
        </p:sp>
      </p:grpSp>
      <p:grpSp>
        <p:nvGrpSpPr>
          <p:cNvPr id="13318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13319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Text Box 16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8"/>
                  <a:ea typeface="굴림" panose="020B0600000101010101" pitchFamily="50" charset="-128"/>
                </a:defRPr>
              </a:lvl9pPr>
            </a:lstStyle>
            <a:p>
              <a:pPr defTabSz="761970"/>
              <a:r>
                <a:rPr lang="en-US" altLang="ko-KR" sz="1667">
                  <a:solidFill>
                    <a:srgbClr val="FFFFFF"/>
                  </a:solidFill>
                  <a:latin typeface="HYGothic-Extra" panose="02030600000101010101" pitchFamily="18" charset="-127"/>
                  <a:ea typeface="HYGothic-Extra" panose="02030600000101010101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11927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0258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목사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21969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505" cy="58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51160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73667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FF0000"/>
                </a:solidFill>
              </a:rPr>
              <a:t>1.</a:t>
            </a:r>
            <a:r>
              <a:rPr lang="ko-KR" altLang="en-US" sz="917">
                <a:solidFill>
                  <a:srgbClr val="FF0000"/>
                </a:solidFill>
              </a:rPr>
              <a:t>주님 주신 거룩한 날 기쁨으로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786063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000000"/>
                </a:solidFill>
              </a:rPr>
              <a:t>2.</a:t>
            </a:r>
            <a:r>
              <a:rPr lang="ko-KR" altLang="en-US" sz="917">
                <a:solidFill>
                  <a:srgbClr val="000000"/>
                </a:solidFill>
              </a:rPr>
              <a:t>내게 있는 귀한 것을 주님</a:t>
            </a: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98459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000000"/>
                </a:solidFill>
              </a:rPr>
              <a:t>3.</a:t>
            </a:r>
            <a:r>
              <a:rPr lang="ko-KR" altLang="en-US" sz="917">
                <a:solidFill>
                  <a:srgbClr val="000000"/>
                </a:solidFill>
              </a:rPr>
              <a:t>내가 받은 모든 것은 하나님의</a:t>
            </a:r>
          </a:p>
        </p:txBody>
      </p:sp>
    </p:spTree>
    <p:extLst>
      <p:ext uri="{BB962C8B-B14F-4D97-AF65-F5344CB8AC3E}">
        <p14:creationId xmlns:p14="http://schemas.microsoft.com/office/powerpoint/2010/main" val="37767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73667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000000"/>
                </a:solidFill>
              </a:rPr>
              <a:t>1.</a:t>
            </a:r>
            <a:r>
              <a:rPr lang="ko-KR" altLang="en-US" sz="917">
                <a:solidFill>
                  <a:srgbClr val="000000"/>
                </a:solidFill>
              </a:rPr>
              <a:t>주님 주신 거룩한 날 기쁨으로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786063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FF0000"/>
                </a:solidFill>
              </a:rPr>
              <a:t>2.</a:t>
            </a:r>
            <a:r>
              <a:rPr lang="ko-KR" altLang="en-US" sz="917">
                <a:solidFill>
                  <a:srgbClr val="FF0000"/>
                </a:solidFill>
              </a:rPr>
              <a:t>내게 있는 귀한 것을 주님</a:t>
            </a: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98459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000000"/>
                </a:solidFill>
              </a:rPr>
              <a:t>3.</a:t>
            </a:r>
            <a:r>
              <a:rPr lang="ko-KR" altLang="en-US" sz="917">
                <a:solidFill>
                  <a:srgbClr val="000000"/>
                </a:solidFill>
              </a:rPr>
              <a:t>내가 받은 모든 것은 하나님의</a:t>
            </a:r>
          </a:p>
        </p:txBody>
      </p:sp>
    </p:spTree>
    <p:extLst>
      <p:ext uri="{BB962C8B-B14F-4D97-AF65-F5344CB8AC3E}">
        <p14:creationId xmlns:p14="http://schemas.microsoft.com/office/powerpoint/2010/main" val="29628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73667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000000"/>
                </a:solidFill>
              </a:rPr>
              <a:t>1.</a:t>
            </a:r>
            <a:r>
              <a:rPr lang="ko-KR" altLang="en-US" sz="917">
                <a:solidFill>
                  <a:srgbClr val="000000"/>
                </a:solidFill>
              </a:rPr>
              <a:t>주님 주신 거룩한 날 기쁨으로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786063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FF0000"/>
                </a:solidFill>
              </a:rPr>
              <a:t>2.</a:t>
            </a:r>
            <a:r>
              <a:rPr lang="ko-KR" altLang="en-US" sz="917">
                <a:solidFill>
                  <a:srgbClr val="FF0000"/>
                </a:solidFill>
              </a:rPr>
              <a:t>내게 있는 귀한 것을 주님</a:t>
            </a: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98459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000000"/>
                </a:solidFill>
              </a:rPr>
              <a:t>3.</a:t>
            </a:r>
            <a:r>
              <a:rPr lang="ko-KR" altLang="en-US" sz="917">
                <a:solidFill>
                  <a:srgbClr val="000000"/>
                </a:solidFill>
              </a:rPr>
              <a:t>내가 받은 모든 것은 하나님의</a:t>
            </a:r>
          </a:p>
        </p:txBody>
      </p:sp>
    </p:spTree>
    <p:extLst>
      <p:ext uri="{BB962C8B-B14F-4D97-AF65-F5344CB8AC3E}">
        <p14:creationId xmlns:p14="http://schemas.microsoft.com/office/powerpoint/2010/main" val="39263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73667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000000"/>
                </a:solidFill>
              </a:rPr>
              <a:t>1.</a:t>
            </a:r>
            <a:r>
              <a:rPr lang="ko-KR" altLang="en-US" sz="917">
                <a:solidFill>
                  <a:srgbClr val="000000"/>
                </a:solidFill>
              </a:rPr>
              <a:t>주님 주신 거룩한 날 기쁨으로</a:t>
            </a: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786063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FF0000"/>
                </a:solidFill>
              </a:rPr>
              <a:t>2.</a:t>
            </a:r>
            <a:r>
              <a:rPr lang="ko-KR" altLang="en-US" sz="917">
                <a:solidFill>
                  <a:srgbClr val="FF0000"/>
                </a:solidFill>
              </a:rPr>
              <a:t>내게 있는 귀한 것을 주님</a:t>
            </a: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98459" y="5418667"/>
            <a:ext cx="1759479" cy="1905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rIns="3810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8"/>
                <a:ea typeface="굴림" panose="020B0600000101010101" pitchFamily="50" charset="-128"/>
              </a:defRPr>
            </a:lvl9pPr>
          </a:lstStyle>
          <a:p>
            <a:pPr defTabSz="761970" latinLnBrk="0">
              <a:spcBef>
                <a:spcPct val="0"/>
              </a:spcBef>
              <a:buNone/>
            </a:pPr>
            <a:r>
              <a:rPr lang="en-US" altLang="ko-KR" sz="917">
                <a:solidFill>
                  <a:srgbClr val="000000"/>
                </a:solidFill>
              </a:rPr>
              <a:t>3.</a:t>
            </a:r>
            <a:r>
              <a:rPr lang="ko-KR" altLang="en-US" sz="917">
                <a:solidFill>
                  <a:srgbClr val="000000"/>
                </a:solidFill>
              </a:rPr>
              <a:t>내가 받은 모든 것은 하나님의</a:t>
            </a:r>
          </a:p>
        </p:txBody>
      </p:sp>
    </p:spTree>
    <p:extLst>
      <p:ext uri="{BB962C8B-B14F-4D97-AF65-F5344CB8AC3E}">
        <p14:creationId xmlns:p14="http://schemas.microsoft.com/office/powerpoint/2010/main" val="20050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8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8"/>
            <a:ea typeface="굴림" panose="020B0600000101010101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8"/>
            <a:ea typeface="굴림" panose="020B0600000101010101" pitchFamily="50" charset="-128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6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7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8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6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Gothic-Extra" panose="02030600000101010101" pitchFamily="18" charset="-127"/>
            <a:ea typeface="HYGothic-Extra" panose="02030600000101010101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Gothic-Extra" panose="02030600000101010101" pitchFamily="18" charset="-127"/>
            <a:ea typeface="HYGothic-Extra" panose="02030600000101010101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Gothic-Extra" panose="02030600000101010101" pitchFamily="18" charset="-127"/>
            <a:ea typeface="HYGothic-Extra" panose="02030600000101010101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Gothic-Extra" panose="02030600000101010101" pitchFamily="18" charset="-127"/>
            <a:ea typeface="HYGothic-Extra" panose="02030600000101010101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Gothic-Extra" panose="02030600000101010101" pitchFamily="18" charset="-127"/>
            <a:ea typeface="HYGothic-Extra" panose="02030600000101010101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Gothic-Extra" panose="02030600000101010101" pitchFamily="18" charset="-127"/>
            <a:ea typeface="HYGothic-Extra" panose="02030600000101010101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Gothic-Extra" panose="02030600000101010101" pitchFamily="18" charset="-127"/>
            <a:ea typeface="HYGothic-Extra" panose="02030600000101010101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Gothic-Extra" panose="02030600000101010101" pitchFamily="18" charset="-127"/>
            <a:ea typeface="HYGothic-Extra" panose="02030600000101010101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1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Gothic-Extra" panose="02030600000101010101" pitchFamily="18" charset="-127"/>
            <a:ea typeface="HYGothic-Extra" panose="02030600000101010101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Gothic-Extra" panose="02030600000101010101" pitchFamily="18" charset="-127"/>
            <a:ea typeface="HYGothic-Extra" panose="02030600000101010101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2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Gothic-Extra" panose="02030600000101010101" pitchFamily="18" charset="-127"/>
            <a:ea typeface="HYGothic-Extra" panose="02030600000101010101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Gothic-Extra" panose="02030600000101010101" pitchFamily="18" charset="-127"/>
            <a:ea typeface="HYGothic-Extra" panose="02030600000101010101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Gothic-Extra" panose="02030600000101010101" pitchFamily="18" charset="-127"/>
            <a:ea typeface="HYGothic-Extra" panose="02030600000101010101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Gothic-Extra" panose="02030600000101010101" pitchFamily="18" charset="-127"/>
            <a:ea typeface="HYGothic-Extra" panose="02030600000101010101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Gothic-Extra" panose="02030600000101010101" pitchFamily="18" charset="-127"/>
            <a:ea typeface="HYGothic-Extra" panose="02030600000101010101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Gothic-Extra" panose="02030600000101010101" pitchFamily="18" charset="-127"/>
            <a:ea typeface="HYGothic-Extra" panose="02030600000101010101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6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7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8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29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3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3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3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37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39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40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50" charset="-127"/>
            <a:ea typeface="굴림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3477889</TotalTime>
  <Words>436</Words>
  <Application>Microsoft Office PowerPoint</Application>
  <PresentationFormat>On-screen Show (16:10)</PresentationFormat>
  <Paragraphs>165</Paragraphs>
  <Slides>63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47</vt:i4>
      </vt:variant>
      <vt:variant>
        <vt:lpstr>Slide Titles</vt:lpstr>
      </vt:variant>
      <vt:variant>
        <vt:i4>63</vt:i4>
      </vt:variant>
    </vt:vector>
  </HeadingPairs>
  <TitlesOfParts>
    <vt:vector size="122" baseType="lpstr">
      <vt:lpstr>BatangChe</vt:lpstr>
      <vt:lpstr>굴림</vt:lpstr>
      <vt:lpstr>굴림</vt:lpstr>
      <vt:lpstr>HYGothic-Extra</vt:lpstr>
      <vt:lpstr>HYGothic-Extra</vt:lpstr>
      <vt:lpstr>Malgun Gothic</vt:lpstr>
      <vt:lpstr>Shonar Bangla</vt:lpstr>
      <vt:lpstr>Arial</vt:lpstr>
      <vt:lpstr>Calibri</vt:lpstr>
      <vt:lpstr>Franklin Gothic Heavy</vt:lpstr>
      <vt:lpstr>Georgia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38_기본 디자인</vt:lpstr>
      <vt:lpstr>45_기본 디자인</vt:lpstr>
      <vt:lpstr>13_기본 디자인</vt:lpstr>
      <vt:lpstr>4_기본 디자인</vt:lpstr>
      <vt:lpstr>14_기본 디자인</vt:lpstr>
      <vt:lpstr>15_기본 디자인</vt:lpstr>
      <vt:lpstr>16_기본 디자인</vt:lpstr>
      <vt:lpstr>17_기본 디자인</vt:lpstr>
      <vt:lpstr>18_기본 디자인</vt:lpstr>
      <vt:lpstr>35_기본 디자인</vt:lpstr>
      <vt:lpstr>36_기본 디자인</vt:lpstr>
      <vt:lpstr>43_기본 디자인</vt:lpstr>
      <vt:lpstr>9_기본 디자인</vt:lpstr>
      <vt:lpstr>10_기본 디자인</vt:lpstr>
      <vt:lpstr>11_기본 디자인</vt:lpstr>
      <vt:lpstr>12_기본 디자인</vt:lpstr>
      <vt:lpstr>19_기본 디자인</vt:lpstr>
      <vt:lpstr>20_기본 디자인</vt:lpstr>
      <vt:lpstr>28_기본 디자인</vt:lpstr>
      <vt:lpstr>34_기본 디자인</vt:lpstr>
      <vt:lpstr>기본 디자인</vt:lpstr>
      <vt:lpstr>5_기본 디자인</vt:lpstr>
      <vt:lpstr>6_기본 디자인</vt:lpstr>
      <vt:lpstr>7_기본 디자인</vt:lpstr>
      <vt:lpstr>8_기본 디자인</vt:lpstr>
      <vt:lpstr>29_기본 디자인</vt:lpstr>
      <vt:lpstr>31_기본 디자인</vt:lpstr>
      <vt:lpstr>32_기본 디자인</vt:lpstr>
      <vt:lpstr>33_기본 디자인</vt:lpstr>
      <vt:lpstr>37_기본 디자인</vt:lpstr>
      <vt:lpstr>39_기본 디자인</vt:lpstr>
      <vt:lpstr>40_기본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   (빌 3:17)  형제들아 너희는 함께 나를 본받으라 그리고 너희가 우리를 본받은 것처럼 그와 같이 행하는 자들을 눈여겨 보라 (빌 3:18)  내가 여러 번 너희에게 말하였거니와 이제도 눈물을 흘리며 말하노니 여러 사람들이 그리스도의 십자가의 원수로 행하느니라 </vt:lpstr>
      <vt:lpstr>(빌 3:19)  그들의 마침은 멸망이요 그들의 신은 배요 그 영광은 그들의 부끄러움에 있고 땅의 일을 생각하는 자라 (빌 3:20) 그러나 우리의 시민권은 하늘에 있는지라 거기로부터 구원하는 자 곧 주 예수 그리스도를 기다리노니 </vt:lpstr>
      <vt:lpstr>   (빌 3:21) 그는 만물을 자기에게 복종하게 하실 수 있는 자의 역사로 우리의 낮은 몸을 자기 영광의 몸의 형체와 같이 변하게 하시리라   </vt:lpstr>
      <vt:lpstr>(빌 3:14)  푯대를 향하여 그리스도 예수 안에서 하나님이 위에서 부르신 부름의 상을 위하여 달려가노라  (고전 11:1)  내가 그리스도를 본받는 자가 된 것 같이 너희는 나를 본받는 자가 되라 </vt:lpstr>
      <vt:lpstr> (계 19:19)  또 내가 보매 그 짐승과 땅의 임금들과 그들의 군대들이 모여 그 말 탄 자와 그의 군대와 더불어 전쟁을 일으키다가 (계 19:20)  짐승이 잡히고 그 앞에서 표적을 행하던 거짓 선지자도 함께 잡혔으니 이는 짐승의 표를 받고</vt:lpstr>
      <vt:lpstr>그의 우상에게 경배하던 자들을 표적으로 미혹하던 자라 이 둘이 산 채로 유황불 붙는 못에 던져지고  (계 19:21)  그 나머지는 말 탄 자의 입으로부터 나오는 검에 죽으매 모든 새가 그들의 살로 배불리더라 </vt:lpstr>
      <vt:lpstr>  (요일 2:15) 이 세상이나 세상에 있는 것들을 사랑하지 말라 누구든지 세상을 사랑하면 아버지의 사랑이 그 안에 있지 아니하니 (요일 2:16)  이는 세상에 있는 모든 것이 육신의 정욕과 안목의 정욕과 이생의 자랑이니 다 아버지께로부터 온 것이 아니요 세상으로부터 온 것이라 </vt:lpstr>
      <vt:lpstr> (요일 2:17)  이 세상도, 그 정욕도 지나가되 오직 하나님의 뜻을 행하는 자는 영원히 거하느니라 </vt:lpstr>
      <vt:lpstr> (행 16:35)  날이 새매 상관들이 부하를 보내어 이 사람들을 놓으라 하니 (행 16:36)  간수가 그 말대로 바울에게 말하되 상관들이 사람을 보내어 너희를 놓으라 하였으니 이제는 나가서 평안히 가라 하거늘  </vt:lpstr>
      <vt:lpstr>(행 16:37)  바울이 이르되 로마 사람인 우리를 죄도 정하지 아니하고 공중 앞에서 때리고 옥에 가두었다가 이제는 가만히 내보내고자 하느냐 아니라 그들이 친히 와서 우리를 데리고 나가야 하리라 한대 </vt:lpstr>
      <vt:lpstr>  (행 16:38)  부하들이 이 말을 상관들에게 보고하니 그들이 로마 사람이라 하는 말을 듣고 두려워하여 (행 16:39)  와서 권하여 데리고 나가 그 성에서 떠나기를 청하니  (행 16:40)  두 사람이 옥에서 나와 루디아의 집에 들어가서 형제들을 만나 보고 위로하고 가니라 </vt:lpstr>
      <vt:lpstr> (롬 8:15)  너희는 다시 무서워하는 종의 영을 받지 아니하고 양자의 영을 받았으므로 우리가 아빠 아버지라고 부르짖느니라   </vt:lpstr>
      <vt:lpstr>  (계 22:20)  이것들을 증언하신 이가 이르시되 내가 진실로 속히 오리라 하시거늘 아멘 주 예수여 오시옵소서  (계 22:21)  주 예수의 은혜가 모든 자들에게 있을지어다 아멘 </vt:lpstr>
      <vt:lpstr>(고전 15:42)   죽은 자의 부활도 그와 같으니 썩을 것으로 심고 썩지 아니할 것으로 다시 살아나며 (고전 15:43)   욕된 것으로 심고 영광스러운 것으로 다시 살아나며 약한 것으로 심고 강한 것으로 다시 살아나며 </vt:lpstr>
      <vt:lpstr>  (고전 15:44)   육의 몸으로 심고 신령한 몸으로 다시 살아나나니 육의 몸이 있은즉 또 영의 몸도 있느니라 (고후 3:18)   우리가 다 수건을 벗은 얼굴로 거울을 보는 것 같이 주의 영광을 보매 그와 같은 형상으로 변화하여 영광에서 영광에 이르니 곧 주의 영으로 말미암음이니라 </vt:lpstr>
      <vt:lpstr>(요일 3:2)  사랑하는 자들아 우리가 지금은 하나님의 자녀라 장래에 어떻게 될지는 아직 나타나지 아니하였으나 그가 나타나시면 우리가 그와 같을 줄을 아는 것은 그의 참모습 그대로 볼 것이기 때문이니 </vt:lpstr>
      <vt:lpstr> (요일 3:3)  주를 향하여 이 소망을 가진 자마다 그의 깨끗하심과 같이 자기를 깨끗하게 하느니라 (요일 3:4)  죄를 짓는 자마다 불법을 행하나니 죄는 불법이라 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나를 본받으라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교회 소식</vt:lpstr>
      <vt:lpstr>PowerPoint Presentation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USER</cp:lastModifiedBy>
  <cp:revision>9015</cp:revision>
  <dcterms:created xsi:type="dcterms:W3CDTF">2008-11-11T01:40:04Z</dcterms:created>
  <dcterms:modified xsi:type="dcterms:W3CDTF">2024-04-27T11:08:57Z</dcterms:modified>
</cp:coreProperties>
</file>