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0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619" r:id="rId16"/>
    <p:sldMasterId id="2147493621" r:id="rId17"/>
    <p:sldMasterId id="2147493623" r:id="rId18"/>
    <p:sldMasterId id="2147493625" r:id="rId19"/>
    <p:sldMasterId id="2147493627" r:id="rId20"/>
    <p:sldMasterId id="2147493629" r:id="rId21"/>
    <p:sldMasterId id="2147493631" r:id="rId22"/>
    <p:sldMasterId id="2147493669" r:id="rId23"/>
    <p:sldMasterId id="2147493671" r:id="rId24"/>
    <p:sldMasterId id="2147493673" r:id="rId25"/>
    <p:sldMasterId id="2147493675" r:id="rId26"/>
    <p:sldMasterId id="2147493677" r:id="rId27"/>
    <p:sldMasterId id="2147494189" r:id="rId28"/>
    <p:sldMasterId id="2147494440" r:id="rId29"/>
    <p:sldMasterId id="2147494442" r:id="rId30"/>
    <p:sldMasterId id="2147494444" r:id="rId31"/>
    <p:sldMasterId id="2147494446" r:id="rId32"/>
    <p:sldMasterId id="2147494448" r:id="rId33"/>
    <p:sldMasterId id="2147494450" r:id="rId34"/>
    <p:sldMasterId id="2147494452" r:id="rId35"/>
    <p:sldMasterId id="2147494454" r:id="rId36"/>
    <p:sldMasterId id="2147494456" r:id="rId37"/>
    <p:sldMasterId id="2147494458" r:id="rId38"/>
    <p:sldMasterId id="2147494460" r:id="rId39"/>
    <p:sldMasterId id="2147494474" r:id="rId40"/>
    <p:sldMasterId id="2147494476" r:id="rId41"/>
    <p:sldMasterId id="2147494478" r:id="rId42"/>
  </p:sldMasterIdLst>
  <p:notesMasterIdLst>
    <p:notesMasterId r:id="rId94"/>
  </p:notesMasterIdLst>
  <p:handoutMasterIdLst>
    <p:handoutMasterId r:id="rId95"/>
  </p:handoutMasterIdLst>
  <p:sldIdLst>
    <p:sldId id="4577" r:id="rId43"/>
    <p:sldId id="4578" r:id="rId44"/>
    <p:sldId id="4595" r:id="rId45"/>
    <p:sldId id="8069" r:id="rId46"/>
    <p:sldId id="8070" r:id="rId47"/>
    <p:sldId id="8071" r:id="rId48"/>
    <p:sldId id="8072" r:id="rId49"/>
    <p:sldId id="8073" r:id="rId50"/>
    <p:sldId id="8074" r:id="rId51"/>
    <p:sldId id="8075" r:id="rId52"/>
    <p:sldId id="4624" r:id="rId53"/>
    <p:sldId id="8153" r:id="rId54"/>
    <p:sldId id="8094" r:id="rId55"/>
    <p:sldId id="8095" r:id="rId56"/>
    <p:sldId id="8096" r:id="rId57"/>
    <p:sldId id="8097" r:id="rId58"/>
    <p:sldId id="8098" r:id="rId59"/>
    <p:sldId id="4060" r:id="rId60"/>
    <p:sldId id="4245" r:id="rId61"/>
    <p:sldId id="8238" r:id="rId62"/>
    <p:sldId id="7723" r:id="rId63"/>
    <p:sldId id="7724" r:id="rId64"/>
    <p:sldId id="7661" r:id="rId65"/>
    <p:sldId id="8443" r:id="rId66"/>
    <p:sldId id="8475" r:id="rId67"/>
    <p:sldId id="8445" r:id="rId68"/>
    <p:sldId id="8476" r:id="rId69"/>
    <p:sldId id="8477" r:id="rId70"/>
    <p:sldId id="4599" r:id="rId71"/>
    <p:sldId id="8544" r:id="rId72"/>
    <p:sldId id="8545" r:id="rId73"/>
    <p:sldId id="8546" r:id="rId74"/>
    <p:sldId id="8547" r:id="rId75"/>
    <p:sldId id="8548" r:id="rId76"/>
    <p:sldId id="8549" r:id="rId77"/>
    <p:sldId id="8550" r:id="rId78"/>
    <p:sldId id="8551" r:id="rId79"/>
    <p:sldId id="8552" r:id="rId80"/>
    <p:sldId id="8553" r:id="rId81"/>
    <p:sldId id="8554" r:id="rId82"/>
    <p:sldId id="4635" r:id="rId83"/>
    <p:sldId id="8561" r:id="rId84"/>
    <p:sldId id="8562" r:id="rId85"/>
    <p:sldId id="8563" r:id="rId86"/>
    <p:sldId id="8411" r:id="rId87"/>
    <p:sldId id="4638" r:id="rId88"/>
    <p:sldId id="4830" r:id="rId89"/>
    <p:sldId id="4602" r:id="rId90"/>
    <p:sldId id="4603" r:id="rId91"/>
    <p:sldId id="4604" r:id="rId92"/>
    <p:sldId id="4827" r:id="rId93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01" autoAdjust="0"/>
    <p:restoredTop sz="95214" autoAdjust="0"/>
  </p:normalViewPr>
  <p:slideViewPr>
    <p:cSldViewPr>
      <p:cViewPr varScale="1">
        <p:scale>
          <a:sx n="49" d="100"/>
          <a:sy n="49" d="100"/>
        </p:scale>
        <p:origin x="48" y="6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5.xml"/><Relationship Id="rId63" Type="http://schemas.openxmlformats.org/officeDocument/2006/relationships/slide" Target="slides/slide21.xml"/><Relationship Id="rId68" Type="http://schemas.openxmlformats.org/officeDocument/2006/relationships/slide" Target="slides/slide26.xml"/><Relationship Id="rId84" Type="http://schemas.openxmlformats.org/officeDocument/2006/relationships/slide" Target="slides/slide42.xml"/><Relationship Id="rId89" Type="http://schemas.openxmlformats.org/officeDocument/2006/relationships/slide" Target="slides/slide4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1.xml"/><Relationship Id="rId58" Type="http://schemas.openxmlformats.org/officeDocument/2006/relationships/slide" Target="slides/slide16.xml"/><Relationship Id="rId74" Type="http://schemas.openxmlformats.org/officeDocument/2006/relationships/slide" Target="slides/slide32.xml"/><Relationship Id="rId79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8.xml"/><Relationship Id="rId95" Type="http://schemas.openxmlformats.org/officeDocument/2006/relationships/handoutMaster" Target="handoutMasters/handoutMaster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.xml"/><Relationship Id="rId48" Type="http://schemas.openxmlformats.org/officeDocument/2006/relationships/slide" Target="slides/slide6.xml"/><Relationship Id="rId64" Type="http://schemas.openxmlformats.org/officeDocument/2006/relationships/slide" Target="slides/slide22.xml"/><Relationship Id="rId69" Type="http://schemas.openxmlformats.org/officeDocument/2006/relationships/slide" Target="slides/slide27.xml"/><Relationship Id="rId80" Type="http://schemas.openxmlformats.org/officeDocument/2006/relationships/slide" Target="slides/slide38.xml"/><Relationship Id="rId85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4.xml"/><Relationship Id="rId59" Type="http://schemas.openxmlformats.org/officeDocument/2006/relationships/slide" Target="slides/slide17.xml"/><Relationship Id="rId67" Type="http://schemas.openxmlformats.org/officeDocument/2006/relationships/slide" Target="slides/slide2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2.xml"/><Relationship Id="rId62" Type="http://schemas.openxmlformats.org/officeDocument/2006/relationships/slide" Target="slides/slide20.xml"/><Relationship Id="rId70" Type="http://schemas.openxmlformats.org/officeDocument/2006/relationships/slide" Target="slides/slide28.xml"/><Relationship Id="rId75" Type="http://schemas.openxmlformats.org/officeDocument/2006/relationships/slide" Target="slides/slide33.xml"/><Relationship Id="rId83" Type="http://schemas.openxmlformats.org/officeDocument/2006/relationships/slide" Target="slides/slide41.xml"/><Relationship Id="rId88" Type="http://schemas.openxmlformats.org/officeDocument/2006/relationships/slide" Target="slides/slide46.xml"/><Relationship Id="rId91" Type="http://schemas.openxmlformats.org/officeDocument/2006/relationships/slide" Target="slides/slide4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7.xml"/><Relationship Id="rId57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2.xml"/><Relationship Id="rId52" Type="http://schemas.openxmlformats.org/officeDocument/2006/relationships/slide" Target="slides/slide10.xml"/><Relationship Id="rId60" Type="http://schemas.openxmlformats.org/officeDocument/2006/relationships/slide" Target="slides/slide18.xml"/><Relationship Id="rId65" Type="http://schemas.openxmlformats.org/officeDocument/2006/relationships/slide" Target="slides/slide23.xml"/><Relationship Id="rId73" Type="http://schemas.openxmlformats.org/officeDocument/2006/relationships/slide" Target="slides/slide31.xml"/><Relationship Id="rId78" Type="http://schemas.openxmlformats.org/officeDocument/2006/relationships/slide" Target="slides/slide36.xml"/><Relationship Id="rId81" Type="http://schemas.openxmlformats.org/officeDocument/2006/relationships/slide" Target="slides/slide39.xml"/><Relationship Id="rId86" Type="http://schemas.openxmlformats.org/officeDocument/2006/relationships/slide" Target="slides/slide44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8.xml"/><Relationship Id="rId55" Type="http://schemas.openxmlformats.org/officeDocument/2006/relationships/slide" Target="slides/slide13.xml"/><Relationship Id="rId76" Type="http://schemas.openxmlformats.org/officeDocument/2006/relationships/slide" Target="slides/slide34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9.xml"/><Relationship Id="rId92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3.xml"/><Relationship Id="rId66" Type="http://schemas.openxmlformats.org/officeDocument/2006/relationships/slide" Target="slides/slide24.xml"/><Relationship Id="rId87" Type="http://schemas.openxmlformats.org/officeDocument/2006/relationships/slide" Target="slides/slide45.xml"/><Relationship Id="rId61" Type="http://schemas.openxmlformats.org/officeDocument/2006/relationships/slide" Target="slides/slide19.xml"/><Relationship Id="rId82" Type="http://schemas.openxmlformats.org/officeDocument/2006/relationships/slide" Target="slides/slide4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4.xml"/><Relationship Id="rId77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9.xml"/><Relationship Id="rId72" Type="http://schemas.openxmlformats.org/officeDocument/2006/relationships/slide" Target="slides/slide30.xml"/><Relationship Id="rId93" Type="http://schemas.openxmlformats.org/officeDocument/2006/relationships/slide" Target="slides/slide51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20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439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09487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076865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fld id="{A326618A-53C6-4948-A02F-C4A40C27D3EB}" type="slidenum">
              <a:rPr kumimoji="0"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761970" eaLnBrk="0" latinLnBrk="0" hangingPunct="0"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0545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fld id="{A326618A-53C6-4948-A02F-C4A40C27D3EB}" type="slidenum">
              <a:rPr kumimoji="0"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761970" eaLnBrk="0" latinLnBrk="0" hangingPunct="0"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1230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fld id="{A326618A-53C6-4948-A02F-C4A40C27D3EB}" type="slidenum">
              <a:rPr kumimoji="0"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761970" eaLnBrk="0" latinLnBrk="0" hangingPunct="0"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4174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fld id="{A326618A-53C6-4948-A02F-C4A40C27D3EB}" type="slidenum">
              <a:rPr kumimoji="0"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761970" eaLnBrk="0" latinLnBrk="0" hangingPunct="0"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28488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eaLnBrk="0" latinLnBrk="0" hangingPunct="0">
              <a:defRPr/>
            </a:pPr>
            <a:fld id="{A326618A-53C6-4948-A02F-C4A40C27D3EB}" type="slidenum">
              <a:rPr kumimoji="0"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761970" eaLnBrk="0" latinLnBrk="0" hangingPunct="0"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3758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877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859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36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572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859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07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F2F419C-384E-436E-8BE6-9B0C234C6365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66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F2F419C-384E-436E-8BE6-9B0C234C6365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21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5F2F419C-384E-436E-8BE6-9B0C234C6365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94018BF0-6C63-4E2E-A93C-44647844ED6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1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 smtClean="0"/>
            </a:lvl1pPr>
          </a:lstStyle>
          <a:p>
            <a:pPr defTabSz="761970" eaLnBrk="0" latinLnBrk="0" hangingPunct="0">
              <a:defRPr/>
            </a:pPr>
            <a:fld id="{5AD49BC5-309A-4B4E-8714-638FFF6BDEAA}" type="slidenum">
              <a:rPr kumimoji="0"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761970" eaLnBrk="0" latinLnBrk="0" hangingPunct="0"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153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 smtClean="0"/>
            </a:lvl1pPr>
          </a:lstStyle>
          <a:p>
            <a:pPr defTabSz="761970" eaLnBrk="0" latinLnBrk="0" hangingPunct="0">
              <a:defRPr/>
            </a:pPr>
            <a:fld id="{5AD49BC5-309A-4B4E-8714-638FFF6BDEAA}" type="slidenum">
              <a:rPr kumimoji="0"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761970" eaLnBrk="0" latinLnBrk="0" hangingPunct="0"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973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 smtClean="0"/>
            </a:lvl1pPr>
          </a:lstStyle>
          <a:p>
            <a:pPr defTabSz="761970" eaLnBrk="0" latinLnBrk="0" hangingPunct="0">
              <a:defRPr/>
            </a:pPr>
            <a:fld id="{5AD49BC5-309A-4B4E-8714-638FFF6BDEAA}" type="slidenum">
              <a:rPr kumimoji="0"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761970" eaLnBrk="0" latinLnBrk="0" hangingPunct="0"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019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 smtClean="0"/>
            </a:lvl1pPr>
          </a:lstStyle>
          <a:p>
            <a:pPr defTabSz="761970" eaLnBrk="0" latinLnBrk="0" hangingPunct="0">
              <a:defRPr/>
            </a:pPr>
            <a:fld id="{5AD49BC5-309A-4B4E-8714-638FFF6BDEAA}" type="slidenum">
              <a:rPr kumimoji="0"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761970" eaLnBrk="0" latinLnBrk="0" hangingPunct="0"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450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/>
            </a:lvl1pPr>
          </a:lstStyle>
          <a:p>
            <a:pPr defTabSz="761970" eaLnBrk="0" latinLnBrk="0" hangingPunct="0">
              <a:defRPr/>
            </a:pPr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 smtClean="0"/>
            </a:lvl1pPr>
          </a:lstStyle>
          <a:p>
            <a:pPr defTabSz="761970" eaLnBrk="0" latinLnBrk="0" hangingPunct="0">
              <a:defRPr/>
            </a:pPr>
            <a:fld id="{5AD49BC5-309A-4B4E-8714-638FFF6BDEAA}" type="slidenum">
              <a:rPr kumimoji="0"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761970" eaLnBrk="0" latinLnBrk="0" hangingPunct="0">
                <a:defRPr/>
              </a:pPr>
              <a:t>‹#›</a:t>
            </a:fld>
            <a:endParaRPr kumimoji="0"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754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89" y="5304896"/>
            <a:ext cx="668773" cy="3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DFD9AA-EF58-4054-B026-475CD3164F01}" type="slidenum"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218556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5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89" y="5304896"/>
            <a:ext cx="668773" cy="3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14843-CDD7-46B2-A037-0FB10D4FF7BF}" type="slidenum"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288165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5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89" y="5304896"/>
            <a:ext cx="668773" cy="3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F1B0AE-2E17-48CF-AEBF-DD52FF948D7F}" type="slidenum"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203550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5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89" y="5304896"/>
            <a:ext cx="668773" cy="3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D0A9E-F68A-46C0-8B16-05EC69C65214}" type="slidenum"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21171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5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89" y="5304896"/>
            <a:ext cx="668773" cy="3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D8FA6-8A3B-4091-8F20-FEEE7030671F}" type="slidenum"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400964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5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89" y="5304896"/>
            <a:ext cx="668773" cy="3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278252-6BB7-4A85-8EE7-9A66A61BA3DE}" type="slidenum"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56266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6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17600493-B1A6-44F9-B17D-4839EC438534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9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7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17600493-B1A6-44F9-B17D-4839EC438534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5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7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17600493-B1A6-44F9-B17D-4839EC438534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7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45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아가서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>
                <a:latin typeface="+mn-ea"/>
                <a:ea typeface="+mn-ea"/>
              </a:rPr>
              <a:t>5</a:t>
            </a:r>
            <a:r>
              <a:rPr lang="en-US" altLang="ko-KR" sz="8000" b="1" dirty="0" smtClean="0">
                <a:latin typeface="+mn-ea"/>
                <a:ea typeface="+mn-ea"/>
              </a:rPr>
              <a:t>:1-16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누이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내 신부야 내가 내 동산에 들어와서 나의 몰약과 향 재료를 거두고 나의 꿀송이와 꿀을 먹고 내 포도주와 내 우유를 마셨으니 나의 친구들아 먹으라 나의 사랑하는 사람들아 많이 </a:t>
            </a:r>
            <a:r>
              <a:rPr lang="ko-KR" altLang="en-US" sz="3200" b="1" dirty="0" smtClean="0"/>
              <a:t>마시라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잘지라도 마음은 깨었는데 나의 사랑하는 자의 소리가 들리는구나 문을 두드려 이르기를 나의 누이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나의 사랑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나의 비둘기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나의 완전한 자야 문을 열어 다오 내 머리에는 이슬이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내 머리털에는 밤이슬이 가득하였다 </a:t>
            </a:r>
            <a:r>
              <a:rPr lang="ko-KR" altLang="en-US" sz="3200" b="1" dirty="0" smtClean="0"/>
              <a:t>하는구나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옷을 벗었으니 어찌 다시 입겠으며 내가 발을 씻었으니 어찌 다시 </a:t>
            </a:r>
            <a:r>
              <a:rPr lang="ko-KR" altLang="en-US" sz="3200" b="1" dirty="0" smtClean="0"/>
              <a:t>더럽히랴마는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사랑하는 자가 문틈으로 손을 들이밀매 내 마음이 움직여서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일어나 </a:t>
            </a:r>
            <a:r>
              <a:rPr lang="ko-KR" altLang="en-US" sz="3200" b="1" dirty="0"/>
              <a:t>내 사랑하는 자를 위하여 문을 열 때 몰약이 내 손에서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몰약의 즙이 내 손가락에서 문빗장에 떨어지는구나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내 사랑하는 자를 위하여 문을 열었으나 그는 벌써 물러갔네 그가 말할 때에 내 혼이 나갔구나 내가 그를 찾아도 못 만났고 불러도 응답이 없었노라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성 </a:t>
            </a:r>
            <a:r>
              <a:rPr lang="ko-KR" altLang="en-US" sz="3200" b="1" dirty="0"/>
              <a:t>안을 순찰하는 자들이 나를 만나매 나를 쳐서 상하게 하였고 성벽을 파수하는 자들이 나의 겉옷을 벗겨 가졌도다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예루살렘 </a:t>
            </a:r>
            <a:r>
              <a:rPr lang="ko-KR" altLang="en-US" sz="3200" b="1" dirty="0"/>
              <a:t>딸들아 너희에게 내가 부탁한다 너희가 내 사랑하는 자를 만나거든 내가 사랑하므로 병이 났다고 하려무나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여자들 </a:t>
            </a:r>
            <a:r>
              <a:rPr lang="ko-KR" altLang="en-US" sz="3200" b="1" dirty="0"/>
              <a:t>가운데에 어여쁜 자야 너의 사랑하는 자가 남의 사랑하는 자보다 나은 것이 무엇인가 너의 사랑하는 자가 남의 사랑하는 자보다 나은 것이 무엇이기에 이같이 우리에게 부탁하는가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사랑하는 자는 희고도 붉어 많은 사람 가운데에 </a:t>
            </a:r>
            <a:r>
              <a:rPr lang="ko-KR" altLang="en-US" sz="3200" b="1" dirty="0" smtClean="0"/>
              <a:t>뛰어나구나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머리는 </a:t>
            </a:r>
            <a:r>
              <a:rPr lang="ko-KR" altLang="en-US" sz="3200" b="1" dirty="0"/>
              <a:t>순금 같고 머리털은 고불고불하고 까마귀 같이 검구나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눈은 </a:t>
            </a:r>
            <a:r>
              <a:rPr lang="ko-KR" altLang="en-US" sz="3200" b="1" dirty="0"/>
              <a:t>시냇가의 비둘기 같은데 우유로 씻은 듯하고 아름답게도 </a:t>
            </a:r>
            <a:r>
              <a:rPr lang="ko-KR" altLang="en-US" sz="3200" b="1" dirty="0" smtClean="0"/>
              <a:t>박혔구나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뺨은 </a:t>
            </a:r>
            <a:r>
              <a:rPr lang="ko-KR" altLang="en-US" sz="3200" b="1" dirty="0"/>
              <a:t>향기로운 꽃밭 같고 향기로운 풀언덕과도 같고 입술은 백합화 같고 몰약의 즙이 뚝뚝 떨어지는구나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손은 </a:t>
            </a:r>
            <a:r>
              <a:rPr lang="ko-KR" altLang="en-US" sz="3200" b="1" dirty="0"/>
              <a:t>황옥을 물린 황금 노리개 같고 몸은 아로새긴 상아에 청옥을 입힌 듯하구나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409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다리는 </a:t>
            </a:r>
            <a:r>
              <a:rPr lang="ko-KR" altLang="en-US" sz="3200" b="1" dirty="0"/>
              <a:t>순금 받침에 세운 화반석 기둥 같고 생김새는 레바논 같으며 백향목처럼 보기 좋고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5:16)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입은 </a:t>
            </a:r>
            <a:r>
              <a:rPr lang="ko-KR" altLang="en-US" sz="3200" b="1" dirty="0"/>
              <a:t>심히 달콤하니 그 전체가 사랑스럽구나 예루살렘 딸들아 이는 내 사랑하는 자요 나의 친구로다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12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계 </a:t>
            </a:r>
            <a:r>
              <a:rPr lang="en-US" altLang="ko-KR" sz="3200" b="1" dirty="0"/>
              <a:t>3:20)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볼지어다 </a:t>
            </a:r>
            <a:r>
              <a:rPr lang="ko-KR" altLang="en-US" sz="3200" b="1" dirty="0"/>
              <a:t>내가 문 밖에 서서 두드리노니 누구든지 내 음성을 듣고 문을 열면 내가 그에게로 들어가 그와 더불어 먹고 그는 나와 더불어 </a:t>
            </a:r>
            <a:r>
              <a:rPr lang="ko-KR" altLang="en-US" sz="3200" b="1" dirty="0" smtClean="0"/>
              <a:t>먹으리라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시 </a:t>
            </a:r>
            <a:r>
              <a:rPr lang="en-US" altLang="ko-KR" sz="3200" b="1" dirty="0"/>
              <a:t>37:24)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그는 </a:t>
            </a:r>
            <a:r>
              <a:rPr lang="ko-KR" altLang="en-US" sz="3200" b="1" dirty="0"/>
              <a:t>넘어지나 아주 엎드러지지 아니함은 여호와께서 그의 손으로 붙드심이로다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ko-KR" alt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997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3364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3941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0"/>
            <a:ext cx="9144000" cy="571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600" b="1" dirty="0" smtClean="0"/>
              <a:t>(</a:t>
            </a:r>
            <a:r>
              <a:rPr lang="ko-KR" altLang="en-US" sz="3600" b="1" dirty="0"/>
              <a:t>렘 </a:t>
            </a:r>
            <a:r>
              <a:rPr lang="en-US" altLang="ko-KR" sz="3600" b="1" dirty="0"/>
              <a:t>29:12)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너희가 </a:t>
            </a:r>
            <a:r>
              <a:rPr lang="ko-KR" altLang="en-US" sz="3600" b="1" dirty="0"/>
              <a:t>내게 부르짖으며 내게 와서 기도하면 내가 너희들의 기도를 들을 것이요</a:t>
            </a:r>
            <a:br>
              <a:rPr lang="ko-KR" altLang="en-US" sz="3600" b="1" dirty="0"/>
            </a:br>
            <a:r>
              <a:rPr lang="en-US" altLang="ko-KR" sz="3600" b="1" dirty="0"/>
              <a:t>(</a:t>
            </a:r>
            <a:r>
              <a:rPr lang="ko-KR" altLang="en-US" sz="3600" b="1" dirty="0"/>
              <a:t>렘 </a:t>
            </a:r>
            <a:r>
              <a:rPr lang="en-US" altLang="ko-KR" sz="3600" b="1" dirty="0"/>
              <a:t>29:13)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너희가 </a:t>
            </a:r>
            <a:r>
              <a:rPr lang="ko-KR" altLang="en-US" sz="3600" b="1" dirty="0"/>
              <a:t>온 마음으로 나를 구하면 나를 찾을 것이요 나를 만나리라</a:t>
            </a:r>
            <a:br>
              <a:rPr lang="ko-KR" altLang="en-US" sz="3600" b="1" dirty="0"/>
            </a:br>
            <a:r>
              <a:rPr lang="ko-KR" altLang="en-US" sz="3600" b="1" dirty="0"/>
              <a:t/>
            </a:r>
            <a:br>
              <a:rPr lang="ko-KR" altLang="en-US" sz="3600" b="1" dirty="0"/>
            </a:br>
            <a:endParaRPr lang="en-US" sz="36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3146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 smtClean="0"/>
              <a:t>(</a:t>
            </a:r>
            <a:r>
              <a:rPr lang="ko-KR" altLang="en-US" sz="3600" b="1" dirty="0"/>
              <a:t>계 </a:t>
            </a:r>
            <a:r>
              <a:rPr lang="en-US" altLang="ko-KR" sz="3600" b="1" dirty="0"/>
              <a:t>5:12)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큰 </a:t>
            </a:r>
            <a:r>
              <a:rPr lang="ko-KR" altLang="en-US" sz="3600" b="1" dirty="0"/>
              <a:t>음성으로 이르되 죽임을 당하신 어린 양은 능력과 부와 지혜와 힘과 존귀와 영광과 찬송을 받으시기에 합당하도다 하더라</a:t>
            </a:r>
            <a:br>
              <a:rPr lang="ko-KR" altLang="en-US" sz="3600" b="1" dirty="0"/>
            </a:br>
            <a:r>
              <a:rPr lang="ko-KR" altLang="en-US" sz="3600" b="1" dirty="0"/>
              <a:t/>
            </a:r>
            <a:br>
              <a:rPr lang="ko-KR" altLang="en-US" sz="3600" b="1" dirty="0"/>
            </a:br>
            <a:r>
              <a:rPr lang="en-US" altLang="ko-KR" sz="3600" b="1" dirty="0"/>
              <a:t>(</a:t>
            </a:r>
            <a:r>
              <a:rPr lang="ko-KR" altLang="en-US" sz="3600" b="1" dirty="0"/>
              <a:t>아 </a:t>
            </a:r>
            <a:r>
              <a:rPr lang="en-US" altLang="ko-KR" sz="3600" b="1" dirty="0"/>
              <a:t>4:16)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북풍아 </a:t>
            </a:r>
            <a:r>
              <a:rPr lang="ko-KR" altLang="en-US" sz="3600" b="1" dirty="0"/>
              <a:t>일어나라 남풍아 오라 나의 동산에 불어서 향기를 날리라 나의 사랑하는 자가 그 동산에 들어가서 그 아름다운 열매 먹기를 원하노라 </a:t>
            </a:r>
            <a:br>
              <a:rPr lang="ko-KR" altLang="en-US" sz="3600" b="1" dirty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endParaRPr lang="en-US" sz="36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7708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"/>
          <p:cNvSpPr txBox="1">
            <a:spLocks noChangeArrowheads="1"/>
          </p:cNvSpPr>
          <p:nvPr/>
        </p:nvSpPr>
        <p:spPr bwMode="auto">
          <a:xfrm>
            <a:off x="2399771" y="478896"/>
            <a:ext cx="42981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You are beautiful be-yond description,</a:t>
            </a:r>
          </a:p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too marvelous for words,</a:t>
            </a:r>
          </a:p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Too wonderful for comprehension,</a:t>
            </a:r>
          </a:p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like nothing ever seen or heard.</a:t>
            </a:r>
          </a:p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Who can grasp Your infinite wisdom,</a:t>
            </a:r>
          </a:p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who can fathom the depth of Your love?</a:t>
            </a:r>
          </a:p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You are beautiful beyond description,</a:t>
            </a:r>
          </a:p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majesty enthroned above.</a:t>
            </a:r>
          </a:p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And I stand, I stand in awe of You,</a:t>
            </a:r>
          </a:p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I stand, I stand in awe of You;</a:t>
            </a:r>
          </a:p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Holy God, to whom all praise is due,</a:t>
            </a:r>
          </a:p>
          <a:p>
            <a:pPr defTabSz="761970" eaLnBrk="0" latinLnBrk="0" hangingPunct="0"/>
            <a:r>
              <a:rPr kumimoji="0" lang="en-US" altLang="en-US" sz="2000">
                <a:solidFill>
                  <a:srgbClr val="000000"/>
                </a:solidFill>
                <a:ea typeface="+mn-ea"/>
              </a:rPr>
              <a:t>I stand in awe of You.</a:t>
            </a:r>
          </a:p>
        </p:txBody>
      </p:sp>
      <p:pic>
        <p:nvPicPr>
          <p:cNvPr id="8195" name="Picture 9" descr="E:\The Paperless Hymnal\SONGS\PPTiffFiles\Single Stanza\I\IStandInAwe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825500" y="5080000"/>
            <a:ext cx="7015062" cy="63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eaLnBrk="0" latinLnBrk="0" hangingPunct="0"/>
            <a:r>
              <a:rPr kumimoji="0" lang="en-US" altLang="en-US" sz="1167">
                <a:solidFill>
                  <a:srgbClr val="000000"/>
                </a:solidFill>
                <a:ea typeface="+mn-ea"/>
              </a:rPr>
              <a:t>Words and Music by: Mark Altrogge / Arr: Reid Lancaster / Copyright © 1988 by People of Destiny International</a:t>
            </a:r>
          </a:p>
          <a:p>
            <a:pPr defTabSz="761970" eaLnBrk="0" latinLnBrk="0" hangingPunct="0"/>
            <a:r>
              <a:rPr kumimoji="0" lang="en-US" altLang="en-US" sz="1167">
                <a:solidFill>
                  <a:srgbClr val="000000"/>
                </a:solidFill>
                <a:ea typeface="+mn-ea"/>
              </a:rPr>
              <a:t>(Administrated by CopyCare USA c/o The Copyright Company, Nashville, TN)</a:t>
            </a:r>
          </a:p>
          <a:p>
            <a:pPr defTabSz="761970" eaLnBrk="0" latinLnBrk="0" hangingPunct="0"/>
            <a:r>
              <a:rPr kumimoji="0" lang="en-US" altLang="en-US" sz="1167">
                <a:solidFill>
                  <a:srgbClr val="000000"/>
                </a:solidFill>
                <a:ea typeface="+mn-ea"/>
              </a:rPr>
              <a:t>All Rights Reserved. International Copyright Secured. Used By Permission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I Stand In Awe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eaLnBrk="0" latinLnBrk="0" hangingPunct="0"/>
            <a:r>
              <a:rPr kumimoji="0" lang="en-US" altLang="en-US" sz="1167">
                <a:solidFill>
                  <a:srgbClr val="000000"/>
                </a:solidFill>
                <a:ea typeface="+mn-ea"/>
              </a:rPr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954948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E:\The Paperless Hymnal\SONGS\PPTiffFiles\Single Stanza\I\IStandInAwe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I Stand In Awe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eaLnBrk="0" latinLnBrk="0" hangingPunct="0"/>
            <a:r>
              <a:rPr kumimoji="0" lang="en-US" altLang="en-US" sz="1167">
                <a:solidFill>
                  <a:srgbClr val="000000"/>
                </a:solidFill>
                <a:ea typeface="+mn-ea"/>
              </a:rPr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331973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The Paperless Hymnal\SONGS\PPTiffFiles\Single Stanza\I\IStandInAwe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I Stand In Awe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eaLnBrk="0" latinLnBrk="0" hangingPunct="0"/>
            <a:r>
              <a:rPr kumimoji="0" lang="en-US" altLang="en-US" sz="1167">
                <a:solidFill>
                  <a:srgbClr val="000000"/>
                </a:solidFill>
                <a:ea typeface="+mn-ea"/>
              </a:rPr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746679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The Paperless Hymnal\SONGS\PPTiffFiles\Single Stanza\I\IStandInAwe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I Stand In Awe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eaLnBrk="0" latinLnBrk="0" hangingPunct="0"/>
            <a:r>
              <a:rPr kumimoji="0" lang="en-US" altLang="en-US" sz="1167">
                <a:solidFill>
                  <a:srgbClr val="000000"/>
                </a:solidFill>
                <a:ea typeface="+mn-ea"/>
              </a:rPr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168053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The Paperless Hymnal\SONGS\PPTiffFiles\Single Stanza\I\IStandInAwe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I Stand In Awe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eaLnBrk="0" latinLnBrk="0" hangingPunct="0"/>
            <a:r>
              <a:rPr kumimoji="0" lang="en-US" altLang="en-US" sz="1167">
                <a:solidFill>
                  <a:srgbClr val="000000"/>
                </a:solidFill>
                <a:ea typeface="+mn-ea"/>
              </a:rPr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444499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아릅답고놀라운주예수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9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18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아릅답고놀라운주예수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539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아릅답고놀라운주예수-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1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아릅답고놀라운주예수-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14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아릅답고놀라운주예수-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5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아릅답고놀라운주예수-6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649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/>
              <a:t>신랑의 아름다움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b="1" dirty="0" smtClean="0"/>
              <a:t>(</a:t>
            </a:r>
            <a:r>
              <a:rPr lang="ko-KR" altLang="en-US" b="1" dirty="0"/>
              <a:t>아가서 </a:t>
            </a:r>
            <a:r>
              <a:rPr lang="en-US" altLang="ko-KR" b="1" dirty="0"/>
              <a:t>5</a:t>
            </a:r>
            <a:r>
              <a:rPr lang="ko-KR" altLang="en-US" b="1" dirty="0" smtClean="0"/>
              <a:t>장</a:t>
            </a:r>
            <a:r>
              <a:rPr lang="en-US" b="1" dirty="0"/>
              <a:t>)</a:t>
            </a:r>
            <a:br>
              <a:rPr lang="en-US" b="1" dirty="0"/>
            </a:b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82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139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101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9473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732552</TotalTime>
  <Words>310</Words>
  <Application>Microsoft Office PowerPoint</Application>
  <PresentationFormat>On-screen Show (16:10)</PresentationFormat>
  <Paragraphs>87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42</vt:i4>
      </vt:variant>
      <vt:variant>
        <vt:lpstr>Slide Titles</vt:lpstr>
      </vt:variant>
      <vt:variant>
        <vt:i4>51</vt:i4>
      </vt:variant>
    </vt:vector>
  </HeadingPairs>
  <TitlesOfParts>
    <vt:vector size="104" baseType="lpstr">
      <vt:lpstr>HY견고딕</vt:lpstr>
      <vt:lpstr>HY견고딕</vt:lpstr>
      <vt:lpstr>굴림</vt:lpstr>
      <vt:lpstr>굴림</vt:lpstr>
      <vt:lpstr>바탕체</vt:lpstr>
      <vt:lpstr>Arial</vt:lpstr>
      <vt:lpstr>Arial Black</vt:lpstr>
      <vt:lpstr>Calibri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26_기본 디자인</vt:lpstr>
      <vt:lpstr>Blank Presentation</vt:lpstr>
      <vt:lpstr>1_Blank Presentation</vt:lpstr>
      <vt:lpstr>2_Blank Presentation</vt:lpstr>
      <vt:lpstr>3_Blank Presentation</vt:lpstr>
      <vt:lpstr>4_Blank Presentation</vt:lpstr>
      <vt:lpstr>기본 디자인</vt:lpstr>
      <vt:lpstr>4_기본 디자인</vt:lpstr>
      <vt:lpstr>5_기본 디자인</vt:lpstr>
      <vt:lpstr>6_기본 디자인</vt:lpstr>
      <vt:lpstr>7_기본 디자인</vt:lpstr>
      <vt:lpstr>8_기본 디자인</vt:lpstr>
      <vt:lpstr>11_기본 디자인</vt:lpstr>
      <vt:lpstr>12_기본 디자인</vt:lpstr>
      <vt:lpstr>14_기본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(아 5:1)  내 누이, 내 신부야 내가 내 동산에 들어와서 나의 몰약과 향 재료를 거두고 나의 꿀송이와 꿀을 먹고 내 포도주와 내 우유를 마셨으니 나의 친구들아 먹으라 나의 사랑하는 사람들아 많이 마시라 (아 5:2)  내가 잘지라도 마음은 깨었는데 나의 사랑하는 자의 소리가 들리는구나 문을 두드려 이르기를 나의 누이, 나의 사랑, 나의 비둘기, 나의 완전한 자야 문을 열어 다오 내 머리에는 이슬이, 내 머리털에는 밤이슬이 가득하였다 하는구나 </vt:lpstr>
      <vt:lpstr>(아 5:3)  내가 옷을 벗었으니 어찌 다시 입겠으며 내가 발을 씻었으니 어찌 다시 더럽히랴마는 (아 5:4)  내 사랑하는 자가 문틈으로 손을 들이밀매 내 마음이 움직여서 (아 5:5)  일어나 내 사랑하는 자를 위하여 문을 열 때 몰약이 내 손에서, 몰약의 즙이 내 손가락에서 문빗장에 떨어지는구나 </vt:lpstr>
      <vt:lpstr>  (아 5:6)  내가 내 사랑하는 자를 위하여 문을 열었으나 그는 벌써 물러갔네 그가 말할 때에 내 혼이 나갔구나 내가 그를 찾아도 못 만났고 불러도 응답이 없었노라 (아 5:7)  성 안을 순찰하는 자들이 나를 만나매 나를 쳐서 상하게 하였고 성벽을 파수하는 자들이 나의 겉옷을 벗겨 가졌도다 (아 5:8)  예루살렘 딸들아 너희에게 내가 부탁한다 너희가 내 사랑하는 자를 만나거든 내가 사랑하므로 병이 났다고 하려무나 </vt:lpstr>
      <vt:lpstr>(아 5:9)  여자들 가운데에 어여쁜 자야 너의 사랑하는 자가 남의 사랑하는 자보다 나은 것이 무엇인가 너의 사랑하는 자가 남의 사랑하는 자보다 나은 것이 무엇이기에 이같이 우리에게 부탁하는가 (아 5:10)  내 사랑하는 자는 희고도 붉어 많은 사람 가운데에 뛰어나구나 (아 5:11)  머리는 순금 같고 머리털은 고불고불하고 까마귀 같이 검구나 </vt:lpstr>
      <vt:lpstr>  (아 5:12)  눈은 시냇가의 비둘기 같은데 우유로 씻은 듯하고 아름답게도 박혔구나 (아 5:13)  뺨은 향기로운 꽃밭 같고 향기로운 풀언덕과도 같고 입술은 백합화 같고 몰약의 즙이 뚝뚝 떨어지는구나 (아 5:14)  손은 황옥을 물린 황금 노리개 같고 몸은 아로새긴 상아에 청옥을 입힌 듯하구나 </vt:lpstr>
      <vt:lpstr>(아 5:15)  다리는 순금 받침에 세운 화반석 기둥 같고 생김새는 레바논 같으며 백향목처럼 보기 좋고 (아 5:16)  입은 심히 달콤하니 그 전체가 사랑스럽구나 예루살렘 딸들아 이는 내 사랑하는 자요 나의 친구로다 </vt:lpstr>
      <vt:lpstr>  (계 3:20)  볼지어다 내가 문 밖에 서서 두드리노니 누구든지 내 음성을 듣고 문을 열면 내가 그에게로 들어가 그와 더불어 먹고 그는 나와 더불어 먹으리라  (시 37:24)  그는 넘어지나 아주 엎드러지지 아니함은 여호와께서 그의 손으로 붙드심이로다  </vt:lpstr>
      <vt:lpstr>(렘 29:12)  너희가 내게 부르짖으며 내게 와서 기도하면 내가 너희들의 기도를 들을 것이요 (렘 29:13)  너희가 온 마음으로 나를 구하면 나를 찾을 것이요 나를 만나리라  </vt:lpstr>
      <vt:lpstr>    (계 5:12)  큰 음성으로 이르되 죽임을 당하신 어린 양은 능력과 부와 지혜와 힘과 존귀와 영광과 찬송을 받으시기에 합당하도다 하더라  (아 4:16)  북풍아 일어나라 남풍아 오라 나의 동산에 불어서 향기를 날리라 나의 사랑하는 자가 그 동산에 들어가서 그 아름다운 열매 먹기를 원하노라    </vt:lpstr>
      <vt:lpstr>찬양대 </vt:lpstr>
      <vt:lpstr>1 - I Stand In Awe</vt:lpstr>
      <vt:lpstr>1 - I Stand In Awe</vt:lpstr>
      <vt:lpstr>1 - I Stand In Awe</vt:lpstr>
      <vt:lpstr>1 - I Stand In Awe</vt:lpstr>
      <vt:lpstr>1 - I Stand In Awe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신랑의 아름다움 (아가서 5장) 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6332</cp:revision>
  <dcterms:created xsi:type="dcterms:W3CDTF">2008-11-11T01:40:04Z</dcterms:created>
  <dcterms:modified xsi:type="dcterms:W3CDTF">2017-09-09T12:23:44Z</dcterms:modified>
</cp:coreProperties>
</file>