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slideLayouts/slideLayout70.xml" ContentType="application/vnd.openxmlformats-officedocument.presentationml.slideLayout+xml"/>
  <Override PartName="/ppt/theme/theme47.xml" ContentType="application/vnd.openxmlformats-officedocument.theme+xml"/>
  <Override PartName="/ppt/slideLayouts/slideLayout71.xml" ContentType="application/vnd.openxmlformats-officedocument.presentationml.slideLayout+xml"/>
  <Override PartName="/ppt/theme/theme48.xml" ContentType="application/vnd.openxmlformats-officedocument.theme+xml"/>
  <Override PartName="/ppt/slideLayouts/slideLayout72.xml" ContentType="application/vnd.openxmlformats-officedocument.presentationml.slideLayout+xml"/>
  <Override PartName="/ppt/theme/theme49.xml" ContentType="application/vnd.openxmlformats-officedocument.theme+xml"/>
  <Override PartName="/ppt/slideLayouts/slideLayout73.xml" ContentType="application/vnd.openxmlformats-officedocument.presentationml.slideLayout+xml"/>
  <Override PartName="/ppt/theme/theme50.xml" ContentType="application/vnd.openxmlformats-officedocument.theme+xml"/>
  <Override PartName="/ppt/slideLayouts/slideLayout74.xml" ContentType="application/vnd.openxmlformats-officedocument.presentationml.slideLayout+xml"/>
  <Override PartName="/ppt/theme/theme51.xml" ContentType="application/vnd.openxmlformats-officedocument.theme+xml"/>
  <Override PartName="/ppt/slideLayouts/slideLayout75.xml" ContentType="application/vnd.openxmlformats-officedocument.presentationml.slideLayout+xml"/>
  <Override PartName="/ppt/theme/theme52.xml" ContentType="application/vnd.openxmlformats-officedocument.theme+xml"/>
  <Override PartName="/ppt/slideLayouts/slideLayout76.xml" ContentType="application/vnd.openxmlformats-officedocument.presentationml.slideLayout+xml"/>
  <Override PartName="/ppt/theme/theme53.xml" ContentType="application/vnd.openxmlformats-officedocument.theme+xml"/>
  <Override PartName="/ppt/slideLayouts/slideLayout77.xml" ContentType="application/vnd.openxmlformats-officedocument.presentationml.slideLayout+xml"/>
  <Override PartName="/ppt/theme/theme54.xml" ContentType="application/vnd.openxmlformats-officedocument.theme+xml"/>
  <Override PartName="/ppt/slideLayouts/slideLayout78.xml" ContentType="application/vnd.openxmlformats-officedocument.presentationml.slideLayout+xml"/>
  <Override PartName="/ppt/theme/theme55.xml" ContentType="application/vnd.openxmlformats-officedocument.theme+xml"/>
  <Override PartName="/ppt/slideLayouts/slideLayout79.xml" ContentType="application/vnd.openxmlformats-officedocument.presentationml.slideLayout+xml"/>
  <Override PartName="/ppt/theme/theme56.xml" ContentType="application/vnd.openxmlformats-officedocument.theme+xml"/>
  <Override PartName="/ppt/slideLayouts/slideLayout80.xml" ContentType="application/vnd.openxmlformats-officedocument.presentationml.slideLayout+xml"/>
  <Override PartName="/ppt/theme/theme57.xml" ContentType="application/vnd.openxmlformats-officedocument.theme+xml"/>
  <Override PartName="/ppt/slideLayouts/slideLayout81.xml" ContentType="application/vnd.openxmlformats-officedocument.presentationml.slideLayout+xml"/>
  <Override PartName="/ppt/theme/theme58.xml" ContentType="application/vnd.openxmlformats-officedocument.theme+xml"/>
  <Override PartName="/ppt/slideLayouts/slideLayout82.xml" ContentType="application/vnd.openxmlformats-officedocument.presentationml.slideLayout+xml"/>
  <Override PartName="/ppt/theme/theme59.xml" ContentType="application/vnd.openxmlformats-officedocument.theme+xml"/>
  <Override PartName="/ppt/slideLayouts/slideLayout83.xml" ContentType="application/vnd.openxmlformats-officedocument.presentationml.slideLayout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0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582" r:id="rId29"/>
    <p:sldMasterId id="2147494584" r:id="rId30"/>
    <p:sldMasterId id="2147494586" r:id="rId31"/>
    <p:sldMasterId id="2147494588" r:id="rId32"/>
    <p:sldMasterId id="2147494590" r:id="rId33"/>
    <p:sldMasterId id="2147494592" r:id="rId34"/>
    <p:sldMasterId id="2147494594" r:id="rId35"/>
    <p:sldMasterId id="2147494596" r:id="rId36"/>
    <p:sldMasterId id="2147494598" r:id="rId37"/>
    <p:sldMasterId id="2147494600" r:id="rId38"/>
    <p:sldMasterId id="2147494602" r:id="rId39"/>
    <p:sldMasterId id="2147494604" r:id="rId40"/>
    <p:sldMasterId id="2147494606" r:id="rId41"/>
    <p:sldMasterId id="2147494608" r:id="rId42"/>
    <p:sldMasterId id="2147494610" r:id="rId43"/>
    <p:sldMasterId id="2147494612" r:id="rId44"/>
    <p:sldMasterId id="2147494614" r:id="rId45"/>
    <p:sldMasterId id="2147494616" r:id="rId46"/>
    <p:sldMasterId id="2147494618" r:id="rId47"/>
    <p:sldMasterId id="2147494620" r:id="rId48"/>
    <p:sldMasterId id="2147494622" r:id="rId49"/>
    <p:sldMasterId id="2147494624" r:id="rId50"/>
    <p:sldMasterId id="2147494626" r:id="rId51"/>
    <p:sldMasterId id="2147494628" r:id="rId52"/>
    <p:sldMasterId id="2147494630" r:id="rId53"/>
    <p:sldMasterId id="2147494632" r:id="rId54"/>
    <p:sldMasterId id="2147494634" r:id="rId55"/>
    <p:sldMasterId id="2147494636" r:id="rId56"/>
    <p:sldMasterId id="2147494638" r:id="rId57"/>
    <p:sldMasterId id="2147494640" r:id="rId58"/>
    <p:sldMasterId id="2147494642" r:id="rId59"/>
    <p:sldMasterId id="2147494644" r:id="rId60"/>
  </p:sldMasterIdLst>
  <p:notesMasterIdLst>
    <p:notesMasterId r:id="rId129"/>
  </p:notesMasterIdLst>
  <p:handoutMasterIdLst>
    <p:handoutMasterId r:id="rId130"/>
  </p:handoutMasterIdLst>
  <p:sldIdLst>
    <p:sldId id="4577" r:id="rId61"/>
    <p:sldId id="4578" r:id="rId62"/>
    <p:sldId id="4595" r:id="rId63"/>
    <p:sldId id="8069" r:id="rId64"/>
    <p:sldId id="8070" r:id="rId65"/>
    <p:sldId id="8071" r:id="rId66"/>
    <p:sldId id="8072" r:id="rId67"/>
    <p:sldId id="8073" r:id="rId68"/>
    <p:sldId id="8074" r:id="rId69"/>
    <p:sldId id="8075" r:id="rId70"/>
    <p:sldId id="4624" r:id="rId71"/>
    <p:sldId id="8153" r:id="rId72"/>
    <p:sldId id="8094" r:id="rId73"/>
    <p:sldId id="8095" r:id="rId74"/>
    <p:sldId id="8096" r:id="rId75"/>
    <p:sldId id="8097" r:id="rId76"/>
    <p:sldId id="8098" r:id="rId77"/>
    <p:sldId id="4060" r:id="rId78"/>
    <p:sldId id="4245" r:id="rId79"/>
    <p:sldId id="8238" r:id="rId80"/>
    <p:sldId id="7723" r:id="rId81"/>
    <p:sldId id="7724" r:id="rId82"/>
    <p:sldId id="7661" r:id="rId83"/>
    <p:sldId id="8443" r:id="rId84"/>
    <p:sldId id="8475" r:id="rId85"/>
    <p:sldId id="8445" r:id="rId86"/>
    <p:sldId id="8595" r:id="rId87"/>
    <p:sldId id="4599" r:id="rId88"/>
    <p:sldId id="8619" r:id="rId89"/>
    <p:sldId id="8620" r:id="rId90"/>
    <p:sldId id="8621" r:id="rId91"/>
    <p:sldId id="8622" r:id="rId92"/>
    <p:sldId id="8623" r:id="rId93"/>
    <p:sldId id="8624" r:id="rId94"/>
    <p:sldId id="8625" r:id="rId95"/>
    <p:sldId id="8626" r:id="rId96"/>
    <p:sldId id="8627" r:id="rId97"/>
    <p:sldId id="8628" r:id="rId98"/>
    <p:sldId id="8629" r:id="rId99"/>
    <p:sldId id="8630" r:id="rId100"/>
    <p:sldId id="8631" r:id="rId101"/>
    <p:sldId id="8632" r:id="rId102"/>
    <p:sldId id="8633" r:id="rId103"/>
    <p:sldId id="8634" r:id="rId104"/>
    <p:sldId id="4635" r:id="rId105"/>
    <p:sldId id="8635" r:id="rId106"/>
    <p:sldId id="8636" r:id="rId107"/>
    <p:sldId id="8637" r:id="rId108"/>
    <p:sldId id="8638" r:id="rId109"/>
    <p:sldId id="8639" r:id="rId110"/>
    <p:sldId id="8640" r:id="rId111"/>
    <p:sldId id="8641" r:id="rId112"/>
    <p:sldId id="8642" r:id="rId113"/>
    <p:sldId id="8643" r:id="rId114"/>
    <p:sldId id="8644" r:id="rId115"/>
    <p:sldId id="8645" r:id="rId116"/>
    <p:sldId id="8646" r:id="rId117"/>
    <p:sldId id="8647" r:id="rId118"/>
    <p:sldId id="8648" r:id="rId119"/>
    <p:sldId id="8649" r:id="rId120"/>
    <p:sldId id="8650" r:id="rId121"/>
    <p:sldId id="8411" r:id="rId122"/>
    <p:sldId id="4638" r:id="rId123"/>
    <p:sldId id="4830" r:id="rId124"/>
    <p:sldId id="4602" r:id="rId125"/>
    <p:sldId id="4603" r:id="rId126"/>
    <p:sldId id="4604" r:id="rId127"/>
    <p:sldId id="4827" r:id="rId128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17" autoAdjust="0"/>
    <p:restoredTop sz="95214" autoAdjust="0"/>
  </p:normalViewPr>
  <p:slideViewPr>
    <p:cSldViewPr>
      <p:cViewPr varScale="1">
        <p:scale>
          <a:sx n="28" d="100"/>
          <a:sy n="28" d="100"/>
        </p:scale>
        <p:origin x="72" y="10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5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3.xml"/><Relationship Id="rId84" Type="http://schemas.openxmlformats.org/officeDocument/2006/relationships/slide" Target="slides/slide2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4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102" Type="http://schemas.openxmlformats.org/officeDocument/2006/relationships/slide" Target="slides/slide42.xml"/><Relationship Id="rId123" Type="http://schemas.openxmlformats.org/officeDocument/2006/relationships/slide" Target="slides/slide63.xml"/><Relationship Id="rId128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0.xml"/><Relationship Id="rId95" Type="http://schemas.openxmlformats.org/officeDocument/2006/relationships/slide" Target="slides/slide3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113" Type="http://schemas.openxmlformats.org/officeDocument/2006/relationships/slide" Target="slides/slide53.xml"/><Relationship Id="rId118" Type="http://schemas.openxmlformats.org/officeDocument/2006/relationships/slide" Target="slides/slide58.xml"/><Relationship Id="rId134" Type="http://schemas.openxmlformats.org/officeDocument/2006/relationships/tableStyles" Target="tableStyles.xml"/><Relationship Id="rId80" Type="http://schemas.openxmlformats.org/officeDocument/2006/relationships/slide" Target="slides/slide20.xml"/><Relationship Id="rId85" Type="http://schemas.openxmlformats.org/officeDocument/2006/relationships/slide" Target="slides/slide2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43.xml"/><Relationship Id="rId108" Type="http://schemas.openxmlformats.org/officeDocument/2006/relationships/slide" Target="slides/slide48.xml"/><Relationship Id="rId124" Type="http://schemas.openxmlformats.org/officeDocument/2006/relationships/slide" Target="slides/slide64.xml"/><Relationship Id="rId129" Type="http://schemas.openxmlformats.org/officeDocument/2006/relationships/notesMaster" Target="notesMasters/notesMaster1.xml"/><Relationship Id="rId54" Type="http://schemas.openxmlformats.org/officeDocument/2006/relationships/slideMaster" Target="slideMasters/slideMaster54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91" Type="http://schemas.openxmlformats.org/officeDocument/2006/relationships/slide" Target="slides/slide31.xml"/><Relationship Id="rId96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54.xml"/><Relationship Id="rId119" Type="http://schemas.openxmlformats.org/officeDocument/2006/relationships/slide" Target="slides/slide5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81" Type="http://schemas.openxmlformats.org/officeDocument/2006/relationships/slide" Target="slides/slide21.xml"/><Relationship Id="rId86" Type="http://schemas.openxmlformats.org/officeDocument/2006/relationships/slide" Target="slides/slide26.xml"/><Relationship Id="rId130" Type="http://schemas.openxmlformats.org/officeDocument/2006/relationships/handoutMaster" Target="handoutMasters/handoutMaster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6.xml"/><Relationship Id="rId97" Type="http://schemas.openxmlformats.org/officeDocument/2006/relationships/slide" Target="slides/slide37.xml"/><Relationship Id="rId104" Type="http://schemas.openxmlformats.org/officeDocument/2006/relationships/slide" Target="slides/slide44.xml"/><Relationship Id="rId120" Type="http://schemas.openxmlformats.org/officeDocument/2006/relationships/slide" Target="slides/slide60.xml"/><Relationship Id="rId125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1.xml"/><Relationship Id="rId92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6.xml"/><Relationship Id="rId87" Type="http://schemas.openxmlformats.org/officeDocument/2006/relationships/slide" Target="slides/slide27.xml"/><Relationship Id="rId110" Type="http://schemas.openxmlformats.org/officeDocument/2006/relationships/slide" Target="slides/slide50.xml"/><Relationship Id="rId115" Type="http://schemas.openxmlformats.org/officeDocument/2006/relationships/slide" Target="slides/slide55.xml"/><Relationship Id="rId131" Type="http://schemas.openxmlformats.org/officeDocument/2006/relationships/presProps" Target="presProps.xml"/><Relationship Id="rId61" Type="http://schemas.openxmlformats.org/officeDocument/2006/relationships/slide" Target="slides/slide1.xml"/><Relationship Id="rId82" Type="http://schemas.openxmlformats.org/officeDocument/2006/relationships/slide" Target="slides/slide2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7.xml"/><Relationship Id="rId100" Type="http://schemas.openxmlformats.org/officeDocument/2006/relationships/slide" Target="slides/slide40.xml"/><Relationship Id="rId105" Type="http://schemas.openxmlformats.org/officeDocument/2006/relationships/slide" Target="slides/slide45.xml"/><Relationship Id="rId126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2.xml"/><Relationship Id="rId93" Type="http://schemas.openxmlformats.org/officeDocument/2006/relationships/slide" Target="slides/slide33.xml"/><Relationship Id="rId98" Type="http://schemas.openxmlformats.org/officeDocument/2006/relationships/slide" Target="slides/slide38.xml"/><Relationship Id="rId121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7.xml"/><Relationship Id="rId116" Type="http://schemas.openxmlformats.org/officeDocument/2006/relationships/slide" Target="slides/slide5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2.xml"/><Relationship Id="rId83" Type="http://schemas.openxmlformats.org/officeDocument/2006/relationships/slide" Target="slides/slide23.xml"/><Relationship Id="rId88" Type="http://schemas.openxmlformats.org/officeDocument/2006/relationships/slide" Target="slides/slide28.xml"/><Relationship Id="rId111" Type="http://schemas.openxmlformats.org/officeDocument/2006/relationships/slide" Target="slides/slide51.xml"/><Relationship Id="rId132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6.xml"/><Relationship Id="rId127" Type="http://schemas.openxmlformats.org/officeDocument/2006/relationships/slide" Target="slides/slide6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94" Type="http://schemas.openxmlformats.org/officeDocument/2006/relationships/slide" Target="slides/slide34.xml"/><Relationship Id="rId99" Type="http://schemas.openxmlformats.org/officeDocument/2006/relationships/slide" Target="slides/slide39.xml"/><Relationship Id="rId101" Type="http://schemas.openxmlformats.org/officeDocument/2006/relationships/slide" Target="slides/slide41.xml"/><Relationship Id="rId122" Type="http://schemas.openxmlformats.org/officeDocument/2006/relationships/slide" Target="slides/slide6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8.xml"/><Relationship Id="rId89" Type="http://schemas.openxmlformats.org/officeDocument/2006/relationships/slide" Target="slides/slide29.xml"/><Relationship Id="rId112" Type="http://schemas.openxmlformats.org/officeDocument/2006/relationships/slide" Target="slides/slide52.xml"/><Relationship Id="rId13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62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68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439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559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444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6322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1139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6981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9292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9353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0576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06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97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4119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1027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9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3835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16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074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9BC1F4C3-0971-4C09-9006-A233B832B3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690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4225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30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2961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91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163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2757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09824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08559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4410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78760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29618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914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48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4387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3540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88C48C1-12D8-4288-8DC8-DFDFAFC7EAD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658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0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1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73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74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75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76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77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78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79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80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81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64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8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2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8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6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8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16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8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2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886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9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500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9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12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9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56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9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9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0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3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0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438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0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100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0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30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0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622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1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AD54DF93-3D10-4BD2-B65B-CDA6891A7E8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421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1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66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1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75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1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6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1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4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2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60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2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509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2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41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2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58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2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23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3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090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3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472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3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835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3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934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3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52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4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997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4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3BD855CC-1183-4CFA-BE50-78B0B86FE2B4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7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4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아가서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8:1-14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네가 </a:t>
            </a:r>
            <a:r>
              <a:rPr lang="ko-KR" altLang="en-US" sz="3200" b="1" dirty="0"/>
              <a:t>내 어머니의 젖을 먹은 오라비 같았더라면 내가 밖에서 너를 만날 때에 입을 맞추어도 나를 업신여길 자가 없었을 것이라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너를 이끌어 내 어머니 집에 들이고 네게서 교훈을 받았으리라 나는 향기로운 술 곧 석류즙으로 네게 마시게 하겠고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왼팔로는 내 머리를 고이고 오른손으로는 나를 안았으리라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예루살렘 </a:t>
            </a:r>
            <a:r>
              <a:rPr lang="ko-KR" altLang="en-US" sz="3200" b="1" dirty="0"/>
              <a:t>딸들아 내가 너희에게 부탁한다 내 사랑하는 자가 원하기 전에는 흔들지 말며 깨우지 말지니라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그의 </a:t>
            </a:r>
            <a:r>
              <a:rPr lang="ko-KR" altLang="en-US" sz="3200" b="1" dirty="0"/>
              <a:t>사랑하는 자를 의지하고 거친 들에서 올라오는 여자가 누구인가 </a:t>
            </a:r>
            <a:r>
              <a:rPr lang="ko-KR" altLang="en-US" sz="3200" b="1" dirty="0" smtClean="0"/>
              <a:t>너로 </a:t>
            </a:r>
            <a:r>
              <a:rPr lang="ko-KR" altLang="en-US" sz="3200" b="1" dirty="0"/>
              <a:t>말미암아 네 어머니가 고생한 곳 너를 낳은 자가 애쓴 그 곳 사과나무 아래에서 내가 너를 깨웠노라</a:t>
            </a:r>
            <a:br>
              <a:rPr lang="ko-KR" altLang="en-US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나를 도장 같이 마음에 품고 도장 같이 팔에 두라 사랑은 죽음 같이 강하고 질투는 스올 같이 잔인하며 불길 같이 일어나니 그 기세가 여호와의 불과 같으니라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많은 </a:t>
            </a:r>
            <a:r>
              <a:rPr lang="ko-KR" altLang="en-US" sz="3200" b="1" dirty="0"/>
              <a:t>물도 이 사랑을 끄지 못하겠고 홍수라도 삼키지 못하나니 사람이 그의 온 가산을 다 주고 사랑과 바꾸려 할지라도 오히려 멸시를 </a:t>
            </a:r>
            <a:r>
              <a:rPr lang="ko-KR" altLang="en-US" sz="3200" b="1" dirty="0" smtClean="0"/>
              <a:t>받으리라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우리에게 </a:t>
            </a:r>
            <a:r>
              <a:rPr lang="ko-KR" altLang="en-US" sz="3200" b="1" dirty="0"/>
              <a:t>있는 작은 누이는 아직도 유방이 없구나 그가 청혼을 받는 날에는 우리가 그를 위하여 무엇을 할까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성벽이라면 우리는 은 망대를 그 위에 세울 것이요 그가 문이라면 우리는 백향목 판자로 두르리라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나는 </a:t>
            </a:r>
            <a:r>
              <a:rPr lang="ko-KR" altLang="en-US" sz="3200" b="1" dirty="0"/>
              <a:t>성벽이요 내 유방은 망대 같으니 그러므로 나는 그가 보기에 화평을 얻은 자 같구나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솔로몬이 </a:t>
            </a:r>
            <a:r>
              <a:rPr lang="ko-KR" altLang="en-US" sz="3200" b="1" dirty="0"/>
              <a:t>바알하몬에 포도원이 있어 지키는 자들에게 맡겨 두고 그들로 각기 그 열매로 말미암아 은 천을 바치게 </a:t>
            </a:r>
            <a:r>
              <a:rPr lang="ko-KR" altLang="en-US" sz="3200" b="1" dirty="0" smtClean="0"/>
              <a:t>하였구나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아 </a:t>
            </a:r>
            <a:r>
              <a:rPr lang="en-US" altLang="ko-KR" sz="3200" b="1" dirty="0"/>
              <a:t>8:12)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솔로몬 </a:t>
            </a:r>
            <a:r>
              <a:rPr lang="ko-KR" altLang="en-US" sz="3200" b="1" dirty="0"/>
              <a:t>너는 천을 얻겠고 열매를 지키는 자도 이백을 얻으려니와 내게 속한 내 포도원은 내 앞에 있구나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09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600" b="1" dirty="0"/>
              <a:t>(</a:t>
            </a:r>
            <a:r>
              <a:rPr lang="ko-KR" altLang="en-US" sz="3600" b="1" dirty="0"/>
              <a:t>아 </a:t>
            </a:r>
            <a:r>
              <a:rPr lang="en-US" altLang="ko-KR" sz="3600" b="1" dirty="0"/>
              <a:t>8:13)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너 </a:t>
            </a:r>
            <a:r>
              <a:rPr lang="ko-KR" altLang="en-US" sz="3600" b="1" dirty="0"/>
              <a:t>동산에 거주하는 자야 친구들이 네 소리에 귀를 기울이니 내가 듣게 하려무나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아 </a:t>
            </a:r>
            <a:r>
              <a:rPr lang="en-US" altLang="ko-KR" sz="3600" b="1" dirty="0"/>
              <a:t>8:14)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내 </a:t>
            </a:r>
            <a:r>
              <a:rPr lang="ko-KR" altLang="en-US" sz="3600" b="1" dirty="0"/>
              <a:t>사랑하는 자야 너는 빨리 달리라 향기로운 산 위에 있는 노루와도 같고 어린 사슴과도 같아라</a:t>
            </a:r>
            <a:br>
              <a:rPr lang="ko-KR" altLang="en-US" sz="3600" b="1" dirty="0"/>
            </a:br>
            <a:endParaRPr lang="en-US" sz="36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12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8:35)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누가 </a:t>
            </a:r>
            <a:r>
              <a:rPr lang="ko-KR" altLang="en-US" sz="3200" b="1" dirty="0"/>
              <a:t>우리를 그리스도의 사랑에서 끊으리요 환난이나 곤고나 박해나 기근이나 적신이나 위험이나 칼이랴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8:36)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기록된 </a:t>
            </a:r>
            <a:r>
              <a:rPr lang="ko-KR" altLang="en-US" sz="3200" b="1" dirty="0"/>
              <a:t>바 우리가 종일 주를 위하여 죽임을 당하게 되며 도살 당할 양 같이 여김을 받았나이다 함과 같으니라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8:37)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이 모든 일에 우리를 사랑하시는 이로 말미암아 우리가 넉넉히 이기느니라</a:t>
            </a:r>
            <a:br>
              <a:rPr lang="ko-KR" altLang="en-US" sz="3200" b="1" dirty="0"/>
            </a:br>
            <a:endParaRPr lang="ko-KR" alt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997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3364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941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롬 </a:t>
            </a:r>
            <a:r>
              <a:rPr lang="en-US" altLang="ko-KR" sz="3600" b="1" dirty="0"/>
              <a:t>8:38)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내가 </a:t>
            </a:r>
            <a:r>
              <a:rPr lang="ko-KR" altLang="en-US" sz="3600" b="1" dirty="0"/>
              <a:t>확신하노니 사망이나 생명이나 천사들이나 권세자들이나 현재 일이나 장래 일이나 능력이나 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롬 </a:t>
            </a:r>
            <a:r>
              <a:rPr lang="en-US" altLang="ko-KR" sz="3600" b="1" dirty="0"/>
              <a:t>8:39)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높음이나 </a:t>
            </a:r>
            <a:r>
              <a:rPr lang="ko-KR" altLang="en-US" sz="3600" b="1" dirty="0"/>
              <a:t>깊음이나 다른 어떤 피조물이라도 우리를 우리 주 그리스도 예수 안에 있는 하나님의 사랑에서 끊을 수 없으리라</a:t>
            </a:r>
            <a:br>
              <a:rPr lang="ko-KR" altLang="en-US" sz="3600" b="1" dirty="0"/>
            </a:br>
            <a:r>
              <a:rPr lang="ko-KR" altLang="en-US" sz="3600" b="1" dirty="0"/>
              <a:t/>
            </a:r>
            <a:br>
              <a:rPr lang="ko-KR" altLang="en-US" sz="3600" b="1" dirty="0"/>
            </a:br>
            <a:endParaRPr lang="en-US" sz="36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945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Eb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Bb7                    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627188" y="3517636"/>
            <a:ext cx="594518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 comes with pow’r to gladden,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Ev’ry life that woe can sadden,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114263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72229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Bb7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Bb7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957917" y="3517636"/>
            <a:ext cx="5254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Love will teach us how to pray,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Love will drive the gloom away,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Turn our darkness into day,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203063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7151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Ab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Cm                          Bb                                       F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657615" y="3517636"/>
            <a:ext cx="579437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the heart is turned to singing,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729818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51427" y="697178"/>
            <a:ext cx="840052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Ab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31761" y="1957917"/>
            <a:ext cx="840052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Ab                   Eb  Bb7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811073" y="3517636"/>
            <a:ext cx="5461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Joy and peace to others bringing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1712186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Eb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Bb7                    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527969" y="3517636"/>
            <a:ext cx="6103938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the world will glow with beauty,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heart rejoice in duty,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148362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72229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Bb7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Bb7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165615" y="3517636"/>
            <a:ext cx="474662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Trials may be sanctified,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soul in peace abide,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Life will all be glorified,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3526470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77151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Ab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Cm                          Bb                                       F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657615" y="3517636"/>
            <a:ext cx="579437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the heart is turned to singing,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521609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951427" y="697178"/>
            <a:ext cx="840052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Ab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31761" y="1957917"/>
            <a:ext cx="840052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Ab                   Eb  Bb7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811073" y="3517636"/>
            <a:ext cx="5461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Joy and peace to others bringing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710411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Eb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Bb7                    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744928" y="3517636"/>
            <a:ext cx="5588000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Darkest sorrow will grow brighter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heaviest burden lighter,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1241030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72229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Bb7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Bb7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874573" y="3517636"/>
            <a:ext cx="5397500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‘Tis the glory that will throw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Light to show us where to go;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the heart shall blessing know,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2079721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77151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Ab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Cm                          Bb                                       F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657615" y="3517636"/>
            <a:ext cx="579437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the heart is turned to singing,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91482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51427" y="697178"/>
            <a:ext cx="840052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Ab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31761" y="1957917"/>
            <a:ext cx="840052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Ab                   Eb  Bb7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811073" y="3517636"/>
            <a:ext cx="5461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Joy and peace to others bringing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944457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Eb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Bb7                             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792553" y="3517636"/>
            <a:ext cx="554037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may have unfading splendor,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a friendship true and tender,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2196356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72229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Bb7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Bb7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709208" y="3517636"/>
            <a:ext cx="5683250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earth vict’ries shall be won,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our life in Heav’n begun,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There will be no need of sun,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311290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7151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Ab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11375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Cm                          Bb                                       F       Bb7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657615" y="3517636"/>
            <a:ext cx="579437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the heart is turned to singing,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</a:t>
            </a:r>
          </a:p>
        </p:txBody>
      </p:sp>
    </p:spTree>
    <p:extLst>
      <p:ext uri="{BB962C8B-B14F-4D97-AF65-F5344CB8AC3E}">
        <p14:creationId xmlns:p14="http://schemas.microsoft.com/office/powerpoint/2010/main" val="868885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51427" y="697178"/>
            <a:ext cx="840052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Ab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31761" y="1957917"/>
            <a:ext cx="840052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Ab                   Eb  Bb7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11073" y="3517636"/>
            <a:ext cx="5461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Joy and peace to others bringing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love shines in.</a:t>
            </a:r>
          </a:p>
        </p:txBody>
      </p:sp>
    </p:spTree>
    <p:extLst>
      <p:ext uri="{BB962C8B-B14F-4D97-AF65-F5344CB8AC3E}">
        <p14:creationId xmlns:p14="http://schemas.microsoft.com/office/powerpoint/2010/main" val="2203511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b="1" dirty="0" smtClean="0">
                <a:solidFill>
                  <a:schemeClr val="accent6"/>
                </a:solidFill>
              </a:rPr>
              <a:t/>
            </a:r>
            <a:br>
              <a:rPr lang="en-US" altLang="ko-KR" sz="6000" b="1" dirty="0" smtClean="0">
                <a:solidFill>
                  <a:schemeClr val="accent6"/>
                </a:solidFill>
              </a:rPr>
            </a:br>
            <a:r>
              <a:rPr lang="ko-KR" altLang="en-US" sz="6000" b="1" dirty="0" smtClean="0">
                <a:solidFill>
                  <a:schemeClr val="accent6"/>
                </a:solidFill>
              </a:rPr>
              <a:t>완전한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 사랑</a:t>
            </a:r>
            <a:r>
              <a:rPr lang="en-US" altLang="ko-KR" sz="6000" b="1" dirty="0" smtClean="0">
                <a:solidFill>
                  <a:schemeClr val="accent6"/>
                </a:solidFill>
              </a:rPr>
              <a:t/>
            </a:r>
            <a:br>
              <a:rPr lang="en-US" altLang="ko-KR" sz="6000" b="1" dirty="0" smtClean="0">
                <a:solidFill>
                  <a:schemeClr val="accent6"/>
                </a:solidFill>
              </a:rPr>
            </a:br>
            <a:r>
              <a:rPr lang="en-US" altLang="ko-KR" sz="6000" b="1" dirty="0" smtClean="0">
                <a:solidFill>
                  <a:schemeClr val="accent6"/>
                </a:solidFill>
              </a:rPr>
              <a:t>(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아가서 </a:t>
            </a:r>
            <a:r>
              <a:rPr lang="en-US" altLang="ko-KR" sz="6000" b="1" dirty="0">
                <a:solidFill>
                  <a:schemeClr val="accent6"/>
                </a:solidFill>
              </a:rPr>
              <a:t>8</a:t>
            </a:r>
            <a:r>
              <a:rPr lang="ko-KR" altLang="en-US" sz="6000" b="1" dirty="0" smtClean="0">
                <a:solidFill>
                  <a:schemeClr val="accent6"/>
                </a:solidFill>
              </a:rPr>
              <a:t>장</a:t>
            </a:r>
            <a:r>
              <a:rPr lang="en-US" sz="6000" b="1" dirty="0">
                <a:solidFill>
                  <a:schemeClr val="accent6"/>
                </a:solidFill>
              </a:rPr>
              <a:t>)</a:t>
            </a:r>
            <a:br>
              <a:rPr lang="en-US" sz="6000" b="1" dirty="0">
                <a:solidFill>
                  <a:schemeClr val="accent6"/>
                </a:solidFill>
              </a:rPr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Bb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031303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14136" y="3517636"/>
            <a:ext cx="731837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soul today is thirsting for living streams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divine,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sweep from highest heaven to this poor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heart of mine;</a:t>
            </a:r>
          </a:p>
        </p:txBody>
      </p:sp>
    </p:spTree>
    <p:extLst>
      <p:ext uri="{BB962C8B-B14F-4D97-AF65-F5344CB8AC3E}">
        <p14:creationId xmlns:p14="http://schemas.microsoft.com/office/powerpoint/2010/main" val="4063123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11678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F7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47120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Bb              F            C7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332178" y="3517636"/>
            <a:ext cx="6429375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stand upon the promise,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Jesus’ name I plead;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send the gracious current to satisfy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need.</a:t>
            </a:r>
          </a:p>
        </p:txBody>
      </p:sp>
    </p:spTree>
    <p:extLst>
      <p:ext uri="{BB962C8B-B14F-4D97-AF65-F5344CB8AC3E}">
        <p14:creationId xmlns:p14="http://schemas.microsoft.com/office/powerpoint/2010/main" val="2794192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1375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051844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                G7                          C7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826824" y="3517636"/>
            <a:ext cx="74056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Like a mighty sea, like a mighty sea,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sweeping over me;</a:t>
            </a:r>
          </a:p>
        </p:txBody>
      </p:sp>
    </p:spTree>
    <p:extLst>
      <p:ext uri="{BB962C8B-B14F-4D97-AF65-F5344CB8AC3E}">
        <p14:creationId xmlns:p14="http://schemas.microsoft.com/office/powerpoint/2010/main" val="956149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F              C7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894292" y="3517636"/>
            <a:ext cx="7397750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waves of glory roll, the Saviour to extol,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sweeping o’er my soul.</a:t>
            </a:r>
          </a:p>
        </p:txBody>
      </p:sp>
    </p:spTree>
    <p:extLst>
      <p:ext uri="{BB962C8B-B14F-4D97-AF65-F5344CB8AC3E}">
        <p14:creationId xmlns:p14="http://schemas.microsoft.com/office/powerpoint/2010/main" val="304595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Bb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031303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078178" y="3517636"/>
            <a:ext cx="691356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see the clouds arising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mercy clouds of love,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That come to bring refreshing down from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throne above,</a:t>
            </a:r>
          </a:p>
        </p:txBody>
      </p:sp>
    </p:spTree>
    <p:extLst>
      <p:ext uri="{BB962C8B-B14F-4D97-AF65-F5344CB8AC3E}">
        <p14:creationId xmlns:p14="http://schemas.microsoft.com/office/powerpoint/2010/main" val="4005231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11678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F7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7120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Bb              F            C7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263386" y="3517636"/>
            <a:ext cx="654843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earnest of the shower,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just now to us is gov’n,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now we wait, expecting the floods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of grace from heav’n.</a:t>
            </a:r>
          </a:p>
        </p:txBody>
      </p:sp>
    </p:spTree>
    <p:extLst>
      <p:ext uri="{BB962C8B-B14F-4D97-AF65-F5344CB8AC3E}">
        <p14:creationId xmlns:p14="http://schemas.microsoft.com/office/powerpoint/2010/main" val="3224531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11375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51844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                G7                           C7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826824" y="3517636"/>
            <a:ext cx="74056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Like a mighty sea, like a mighty sea,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sweeping over me;</a:t>
            </a:r>
          </a:p>
        </p:txBody>
      </p:sp>
    </p:spTree>
    <p:extLst>
      <p:ext uri="{BB962C8B-B14F-4D97-AF65-F5344CB8AC3E}">
        <p14:creationId xmlns:p14="http://schemas.microsoft.com/office/powerpoint/2010/main" val="3029800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F              C7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894292" y="3517636"/>
            <a:ext cx="7397750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waves of glory roll, the Saviour to extol,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sweeping o’er my soul.</a:t>
            </a:r>
          </a:p>
        </p:txBody>
      </p:sp>
    </p:spTree>
    <p:extLst>
      <p:ext uri="{BB962C8B-B14F-4D97-AF65-F5344CB8AC3E}">
        <p14:creationId xmlns:p14="http://schemas.microsoft.com/office/powerpoint/2010/main" val="44241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Bb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031303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161521" y="3517636"/>
            <a:ext cx="677068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show’rs of grace are falling the tide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is rolling in,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flood tide of salvation,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pow’r to cleanse from sin;</a:t>
            </a:r>
          </a:p>
        </p:txBody>
      </p:sp>
    </p:spTree>
    <p:extLst>
      <p:ext uri="{BB962C8B-B14F-4D97-AF65-F5344CB8AC3E}">
        <p14:creationId xmlns:p14="http://schemas.microsoft.com/office/powerpoint/2010/main" val="2069793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11678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F7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7120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Bb              F            C7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229115" y="3517636"/>
            <a:ext cx="46831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It’s surging thro’ my being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takes my sin away,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 keeps me shouting glory!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Thro’ all the happy day.</a:t>
            </a:r>
          </a:p>
        </p:txBody>
      </p:sp>
    </p:spTree>
    <p:extLst>
      <p:ext uri="{BB962C8B-B14F-4D97-AF65-F5344CB8AC3E}">
        <p14:creationId xmlns:p14="http://schemas.microsoft.com/office/powerpoint/2010/main" val="1889877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11375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51844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                G7                           C7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26824" y="3517636"/>
            <a:ext cx="74056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Like a mighty sea, like a mighty sea,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sweeping over me;</a:t>
            </a:r>
          </a:p>
        </p:txBody>
      </p:sp>
    </p:spTree>
    <p:extLst>
      <p:ext uri="{BB962C8B-B14F-4D97-AF65-F5344CB8AC3E}">
        <p14:creationId xmlns:p14="http://schemas.microsoft.com/office/powerpoint/2010/main" val="245983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F              C7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894292" y="3517636"/>
            <a:ext cx="7397750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waves of glory roll, the Saviour to extol,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sweeping o’er my soul.</a:t>
            </a:r>
          </a:p>
        </p:txBody>
      </p:sp>
    </p:spTree>
    <p:extLst>
      <p:ext uri="{BB962C8B-B14F-4D97-AF65-F5344CB8AC3E}">
        <p14:creationId xmlns:p14="http://schemas.microsoft.com/office/powerpoint/2010/main" val="4142800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Bb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31303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874573" y="3517636"/>
            <a:ext cx="53975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It’s coming, yes, it’s coming,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it’s coming down this hour,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 torrent of salvation in saving,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cleansing pow’r</a:t>
            </a:r>
          </a:p>
        </p:txBody>
      </p:sp>
    </p:spTree>
    <p:extLst>
      <p:ext uri="{BB962C8B-B14F-4D97-AF65-F5344CB8AC3E}">
        <p14:creationId xmlns:p14="http://schemas.microsoft.com/office/powerpoint/2010/main" val="1470840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11678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F7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7120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Bb              F            C7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934104" y="3517636"/>
            <a:ext cx="5278438" cy="15597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hear the billows surging,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see them mount and roll;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glory, hallelujah!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They’re sweeping thro’ my soul.</a:t>
            </a:r>
          </a:p>
        </p:txBody>
      </p:sp>
    </p:spTree>
    <p:extLst>
      <p:ext uri="{BB962C8B-B14F-4D97-AF65-F5344CB8AC3E}">
        <p14:creationId xmlns:p14="http://schemas.microsoft.com/office/powerpoint/2010/main" val="36730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11375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51844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                G7                          C7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826824" y="3517636"/>
            <a:ext cx="740568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Like a mighty sea, like a mighty sea,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sweeping over me;</a:t>
            </a:r>
          </a:p>
        </p:txBody>
      </p:sp>
    </p:spTree>
    <p:extLst>
      <p:ext uri="{BB962C8B-B14F-4D97-AF65-F5344CB8AC3E}">
        <p14:creationId xmlns:p14="http://schemas.microsoft.com/office/powerpoint/2010/main" val="19169045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710657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72229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F              C7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94292" y="3517636"/>
            <a:ext cx="7397750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waves of glory roll, the Saviour to extol,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Comes the love of Jesus, 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sweeping o’er my soul.</a:t>
            </a:r>
          </a:p>
        </p:txBody>
      </p:sp>
    </p:spTree>
    <p:extLst>
      <p:ext uri="{BB962C8B-B14F-4D97-AF65-F5344CB8AC3E}">
        <p14:creationId xmlns:p14="http://schemas.microsoft.com/office/powerpoint/2010/main" val="22739369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4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4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4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5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5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5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5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5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753526</TotalTime>
  <Words>1022</Words>
  <Application>Microsoft Office PowerPoint</Application>
  <PresentationFormat>On-screen Show (16:10)</PresentationFormat>
  <Paragraphs>241</Paragraphs>
  <Slides>68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60</vt:i4>
      </vt:variant>
      <vt:variant>
        <vt:lpstr>Slide Titles</vt:lpstr>
      </vt:variant>
      <vt:variant>
        <vt:i4>68</vt:i4>
      </vt:variant>
    </vt:vector>
  </HeadingPairs>
  <TitlesOfParts>
    <vt:vector size="138" baseType="lpstr">
      <vt:lpstr>HY견고딕</vt:lpstr>
      <vt:lpstr>HY견고딕</vt:lpstr>
      <vt:lpstr>굴림</vt:lpstr>
      <vt:lpstr>굴림</vt:lpstr>
      <vt:lpstr>바탕체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11_기본 디자인</vt:lpstr>
      <vt:lpstr>33_기본 디자인</vt:lpstr>
      <vt:lpstr>39_기본 디자인</vt:lpstr>
      <vt:lpstr>40_기본 디자인</vt:lpstr>
      <vt:lpstr>41_기본 디자인</vt:lpstr>
      <vt:lpstr>42_기본 디자인</vt:lpstr>
      <vt:lpstr>43_기본 디자인</vt:lpstr>
      <vt:lpstr>44_기본 디자인</vt:lpstr>
      <vt:lpstr>45_기본 디자인</vt:lpstr>
      <vt:lpstr>46_기본 디자인</vt:lpstr>
      <vt:lpstr>47_기본 디자인</vt:lpstr>
      <vt:lpstr>48_기본 디자인</vt:lpstr>
      <vt:lpstr>49_기본 디자인</vt:lpstr>
      <vt:lpstr>50_기본 디자인</vt:lpstr>
      <vt:lpstr>51_기본 디자인</vt:lpstr>
      <vt:lpstr>52_기본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21_기본 디자인</vt:lpstr>
      <vt:lpstr>22_기본 디자인</vt:lpstr>
      <vt:lpstr>24_기본 디자인</vt:lpstr>
      <vt:lpstr>25_기본 디자인</vt:lpstr>
      <vt:lpstr>29_기본 디자인</vt:lpstr>
      <vt:lpstr>31_기본 디자인</vt:lpstr>
      <vt:lpstr>32_기본 디자인</vt:lpstr>
      <vt:lpstr>53_기본 디자인</vt:lpstr>
      <vt:lpstr>54_기본 디자인</vt:lpstr>
      <vt:lpstr>55_기본 디자인</vt:lpstr>
      <vt:lpstr>56_기본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(아 8:1)  네가 내 어머니의 젖을 먹은 오라비 같았더라면 내가 밖에서 너를 만날 때에 입을 맞추어도 나를 업신여길 자가 없었을 것이라 (아 8:2)  내가 너를 이끌어 내 어머니 집에 들이고 네게서 교훈을 받았으리라 나는 향기로운 술 곧 석류즙으로 네게 마시게 하겠고 (아 8:3)  너는 왼팔로는 내 머리를 고이고 오른손으로는 나를 안았으리라 </vt:lpstr>
      <vt:lpstr>  (아 8:4)  예루살렘 딸들아 내가 너희에게 부탁한다 내 사랑하는 자가 원하기 전에는 흔들지 말며 깨우지 말지니라 (아 8:5)  그의 사랑하는 자를 의지하고 거친 들에서 올라오는 여자가 누구인가 너로 말미암아 네 어머니가 고생한 곳 너를 낳은 자가 애쓴 그 곳 사과나무 아래에서 내가 너를 깨웠노라   </vt:lpstr>
      <vt:lpstr> (아 8:6)  너는 나를 도장 같이 마음에 품고 도장 같이 팔에 두라 사랑은 죽음 같이 강하고 질투는 스올 같이 잔인하며 불길 같이 일어나니 그 기세가 여호와의 불과 같으니라   (아 8:7)  많은 물도 이 사랑을 끄지 못하겠고 홍수라도 삼키지 못하나니 사람이 그의 온 가산을 다 주고 사랑과 바꾸려 할지라도 오히려 멸시를 받으리라 </vt:lpstr>
      <vt:lpstr>(아 8:8)  우리에게 있는 작은 누이는 아직도 유방이 없구나 그가 청혼을 받는 날에는 우리가 그를 위하여 무엇을 할까 (아 8:9)  그가 성벽이라면 우리는 은 망대를 그 위에 세울 것이요 그가 문이라면 우리는 백향목 판자로 두르리라 </vt:lpstr>
      <vt:lpstr>   (아 8:10)  나는 성벽이요 내 유방은 망대 같으니 그러므로 나는 그가 보기에 화평을 얻은 자 같구나 (아 8:11)  솔로몬이 바알하몬에 포도원이 있어 지키는 자들에게 맡겨 두고 그들로 각기 그 열매로 말미암아 은 천을 바치게 하였구나 (아 8:12)  솔로몬 너는 천을 얻겠고 열매를 지키는 자도 이백을 얻으려니와 내게 속한 내 포도원은 내 앞에 있구나 </vt:lpstr>
      <vt:lpstr>(아 8:13)  너 동산에 거주하는 자야 친구들이 네 소리에 귀를 기울이니 내가 듣게 하려무나 (아 8:14)  내 사랑하는 자야 너는 빨리 달리라 향기로운 산 위에 있는 노루와도 같고 어린 사슴과도 같아라 </vt:lpstr>
      <vt:lpstr>  (롬 8:35)  누가 우리를 그리스도의 사랑에서 끊으리요 환난이나 곤고나 박해나 기근이나 적신이나 위험이나 칼이랴 (롬 8:36)  기록된 바 우리가 종일 주를 위하여 죽임을 당하게 되며 도살 당할 양 같이 여김을 받았나이다 함과 같으니라  (롬 8:37)  그러나 이 모든 일에 우리를 사랑하시는 이로 말미암아 우리가 넉넉히 이기느니라 </vt:lpstr>
      <vt:lpstr> (롬 8:38)  내가 확신하노니 사망이나 생명이나 천사들이나 권세자들이나 현재 일이나 장래 일이나 능력이나  (롬 8:39)  높음이나 깊음이나 다른 어떤 피조물이라도 우리를 우리 주 그리스도 예수 안에 있는 하나님의 사랑에서 끊을 수 없으리라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완전한 사랑 (아가서 8장)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6347</cp:revision>
  <dcterms:created xsi:type="dcterms:W3CDTF">2008-11-11T01:40:04Z</dcterms:created>
  <dcterms:modified xsi:type="dcterms:W3CDTF">2017-09-24T02:00:03Z</dcterms:modified>
</cp:coreProperties>
</file>