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0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542" r:id="rId29"/>
    <p:sldMasterId id="2147494544" r:id="rId30"/>
    <p:sldMasterId id="2147494546" r:id="rId31"/>
    <p:sldMasterId id="2147494548" r:id="rId32"/>
    <p:sldMasterId id="2147494550" r:id="rId33"/>
    <p:sldMasterId id="2147494552" r:id="rId34"/>
    <p:sldMasterId id="2147494554" r:id="rId35"/>
    <p:sldMasterId id="2147494556" r:id="rId36"/>
    <p:sldMasterId id="2147494558" r:id="rId37"/>
    <p:sldMasterId id="2147494560" r:id="rId38"/>
    <p:sldMasterId id="2147494562" r:id="rId39"/>
    <p:sldMasterId id="2147494564" r:id="rId40"/>
    <p:sldMasterId id="2147494566" r:id="rId41"/>
    <p:sldMasterId id="2147494568" r:id="rId42"/>
    <p:sldMasterId id="2147494570" r:id="rId43"/>
    <p:sldMasterId id="2147494572" r:id="rId44"/>
    <p:sldMasterId id="2147494574" r:id="rId45"/>
    <p:sldMasterId id="2147494576" r:id="rId46"/>
    <p:sldMasterId id="2147494578" r:id="rId47"/>
    <p:sldMasterId id="2147494580" r:id="rId48"/>
  </p:sldMasterIdLst>
  <p:notesMasterIdLst>
    <p:notesMasterId r:id="rId108"/>
  </p:notesMasterIdLst>
  <p:handoutMasterIdLst>
    <p:handoutMasterId r:id="rId109"/>
  </p:handoutMasterIdLst>
  <p:sldIdLst>
    <p:sldId id="4577" r:id="rId49"/>
    <p:sldId id="4578" r:id="rId50"/>
    <p:sldId id="4595" r:id="rId51"/>
    <p:sldId id="8069" r:id="rId52"/>
    <p:sldId id="8070" r:id="rId53"/>
    <p:sldId id="8071" r:id="rId54"/>
    <p:sldId id="8072" r:id="rId55"/>
    <p:sldId id="8073" r:id="rId56"/>
    <p:sldId id="8074" r:id="rId57"/>
    <p:sldId id="8075" r:id="rId58"/>
    <p:sldId id="4624" r:id="rId59"/>
    <p:sldId id="8153" r:id="rId60"/>
    <p:sldId id="8094" r:id="rId61"/>
    <p:sldId id="8095" r:id="rId62"/>
    <p:sldId id="8096" r:id="rId63"/>
    <p:sldId id="8097" r:id="rId64"/>
    <p:sldId id="8098" r:id="rId65"/>
    <p:sldId id="4060" r:id="rId66"/>
    <p:sldId id="4245" r:id="rId67"/>
    <p:sldId id="8238" r:id="rId68"/>
    <p:sldId id="7723" r:id="rId69"/>
    <p:sldId id="7724" r:id="rId70"/>
    <p:sldId id="7661" r:id="rId71"/>
    <p:sldId id="8443" r:id="rId72"/>
    <p:sldId id="8475" r:id="rId73"/>
    <p:sldId id="8445" r:id="rId74"/>
    <p:sldId id="8595" r:id="rId75"/>
    <p:sldId id="8596" r:id="rId76"/>
    <p:sldId id="8597" r:id="rId77"/>
    <p:sldId id="8598" r:id="rId78"/>
    <p:sldId id="4599" r:id="rId79"/>
    <p:sldId id="8599" r:id="rId80"/>
    <p:sldId id="8600" r:id="rId81"/>
    <p:sldId id="8601" r:id="rId82"/>
    <p:sldId id="8602" r:id="rId83"/>
    <p:sldId id="8603" r:id="rId84"/>
    <p:sldId id="8604" r:id="rId85"/>
    <p:sldId id="8605" r:id="rId86"/>
    <p:sldId id="8606" r:id="rId87"/>
    <p:sldId id="8607" r:id="rId88"/>
    <p:sldId id="8608" r:id="rId89"/>
    <p:sldId id="8609" r:id="rId90"/>
    <p:sldId id="8610" r:id="rId91"/>
    <p:sldId id="4635" r:id="rId92"/>
    <p:sldId id="8611" r:id="rId93"/>
    <p:sldId id="8612" r:id="rId94"/>
    <p:sldId id="8613" r:id="rId95"/>
    <p:sldId id="8614" r:id="rId96"/>
    <p:sldId id="8615" r:id="rId97"/>
    <p:sldId id="8616" r:id="rId98"/>
    <p:sldId id="8617" r:id="rId99"/>
    <p:sldId id="8618" r:id="rId100"/>
    <p:sldId id="8411" r:id="rId101"/>
    <p:sldId id="4638" r:id="rId102"/>
    <p:sldId id="4830" r:id="rId103"/>
    <p:sldId id="4602" r:id="rId104"/>
    <p:sldId id="4603" r:id="rId105"/>
    <p:sldId id="4604" r:id="rId106"/>
    <p:sldId id="4827" r:id="rId107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17" autoAdjust="0"/>
    <p:restoredTop sz="95214" autoAdjust="0"/>
  </p:normalViewPr>
  <p:slideViewPr>
    <p:cSldViewPr>
      <p:cViewPr varScale="1">
        <p:scale>
          <a:sx n="37" d="100"/>
          <a:sy n="37" d="100"/>
        </p:scale>
        <p:origin x="66" y="85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112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102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113" Type="http://schemas.openxmlformats.org/officeDocument/2006/relationships/tableStyles" Target="tableStyles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1.xml"/><Relationship Id="rId103" Type="http://schemas.openxmlformats.org/officeDocument/2006/relationships/slide" Target="slides/slide55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6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slide" Target="slides/slide5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handoutMaster" Target="handoutMasters/handoutMaster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8.xml"/><Relationship Id="rId87" Type="http://schemas.openxmlformats.org/officeDocument/2006/relationships/slide" Target="slides/slide39.xml"/><Relationship Id="rId110" Type="http://schemas.openxmlformats.org/officeDocument/2006/relationships/presProps" Target="presProps.xml"/><Relationship Id="rId61" Type="http://schemas.openxmlformats.org/officeDocument/2006/relationships/slide" Target="slides/slide13.xml"/><Relationship Id="rId82" Type="http://schemas.openxmlformats.org/officeDocument/2006/relationships/slide" Target="slides/slide3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8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4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39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559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1917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2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625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737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926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800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863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14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262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90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893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484B99D6-2812-4EFD-9E18-4CB0D0F08D3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950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5720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92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1942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94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8498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23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31350D-3F3A-4E98-A1F5-8906073F18E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688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01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4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20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89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4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4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4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64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5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73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5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66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5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6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5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8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5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70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6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6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6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299D7E8-A9DB-4489-942F-BB233D6012F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90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6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10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6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6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6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33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7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2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7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336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7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9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7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7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7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588985-F149-4573-A756-0C9CF920C54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26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8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아가서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7</a:t>
            </a:r>
            <a:r>
              <a:rPr lang="en-US" altLang="ko-KR" sz="8000" b="1" dirty="0" smtClean="0">
                <a:latin typeface="+mn-ea"/>
                <a:ea typeface="+mn-ea"/>
              </a:rPr>
              <a:t>:1-13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귀한 </a:t>
            </a:r>
            <a:r>
              <a:rPr lang="ko-KR" altLang="en-US" sz="3200" b="1" dirty="0"/>
              <a:t>자의 딸아 신을 신은 네 발이 어찌 그리 아름다운가 네 넓적다리는 둥글어서 숙련공의 손이 만든 구슬 꿰미 같구나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배꼽은 </a:t>
            </a:r>
            <a:r>
              <a:rPr lang="ko-KR" altLang="en-US" sz="3200" b="1" dirty="0"/>
              <a:t>섞은 포도주를 가득히 부은 둥근 잔 같고 허리는 백합화로 두른 밀단 같구나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두 </a:t>
            </a:r>
            <a:r>
              <a:rPr lang="ko-KR" altLang="en-US" sz="3200" b="1" dirty="0"/>
              <a:t>유방은 암사슴의 쌍태 새끼 같고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목은 </a:t>
            </a:r>
            <a:r>
              <a:rPr lang="ko-KR" altLang="en-US" sz="3200" b="1" dirty="0"/>
              <a:t>상아 망대 같구나 눈은 헤스본 바드랍빔 문 곁에 있는 연못 같고 코는 다메섹을 향한 레바논 망대 같구나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머리는 </a:t>
            </a:r>
            <a:r>
              <a:rPr lang="ko-KR" altLang="en-US" sz="3200" b="1" dirty="0"/>
              <a:t>갈멜 산 같고 드리운 머리털은 자주 빛이 있으니 왕이 그 머리카락에 매이었구나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사랑아 </a:t>
            </a:r>
            <a:r>
              <a:rPr lang="ko-KR" altLang="en-US" sz="3200" b="1" dirty="0"/>
              <a:t>네가 어찌 그리 아름다운지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어찌 그리 화창한지 즐겁게 하는구나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키는 종려나무 같고 네 유방은 그 열매송이 같구나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말하기를 종려나무에 올라가서 그 가지를 잡으리라 하였나니 네 유방은 포도송이 같고 네 콧김은 사과 냄새 같고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입은 좋은 포도주 같을 것이니라 이 포도주는 내 사랑하는 자를 위하여 미끄럽게 흘러내려서 자는 자의 입을 움직이게 하느니라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나는 </a:t>
            </a:r>
            <a:r>
              <a:rPr lang="ko-KR" altLang="en-US" sz="3200" b="1" dirty="0"/>
              <a:t>내 사랑하는 자에게 속하였도다 그가 나를 사모하는구나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사랑하는 자야 우리가 함께 들로 가서 동네에서 유숙하자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일찍이 일어나서 포도원으로 가서 포도 움이 돋았는지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꽃술이 퍼졌는지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석류 꽃이 피었는지 보자 거기에서 내가 내 사랑을 네게 주리라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7:13)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합환채가 </a:t>
            </a:r>
            <a:r>
              <a:rPr lang="ko-KR" altLang="en-US" sz="3200" b="1" dirty="0"/>
              <a:t>향기를 뿜어내고 우리의 문 앞에는 여러 가지 귀한 열매가 새 것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묵은 것으로 마련되었구나 내가 내 사랑하는 자 너를 위하여 쌓아 둔 것이로다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09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sz="3600" b="1" dirty="0"/>
              <a:t>(</a:t>
            </a:r>
            <a:r>
              <a:rPr lang="ko-KR" altLang="en-US" sz="3600" b="1" dirty="0"/>
              <a:t>아가</a:t>
            </a:r>
            <a:r>
              <a:rPr lang="en-US" sz="3600" b="1" dirty="0"/>
              <a:t> 2:16)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ko-KR" altLang="en-US" sz="3600" b="1" dirty="0" smtClean="0"/>
              <a:t>나의 </a:t>
            </a:r>
            <a:r>
              <a:rPr lang="ko-KR" altLang="en-US" sz="3600" b="1" dirty="0"/>
              <a:t>사랑하는 자는 내게 속하였고 나는 그에게 속하였구나 그가 백합화 </a:t>
            </a:r>
            <a:r>
              <a:rPr lang="ko-KR" altLang="en-US" sz="3600" b="1" dirty="0" smtClean="0"/>
              <a:t>가운데서 양떼를 </a:t>
            </a:r>
            <a:r>
              <a:rPr lang="ko-KR" altLang="en-US" sz="3600" b="1" dirty="0"/>
              <a:t>먹이는구나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ko-KR" altLang="en-US" sz="3600" b="1" dirty="0"/>
              <a:t>아가</a:t>
            </a:r>
            <a:r>
              <a:rPr lang="en-US" sz="3600" b="1" dirty="0"/>
              <a:t> 6:3)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ko-KR" altLang="en-US" sz="3600" b="1" dirty="0" smtClean="0"/>
              <a:t>나는 </a:t>
            </a:r>
            <a:r>
              <a:rPr lang="ko-KR" altLang="en-US" sz="3600" b="1" dirty="0"/>
              <a:t>나의 사랑하는 자에게 속하였고 나의 사랑하는 자는 내게 속하였다 그가 </a:t>
            </a:r>
            <a:r>
              <a:rPr lang="ko-KR" altLang="en-US" sz="3600" b="1" dirty="0" smtClean="0"/>
              <a:t>백합화가운데서 </a:t>
            </a:r>
            <a:r>
              <a:rPr lang="ko-KR" altLang="en-US" sz="3600" b="1" dirty="0"/>
              <a:t>그 양떼를 먹이는구나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12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sz="3200" b="1" dirty="0"/>
              <a:t>(</a:t>
            </a:r>
            <a:r>
              <a:rPr lang="ko-KR" altLang="en-US" sz="3200" b="1" dirty="0"/>
              <a:t>아가</a:t>
            </a:r>
            <a:r>
              <a:rPr lang="en-US" sz="3200" b="1" dirty="0"/>
              <a:t> 7:10) </a:t>
            </a:r>
            <a:br>
              <a:rPr lang="en-US" sz="3200" b="1" dirty="0"/>
            </a:br>
            <a:r>
              <a:rPr lang="ko-KR" altLang="en-US" sz="3200" b="1" dirty="0"/>
              <a:t>나는 나의 사랑하는 자에게 속하였구나 그가 나를 사모하는구나</a:t>
            </a:r>
            <a:endParaRPr lang="ko-KR" alt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997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3364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94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600" b="1" dirty="0"/>
              <a:t>(</a:t>
            </a:r>
            <a:r>
              <a:rPr lang="ko-KR" altLang="en-US" sz="3600" b="1" dirty="0"/>
              <a:t>아 </a:t>
            </a:r>
            <a:r>
              <a:rPr lang="en-US" altLang="ko-KR" sz="3600" b="1" dirty="0"/>
              <a:t>2:10)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나의 </a:t>
            </a:r>
            <a:r>
              <a:rPr lang="ko-KR" altLang="en-US" sz="3600" b="1" dirty="0"/>
              <a:t>사랑하는 자가 내게 말하여 이르기를 나의 사랑</a:t>
            </a:r>
            <a:r>
              <a:rPr lang="en-US" altLang="ko-KR" sz="3600" b="1" dirty="0"/>
              <a:t>, </a:t>
            </a:r>
            <a:r>
              <a:rPr lang="ko-KR" altLang="en-US" sz="3600" b="1" dirty="0"/>
              <a:t>내 어여쁜 자야 일어나서 함께 가자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아 </a:t>
            </a:r>
            <a:r>
              <a:rPr lang="en-US" altLang="ko-KR" sz="3600" b="1" dirty="0"/>
              <a:t>2:11)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겨울도 </a:t>
            </a:r>
            <a:r>
              <a:rPr lang="ko-KR" altLang="en-US" sz="3600" b="1" dirty="0"/>
              <a:t>지나고 비도 그쳤고</a:t>
            </a:r>
            <a:br>
              <a:rPr lang="ko-KR" altLang="en-US" sz="3600" b="1" dirty="0"/>
            </a:br>
            <a:r>
              <a:rPr lang="ko-KR" altLang="en-US" sz="3600" b="1" dirty="0"/>
              <a:t/>
            </a:r>
            <a:br>
              <a:rPr lang="ko-KR" altLang="en-US" sz="3600" b="1" dirty="0"/>
            </a:br>
            <a:endParaRPr lang="en-US" sz="36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945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2:12)	</a:t>
            </a:r>
            <a:br>
              <a:rPr lang="en-US" altLang="ko-KR" sz="3200" b="1" dirty="0"/>
            </a:br>
            <a:r>
              <a:rPr lang="ko-KR" altLang="en-US" sz="3200" b="1" dirty="0"/>
              <a:t>지면에는 꽃이 피고 새가 노래할 때가 이르렀는데 비둘기의 소리가 우리 땅에 들리는구나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2:13)	</a:t>
            </a:r>
            <a:br>
              <a:rPr lang="en-US" altLang="ko-KR" sz="3200" b="1" dirty="0"/>
            </a:br>
            <a:r>
              <a:rPr lang="ko-KR" altLang="en-US" sz="3200" b="1" dirty="0"/>
              <a:t>무화과나무에는 푸른 열매가 익었고 포도나무는 꽃을 피워 향기를 토하는구나 나의 사랑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나의 어여쁜 자야 일어나서 함께 가자</a:t>
            </a:r>
            <a:br>
              <a:rPr lang="ko-KR" altLang="en-US" sz="3200" b="1" dirty="0"/>
            </a:br>
            <a:endParaRPr lang="ko-KR" alt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997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3364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386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41682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1222"/>
      </p:ext>
    </p:extLst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2879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3654"/>
      </p:ext>
    </p:extLst>
  </p:cSld>
  <p:clrMapOvr>
    <a:masterClrMapping/>
  </p:clrMapOvr>
  <p:transition spd="med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1167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11677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F                     G7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71688" y="3577167"/>
            <a:ext cx="49609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Lately the life of Christ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burst out alive in me!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Old things have passed away,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Even myself is new.</a:t>
            </a:r>
          </a:p>
        </p:txBody>
      </p:sp>
    </p:spTree>
    <p:extLst>
      <p:ext uri="{BB962C8B-B14F-4D97-AF65-F5344CB8AC3E}">
        <p14:creationId xmlns:p14="http://schemas.microsoft.com/office/powerpoint/2010/main" val="366495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521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91292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Dm                    F                   C7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221178" y="3577167"/>
            <a:ext cx="4691063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His life floods through me,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like rivers towards the sea,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His love shines on me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like sun shining on the dew.</a:t>
            </a:r>
          </a:p>
        </p:txBody>
      </p:sp>
    </p:spTree>
    <p:extLst>
      <p:ext uri="{BB962C8B-B14F-4D97-AF65-F5344CB8AC3E}">
        <p14:creationId xmlns:p14="http://schemas.microsoft.com/office/powerpoint/2010/main" val="49668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91292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Dm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52146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C7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135188" y="3577167"/>
            <a:ext cx="48974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 I’ll savor life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Unending ev’ry day;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Now and forever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walk with Him all the way.</a:t>
            </a:r>
          </a:p>
        </p:txBody>
      </p:sp>
    </p:spTree>
    <p:extLst>
      <p:ext uri="{BB962C8B-B14F-4D97-AF65-F5344CB8AC3E}">
        <p14:creationId xmlns:p14="http://schemas.microsoft.com/office/powerpoint/2010/main" val="2996520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1167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411677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F                     G7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1542" y="3577167"/>
            <a:ext cx="5643563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Life hid in Him makes my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gladness of heart increase,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set no price on what pleas’d me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other days.</a:t>
            </a:r>
          </a:p>
        </p:txBody>
      </p:sp>
    </p:spTree>
    <p:extLst>
      <p:ext uri="{BB962C8B-B14F-4D97-AF65-F5344CB8AC3E}">
        <p14:creationId xmlns:p14="http://schemas.microsoft.com/office/powerpoint/2010/main" val="3796194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521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91292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Dm                    F                   C7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571625" y="3577167"/>
            <a:ext cx="592137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tasting heaven’s incredible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joy and peace,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life the Lord’s for an anthem of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pray’r and praise.</a:t>
            </a:r>
          </a:p>
        </p:txBody>
      </p:sp>
    </p:spTree>
    <p:extLst>
      <p:ext uri="{BB962C8B-B14F-4D97-AF65-F5344CB8AC3E}">
        <p14:creationId xmlns:p14="http://schemas.microsoft.com/office/powerpoint/2010/main" val="1062955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91292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Dm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52146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C7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135188" y="3577167"/>
            <a:ext cx="48974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 I’ll savor life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Unending ev’ry day;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Now and forever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walk with Him all the way.</a:t>
            </a:r>
          </a:p>
        </p:txBody>
      </p:sp>
    </p:spTree>
    <p:extLst>
      <p:ext uri="{BB962C8B-B14F-4D97-AF65-F5344CB8AC3E}">
        <p14:creationId xmlns:p14="http://schemas.microsoft.com/office/powerpoint/2010/main" val="1101042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1167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11677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F                     G7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31875" y="3577167"/>
            <a:ext cx="70564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Hill, stream and wood land and all that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see is new,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Sinner and foeman are turned into friends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I know.</a:t>
            </a:r>
          </a:p>
        </p:txBody>
      </p:sp>
    </p:spTree>
    <p:extLst>
      <p:ext uri="{BB962C8B-B14F-4D97-AF65-F5344CB8AC3E}">
        <p14:creationId xmlns:p14="http://schemas.microsoft.com/office/powerpoint/2010/main" val="475582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521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91292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Dm                    F                   C7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117865" y="3577167"/>
            <a:ext cx="6873875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This is eternal life tasted before it’s due,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Life with the Lord is a new heaven here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below!</a:t>
            </a:r>
          </a:p>
        </p:txBody>
      </p:sp>
    </p:spTree>
    <p:extLst>
      <p:ext uri="{BB962C8B-B14F-4D97-AF65-F5344CB8AC3E}">
        <p14:creationId xmlns:p14="http://schemas.microsoft.com/office/powerpoint/2010/main" val="241188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91292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Dm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52146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C7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135188" y="3577167"/>
            <a:ext cx="48974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 I’ll savor life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Unending ev’ry day;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Now and forever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walk with Him all the way.</a:t>
            </a:r>
          </a:p>
        </p:txBody>
      </p:sp>
    </p:spTree>
    <p:extLst>
      <p:ext uri="{BB962C8B-B14F-4D97-AF65-F5344CB8AC3E}">
        <p14:creationId xmlns:p14="http://schemas.microsoft.com/office/powerpoint/2010/main" val="1036426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1167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11677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F                     G7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871928" y="3577167"/>
            <a:ext cx="5357813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Rough though and long His way,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set about with strife,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hymns I’ll follow on,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exhuberant with praise.</a:t>
            </a:r>
          </a:p>
        </p:txBody>
      </p:sp>
    </p:spTree>
    <p:extLst>
      <p:ext uri="{BB962C8B-B14F-4D97-AF65-F5344CB8AC3E}">
        <p14:creationId xmlns:p14="http://schemas.microsoft.com/office/powerpoint/2010/main" val="3173780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52146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91292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Dm                    F                   C7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971021" y="3577167"/>
            <a:ext cx="7207250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be with Christ my Lord unto eternal life,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Daily I’ll walk Him beyond the length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of days.</a:t>
            </a:r>
          </a:p>
        </p:txBody>
      </p:sp>
    </p:spTree>
    <p:extLst>
      <p:ext uri="{BB962C8B-B14F-4D97-AF65-F5344CB8AC3E}">
        <p14:creationId xmlns:p14="http://schemas.microsoft.com/office/powerpoint/2010/main" val="403900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91292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Dm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52146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C7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35188" y="3577167"/>
            <a:ext cx="48974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Christ I’ll savor life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Unending ev’ry day;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Now and forever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walk with Him all the way.</a:t>
            </a:r>
          </a:p>
        </p:txBody>
      </p:sp>
    </p:spTree>
    <p:extLst>
      <p:ext uri="{BB962C8B-B14F-4D97-AF65-F5344CB8AC3E}">
        <p14:creationId xmlns:p14="http://schemas.microsoft.com/office/powerpoint/2010/main" val="4197576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b="1" dirty="0" smtClean="0">
                <a:solidFill>
                  <a:schemeClr val="accent6"/>
                </a:solidFill>
              </a:rPr>
              <a:t/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ko-KR" altLang="en-US" sz="6000" b="1" dirty="0" smtClean="0">
                <a:solidFill>
                  <a:schemeClr val="accent6"/>
                </a:solidFill>
              </a:rPr>
              <a:t>깊고 견고해진 사랑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/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en-US" altLang="ko-KR" sz="6000" b="1" dirty="0" smtClean="0">
                <a:solidFill>
                  <a:schemeClr val="accent6"/>
                </a:solidFill>
              </a:rPr>
              <a:t>(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아가서 </a:t>
            </a:r>
            <a:r>
              <a:rPr lang="en-US" altLang="ko-KR" sz="6000" b="1" dirty="0">
                <a:solidFill>
                  <a:schemeClr val="accent6"/>
                </a:solidFill>
              </a:rPr>
              <a:t>7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장</a:t>
            </a:r>
            <a:r>
              <a:rPr lang="en-US" sz="6000" b="1" dirty="0">
                <a:solidFill>
                  <a:schemeClr val="accent6"/>
                </a:solidFill>
              </a:rPr>
              <a:t>)</a:t>
            </a:r>
            <a:br>
              <a:rPr lang="en-US" sz="6000" b="1" dirty="0">
                <a:solidFill>
                  <a:schemeClr val="accent6"/>
                </a:solidFill>
              </a:rPr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11979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G                                D            D7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E7                           Am            A7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414323" y="3517636"/>
            <a:ext cx="4318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Jesus, I have promised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serve Thee to the end;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Be Thou forever near me,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Master and ma Friend:</a:t>
            </a:r>
          </a:p>
        </p:txBody>
      </p:sp>
    </p:spTree>
    <p:extLst>
      <p:ext uri="{BB962C8B-B14F-4D97-AF65-F5344CB8AC3E}">
        <p14:creationId xmlns:p14="http://schemas.microsoft.com/office/powerpoint/2010/main" val="2325826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71511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D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Am           G         D7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087563" y="3517636"/>
            <a:ext cx="494506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shall not fear the battle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Thou art by my side,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Nor wander from the pathway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Thou wilt be my Guide.</a:t>
            </a:r>
          </a:p>
        </p:txBody>
      </p:sp>
    </p:spTree>
    <p:extLst>
      <p:ext uri="{BB962C8B-B14F-4D97-AF65-F5344CB8AC3E}">
        <p14:creationId xmlns:p14="http://schemas.microsoft.com/office/powerpoint/2010/main" val="2752305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11979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G                                D            D7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E7                           Am            A7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135188" y="3517636"/>
            <a:ext cx="489743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Jesus, while I follow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According to Thy word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Fulfill each precious promise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glory as I’ve heard;</a:t>
            </a:r>
          </a:p>
        </p:txBody>
      </p:sp>
    </p:spTree>
    <p:extLst>
      <p:ext uri="{BB962C8B-B14F-4D97-AF65-F5344CB8AC3E}">
        <p14:creationId xmlns:p14="http://schemas.microsoft.com/office/powerpoint/2010/main" val="2724565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71511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D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Am           G         D7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268803" y="3517636"/>
            <a:ext cx="464343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still I’ll follow after,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serve Thee all my day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Thou, in grace abounding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lead me in the way.</a:t>
            </a:r>
          </a:p>
        </p:txBody>
      </p:sp>
    </p:spTree>
    <p:extLst>
      <p:ext uri="{BB962C8B-B14F-4D97-AF65-F5344CB8AC3E}">
        <p14:creationId xmlns:p14="http://schemas.microsoft.com/office/powerpoint/2010/main" val="1660719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711979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G                                D            D7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E7                           Am            A7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260865" y="3517636"/>
            <a:ext cx="4651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let me feel Thee near me,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world is ever near;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see the sights that dazzle,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tempting sounds I hear;</a:t>
            </a:r>
          </a:p>
        </p:txBody>
      </p:sp>
    </p:spTree>
    <p:extLst>
      <p:ext uri="{BB962C8B-B14F-4D97-AF65-F5344CB8AC3E}">
        <p14:creationId xmlns:p14="http://schemas.microsoft.com/office/powerpoint/2010/main" val="148968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71511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D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Am           G         D7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127250" y="3517636"/>
            <a:ext cx="4905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foes are ever near me,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Around me and within;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But, Jesus, draw Thou nearer,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shield my soul from sin.</a:t>
            </a:r>
          </a:p>
        </p:txBody>
      </p:sp>
    </p:spTree>
    <p:extLst>
      <p:ext uri="{BB962C8B-B14F-4D97-AF65-F5344CB8AC3E}">
        <p14:creationId xmlns:p14="http://schemas.microsoft.com/office/powerpoint/2010/main" val="3467676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711979" y="697178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G                                D            D7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E7                           Am            A7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193396" y="3517636"/>
            <a:ext cx="4778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Jesus, Thou hast promised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all who follow Thee,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That where Thou art in glory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There shalt Thy servant be;</a:t>
            </a:r>
          </a:p>
        </p:txBody>
      </p:sp>
    </p:spTree>
    <p:extLst>
      <p:ext uri="{BB962C8B-B14F-4D97-AF65-F5344CB8AC3E}">
        <p14:creationId xmlns:p14="http://schemas.microsoft.com/office/powerpoint/2010/main" val="3358049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771511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D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7120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Am           G         D7          G        C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871928" y="3517636"/>
            <a:ext cx="54292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And, Jesus, I have promised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serve Thee to the end;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O, give me grace to follow,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Master and my Friend. Amen.</a:t>
            </a:r>
          </a:p>
        </p:txBody>
      </p:sp>
    </p:spTree>
    <p:extLst>
      <p:ext uri="{BB962C8B-B14F-4D97-AF65-F5344CB8AC3E}">
        <p14:creationId xmlns:p14="http://schemas.microsoft.com/office/powerpoint/2010/main" val="1413528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743500</TotalTime>
  <Words>732</Words>
  <Application>Microsoft Office PowerPoint</Application>
  <PresentationFormat>On-screen Show (16:10)</PresentationFormat>
  <Paragraphs>180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48</vt:i4>
      </vt:variant>
      <vt:variant>
        <vt:lpstr>Slide Titles</vt:lpstr>
      </vt:variant>
      <vt:variant>
        <vt:i4>59</vt:i4>
      </vt:variant>
    </vt:vector>
  </HeadingPairs>
  <TitlesOfParts>
    <vt:vector size="117" baseType="lpstr">
      <vt:lpstr>HY견고딕</vt:lpstr>
      <vt:lpstr>HY견고딕</vt:lpstr>
      <vt:lpstr>굴림</vt:lpstr>
      <vt:lpstr>굴림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21_기본 디자인</vt:lpstr>
      <vt:lpstr>22_기본 디자인</vt:lpstr>
      <vt:lpstr>24_기본 디자인</vt:lpstr>
      <vt:lpstr>25_기본 디자인</vt:lpstr>
      <vt:lpstr>29_기본 디자인</vt:lpstr>
      <vt:lpstr>31_기본 디자인</vt:lpstr>
      <vt:lpstr>32_기본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(아 7:1)  귀한 자의 딸아 신을 신은 네 발이 어찌 그리 아름다운가 네 넓적다리는 둥글어서 숙련공의 손이 만든 구슬 꿰미 같구나 (아 7:2)  배꼽은 섞은 포도주를 가득히 부은 둥근 잔 같고 허리는 백합화로 두른 밀단 같구나 (아 7:3)  두 유방은 암사슴의 쌍태 새끼 같고 </vt:lpstr>
      <vt:lpstr>(아 7:4)  목은 상아 망대 같구나 눈은 헤스본 바드랍빔 문 곁에 있는 연못 같고 코는 다메섹을 향한 레바논 망대 같구나 (아 7:5)  머리는 갈멜 산 같고 드리운 머리털은 자주 빛이 있으니 왕이 그 머리카락에 매이었구나 (아 7:6)  사랑아 네가 어찌 그리 아름다운지, 어찌 그리 화창한지 즐겁게 하는구나 </vt:lpstr>
      <vt:lpstr>  (아 7:7)  네 키는 종려나무 같고 네 유방은 그 열매송이 같구나 (아 7:8)  내가 말하기를 종려나무에 올라가서 그 가지를 잡으리라 하였나니 네 유방은 포도송이 같고 네 콧김은 사과 냄새 같고 (아 7:9)  네 입은 좋은 포도주 같을 것이니라 이 포도주는 내 사랑하는 자를 위하여 미끄럽게 흘러내려서 자는 자의 입을 움직이게 하느니라 </vt:lpstr>
      <vt:lpstr>(아 7:10)  나는 내 사랑하는 자에게 속하였도다 그가 나를 사모하는구나 (아 7:11)  내 사랑하는 자야 우리가 함께 들로 가서 동네에서 유숙하자 (아 7:12)  우리가 일찍이 일어나서 포도원으로 가서 포도 움이 돋았는지, 꽃술이 퍼졌는지, 석류 꽃이 피었는지 보자 거기에서 내가 내 사랑을 네게 주리라 </vt:lpstr>
      <vt:lpstr>(아 7:13)  합환채가 향기를 뿜어내고 우리의 문 앞에는 여러 가지 귀한 열매가 새 것, 묵은 것으로 마련되었구나 내가 내 사랑하는 자 너를 위하여 쌓아 둔 것이로다  </vt:lpstr>
      <vt:lpstr>(아가 2:16)  나의 사랑하는 자는 내게 속하였고 나는 그에게 속하였구나 그가 백합화 가운데서 양떼를 먹이는구나 (아가 6:3)  나는 나의 사랑하는 자에게 속하였고 나의 사랑하는 자는 내게 속하였다 그가 백합화가운데서 그 양떼를 먹이는구나  </vt:lpstr>
      <vt:lpstr>(아가 7:10)  나는 나의 사랑하는 자에게 속하였구나 그가 나를 사모하는구나</vt:lpstr>
      <vt:lpstr>(아 2:10)  나의 사랑하는 자가 내게 말하여 이르기를 나의 사랑, 내 어여쁜 자야 일어나서 함께 가자 (아 2:11)  겨울도 지나고 비도 그쳤고  </vt:lpstr>
      <vt:lpstr>(아 2:12)  지면에는 꽃이 피고 새가 노래할 때가 이르렀는데 비둘기의 소리가 우리 땅에 들리는구나 (아 2:13)  무화과나무에는 푸른 열매가 익었고 포도나무는 꽃을 피워 향기를 토하는구나 나의 사랑, 나의 어여쁜 자야 일어나서 함께 가자 </vt:lpstr>
      <vt:lpstr>PowerPoint Presentation</vt:lpstr>
      <vt:lpstr>PowerPoint Presentation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깊고 견고해진 사랑 (아가서 7장)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6343</cp:revision>
  <dcterms:created xsi:type="dcterms:W3CDTF">2008-11-11T01:40:04Z</dcterms:created>
  <dcterms:modified xsi:type="dcterms:W3CDTF">2017-09-17T02:53:45Z</dcterms:modified>
</cp:coreProperties>
</file>