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slideLayouts/slideLayout39.xml" ContentType="application/vnd.openxmlformats-officedocument.presentationml.slideLayout+xml"/>
  <Override PartName="/ppt/theme/theme16.xml" ContentType="application/vnd.openxmlformats-officedocument.theme+xml"/>
  <Override PartName="/ppt/slideLayouts/slideLayout40.xml" ContentType="application/vnd.openxmlformats-officedocument.presentationml.slideLayout+xml"/>
  <Override PartName="/ppt/theme/theme17.xml" ContentType="application/vnd.openxmlformats-officedocument.theme+xml"/>
  <Override PartName="/ppt/slideLayouts/slideLayout41.xml" ContentType="application/vnd.openxmlformats-officedocument.presentationml.slideLayout+xml"/>
  <Override PartName="/ppt/theme/theme18.xml" ContentType="application/vnd.openxmlformats-officedocument.theme+xml"/>
  <Override PartName="/ppt/slideLayouts/slideLayout42.xml" ContentType="application/vnd.openxmlformats-officedocument.presentationml.slideLayout+xml"/>
  <Override PartName="/ppt/theme/theme19.xml" ContentType="application/vnd.openxmlformats-officedocument.theme+xml"/>
  <Override PartName="/ppt/slideLayouts/slideLayout43.xml" ContentType="application/vnd.openxmlformats-officedocument.presentationml.slideLayout+xml"/>
  <Override PartName="/ppt/theme/theme20.xml" ContentType="application/vnd.openxmlformats-officedocument.theme+xml"/>
  <Override PartName="/ppt/slideLayouts/slideLayout44.xml" ContentType="application/vnd.openxmlformats-officedocument.presentationml.slideLayout+xml"/>
  <Override PartName="/ppt/theme/theme21.xml" ContentType="application/vnd.openxmlformats-officedocument.theme+xml"/>
  <Override PartName="/ppt/slideLayouts/slideLayout45.xml" ContentType="application/vnd.openxmlformats-officedocument.presentationml.slideLayout+xml"/>
  <Override PartName="/ppt/theme/theme22.xml" ContentType="application/vnd.openxmlformats-officedocument.theme+xml"/>
  <Override PartName="/ppt/slideLayouts/slideLayout46.xml" ContentType="application/vnd.openxmlformats-officedocument.presentationml.slideLayout+xml"/>
  <Override PartName="/ppt/theme/theme23.xml" ContentType="application/vnd.openxmlformats-officedocument.theme+xml"/>
  <Override PartName="/ppt/slideLayouts/slideLayout47.xml" ContentType="application/vnd.openxmlformats-officedocument.presentationml.slideLayout+xml"/>
  <Override PartName="/ppt/theme/theme24.xml" ContentType="application/vnd.openxmlformats-officedocument.theme+xml"/>
  <Override PartName="/ppt/slideLayouts/slideLayout48.xml" ContentType="application/vnd.openxmlformats-officedocument.presentationml.slideLayout+xml"/>
  <Override PartName="/ppt/theme/theme25.xml" ContentType="application/vnd.openxmlformats-officedocument.theme+xml"/>
  <Override PartName="/ppt/slideLayouts/slideLayout49.xml" ContentType="application/vnd.openxmlformats-officedocument.presentationml.slideLayout+xml"/>
  <Override PartName="/ppt/theme/theme26.xml" ContentType="application/vnd.openxmlformats-officedocument.theme+xml"/>
  <Override PartName="/ppt/slideLayouts/slideLayout50.xml" ContentType="application/vnd.openxmlformats-officedocument.presentationml.slideLayout+xml"/>
  <Override PartName="/ppt/theme/theme27.xml" ContentType="application/vnd.openxmlformats-officedocument.theme+xml"/>
  <Override PartName="/ppt/slideLayouts/slideLayout51.xml" ContentType="application/vnd.openxmlformats-officedocument.presentationml.slideLayout+xml"/>
  <Override PartName="/ppt/theme/theme28.xml" ContentType="application/vnd.openxmlformats-officedocument.theme+xml"/>
  <Override PartName="/ppt/slideLayouts/slideLayout52.xml" ContentType="application/vnd.openxmlformats-officedocument.presentationml.slideLayout+xml"/>
  <Override PartName="/ppt/theme/theme29.xml" ContentType="application/vnd.openxmlformats-officedocument.theme+xml"/>
  <Override PartName="/ppt/slideLayouts/slideLayout53.xml" ContentType="application/vnd.openxmlformats-officedocument.presentationml.slideLayout+xml"/>
  <Override PartName="/ppt/theme/theme30.xml" ContentType="application/vnd.openxmlformats-officedocument.theme+xml"/>
  <Override PartName="/ppt/slideLayouts/slideLayout54.xml" ContentType="application/vnd.openxmlformats-officedocument.presentationml.slideLayout+xml"/>
  <Override PartName="/ppt/theme/theme31.xml" ContentType="application/vnd.openxmlformats-officedocument.theme+xml"/>
  <Override PartName="/ppt/slideLayouts/slideLayout55.xml" ContentType="application/vnd.openxmlformats-officedocument.presentationml.slideLayout+xml"/>
  <Override PartName="/ppt/theme/theme32.xml" ContentType="application/vnd.openxmlformats-officedocument.theme+xml"/>
  <Override PartName="/ppt/slideLayouts/slideLayout56.xml" ContentType="application/vnd.openxmlformats-officedocument.presentationml.slideLayout+xml"/>
  <Override PartName="/ppt/theme/theme33.xml" ContentType="application/vnd.openxmlformats-officedocument.theme+xml"/>
  <Override PartName="/ppt/slideLayouts/slideLayout57.xml" ContentType="application/vnd.openxmlformats-officedocument.presentationml.slideLayout+xml"/>
  <Override PartName="/ppt/theme/theme34.xml" ContentType="application/vnd.openxmlformats-officedocument.theme+xml"/>
  <Override PartName="/ppt/slideLayouts/slideLayout58.xml" ContentType="application/vnd.openxmlformats-officedocument.presentationml.slideLayout+xml"/>
  <Override PartName="/ppt/theme/theme35.xml" ContentType="application/vnd.openxmlformats-officedocument.theme+xml"/>
  <Override PartName="/ppt/slideLayouts/slideLayout59.xml" ContentType="application/vnd.openxmlformats-officedocument.presentationml.slideLayout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7">
  <p:sldMasterIdLst>
    <p:sldMasterId id="2147483650" r:id="rId1"/>
    <p:sldMasterId id="2147487730" r:id="rId2"/>
    <p:sldMasterId id="2147487877" r:id="rId3"/>
    <p:sldMasterId id="2147488023" r:id="rId4"/>
    <p:sldMasterId id="2147488283" r:id="rId5"/>
    <p:sldMasterId id="2147489967" r:id="rId6"/>
    <p:sldMasterId id="2147489969" r:id="rId7"/>
    <p:sldMasterId id="2147489971" r:id="rId8"/>
    <p:sldMasterId id="2147489973" r:id="rId9"/>
    <p:sldMasterId id="2147489975" r:id="rId10"/>
    <p:sldMasterId id="2147489977" r:id="rId11"/>
    <p:sldMasterId id="2147489979" r:id="rId12"/>
    <p:sldMasterId id="2147489981" r:id="rId13"/>
    <p:sldMasterId id="2147489983" r:id="rId14"/>
    <p:sldMasterId id="2147489985" r:id="rId15"/>
    <p:sldMasterId id="2147493619" r:id="rId16"/>
    <p:sldMasterId id="2147493621" r:id="rId17"/>
    <p:sldMasterId id="2147493623" r:id="rId18"/>
    <p:sldMasterId id="2147493625" r:id="rId19"/>
    <p:sldMasterId id="2147493627" r:id="rId20"/>
    <p:sldMasterId id="2147493629" r:id="rId21"/>
    <p:sldMasterId id="2147493631" r:id="rId22"/>
    <p:sldMasterId id="2147493669" r:id="rId23"/>
    <p:sldMasterId id="2147493671" r:id="rId24"/>
    <p:sldMasterId id="2147493673" r:id="rId25"/>
    <p:sldMasterId id="2147493675" r:id="rId26"/>
    <p:sldMasterId id="2147493677" r:id="rId27"/>
    <p:sldMasterId id="2147494189" r:id="rId28"/>
    <p:sldMasterId id="2147494252" r:id="rId29"/>
    <p:sldMasterId id="2147494254" r:id="rId30"/>
    <p:sldMasterId id="2147494256" r:id="rId31"/>
    <p:sldMasterId id="2147494258" r:id="rId32"/>
    <p:sldMasterId id="2147494260" r:id="rId33"/>
    <p:sldMasterId id="2147494262" r:id="rId34"/>
    <p:sldMasterId id="2147494264" r:id="rId35"/>
    <p:sldMasterId id="2147494266" r:id="rId36"/>
  </p:sldMasterIdLst>
  <p:notesMasterIdLst>
    <p:notesMasterId r:id="rId80"/>
  </p:notesMasterIdLst>
  <p:handoutMasterIdLst>
    <p:handoutMasterId r:id="rId81"/>
  </p:handoutMasterIdLst>
  <p:sldIdLst>
    <p:sldId id="4577" r:id="rId37"/>
    <p:sldId id="4578" r:id="rId38"/>
    <p:sldId id="4595" r:id="rId39"/>
    <p:sldId id="8069" r:id="rId40"/>
    <p:sldId id="8070" r:id="rId41"/>
    <p:sldId id="8071" r:id="rId42"/>
    <p:sldId id="8072" r:id="rId43"/>
    <p:sldId id="8073" r:id="rId44"/>
    <p:sldId id="8074" r:id="rId45"/>
    <p:sldId id="8075" r:id="rId46"/>
    <p:sldId id="4624" r:id="rId47"/>
    <p:sldId id="8153" r:id="rId48"/>
    <p:sldId id="8094" r:id="rId49"/>
    <p:sldId id="8095" r:id="rId50"/>
    <p:sldId id="8096" r:id="rId51"/>
    <p:sldId id="8097" r:id="rId52"/>
    <p:sldId id="8098" r:id="rId53"/>
    <p:sldId id="4060" r:id="rId54"/>
    <p:sldId id="4245" r:id="rId55"/>
    <p:sldId id="8238" r:id="rId56"/>
    <p:sldId id="7723" r:id="rId57"/>
    <p:sldId id="7724" r:id="rId58"/>
    <p:sldId id="7661" r:id="rId59"/>
    <p:sldId id="8443" r:id="rId60"/>
    <p:sldId id="8444" r:id="rId61"/>
    <p:sldId id="8445" r:id="rId62"/>
    <p:sldId id="4599" r:id="rId63"/>
    <p:sldId id="8451" r:id="rId64"/>
    <p:sldId id="8452" r:id="rId65"/>
    <p:sldId id="8453" r:id="rId66"/>
    <p:sldId id="4635" r:id="rId67"/>
    <p:sldId id="8446" r:id="rId68"/>
    <p:sldId id="8447" r:id="rId69"/>
    <p:sldId id="8448" r:id="rId70"/>
    <p:sldId id="8449" r:id="rId71"/>
    <p:sldId id="8450" r:id="rId72"/>
    <p:sldId id="8411" r:id="rId73"/>
    <p:sldId id="4638" r:id="rId74"/>
    <p:sldId id="4830" r:id="rId75"/>
    <p:sldId id="4602" r:id="rId76"/>
    <p:sldId id="4603" r:id="rId77"/>
    <p:sldId id="4604" r:id="rId78"/>
    <p:sldId id="4827" r:id="rId79"/>
  </p:sldIdLst>
  <p:sldSz cx="9144000" cy="5715000" type="screen16x10"/>
  <p:notesSz cx="6858000" cy="9144000"/>
  <p:photoAlbum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590727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118145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77218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2362908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953633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3544360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4135085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4725814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800000"/>
    <a:srgbClr val="990033"/>
    <a:srgbClr val="333399"/>
    <a:srgbClr val="0000CC"/>
    <a:srgbClr val="FF0000"/>
    <a:srgbClr val="3333CC"/>
    <a:srgbClr val="9900CC"/>
    <a:srgbClr val="3333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756" autoAdjust="0"/>
    <p:restoredTop sz="95214" autoAdjust="0"/>
  </p:normalViewPr>
  <p:slideViewPr>
    <p:cSldViewPr>
      <p:cViewPr varScale="1">
        <p:scale>
          <a:sx n="41" d="100"/>
          <a:sy n="41" d="100"/>
        </p:scale>
        <p:origin x="42" y="73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276" y="7857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1444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6.xml"/><Relationship Id="rId47" Type="http://schemas.openxmlformats.org/officeDocument/2006/relationships/slide" Target="slides/slide11.xml"/><Relationship Id="rId63" Type="http://schemas.openxmlformats.org/officeDocument/2006/relationships/slide" Target="slides/slide27.xml"/><Relationship Id="rId68" Type="http://schemas.openxmlformats.org/officeDocument/2006/relationships/slide" Target="slides/slide32.xml"/><Relationship Id="rId84" Type="http://schemas.openxmlformats.org/officeDocument/2006/relationships/theme" Target="theme/theme1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1.xml"/><Relationship Id="rId53" Type="http://schemas.openxmlformats.org/officeDocument/2006/relationships/slide" Target="slides/slide17.xml"/><Relationship Id="rId58" Type="http://schemas.openxmlformats.org/officeDocument/2006/relationships/slide" Target="slides/slide22.xml"/><Relationship Id="rId74" Type="http://schemas.openxmlformats.org/officeDocument/2006/relationships/slide" Target="slides/slide38.xml"/><Relationship Id="rId79" Type="http://schemas.openxmlformats.org/officeDocument/2006/relationships/slide" Target="slides/slide43.xml"/><Relationship Id="rId5" Type="http://schemas.openxmlformats.org/officeDocument/2006/relationships/slideMaster" Target="slideMasters/slideMaster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7.xml"/><Relationship Id="rId48" Type="http://schemas.openxmlformats.org/officeDocument/2006/relationships/slide" Target="slides/slide12.xml"/><Relationship Id="rId56" Type="http://schemas.openxmlformats.org/officeDocument/2006/relationships/slide" Target="slides/slide20.xml"/><Relationship Id="rId64" Type="http://schemas.openxmlformats.org/officeDocument/2006/relationships/slide" Target="slides/slide28.xml"/><Relationship Id="rId69" Type="http://schemas.openxmlformats.org/officeDocument/2006/relationships/slide" Target="slides/slide33.xml"/><Relationship Id="rId77" Type="http://schemas.openxmlformats.org/officeDocument/2006/relationships/slide" Target="slides/slide4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5.xml"/><Relationship Id="rId72" Type="http://schemas.openxmlformats.org/officeDocument/2006/relationships/slide" Target="slides/slide36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2.xml"/><Relationship Id="rId46" Type="http://schemas.openxmlformats.org/officeDocument/2006/relationships/slide" Target="slides/slide10.xml"/><Relationship Id="rId59" Type="http://schemas.openxmlformats.org/officeDocument/2006/relationships/slide" Target="slides/slide23.xml"/><Relationship Id="rId67" Type="http://schemas.openxmlformats.org/officeDocument/2006/relationships/slide" Target="slides/slide3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5.xml"/><Relationship Id="rId54" Type="http://schemas.openxmlformats.org/officeDocument/2006/relationships/slide" Target="slides/slide18.xml"/><Relationship Id="rId62" Type="http://schemas.openxmlformats.org/officeDocument/2006/relationships/slide" Target="slides/slide26.xml"/><Relationship Id="rId70" Type="http://schemas.openxmlformats.org/officeDocument/2006/relationships/slide" Target="slides/slide34.xml"/><Relationship Id="rId75" Type="http://schemas.openxmlformats.org/officeDocument/2006/relationships/slide" Target="slides/slide39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3.xml"/><Relationship Id="rId57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8.xml"/><Relationship Id="rId52" Type="http://schemas.openxmlformats.org/officeDocument/2006/relationships/slide" Target="slides/slide16.xml"/><Relationship Id="rId60" Type="http://schemas.openxmlformats.org/officeDocument/2006/relationships/slide" Target="slides/slide24.xml"/><Relationship Id="rId65" Type="http://schemas.openxmlformats.org/officeDocument/2006/relationships/slide" Target="slides/slide29.xml"/><Relationship Id="rId73" Type="http://schemas.openxmlformats.org/officeDocument/2006/relationships/slide" Target="slides/slide37.xml"/><Relationship Id="rId78" Type="http://schemas.openxmlformats.org/officeDocument/2006/relationships/slide" Target="slides/slide42.xml"/><Relationship Id="rId8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3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14.xml"/><Relationship Id="rId55" Type="http://schemas.openxmlformats.org/officeDocument/2006/relationships/slide" Target="slides/slide19.xml"/><Relationship Id="rId76" Type="http://schemas.openxmlformats.org/officeDocument/2006/relationships/slide" Target="slides/slide40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4.xml"/><Relationship Id="rId45" Type="http://schemas.openxmlformats.org/officeDocument/2006/relationships/slide" Target="slides/slide9.xml"/><Relationship Id="rId66" Type="http://schemas.openxmlformats.org/officeDocument/2006/relationships/slide" Target="slides/slide30.xml"/><Relationship Id="rId61" Type="http://schemas.openxmlformats.org/officeDocument/2006/relationships/slide" Target="slides/slide25.xml"/><Relationship Id="rId8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2E83A04-67DF-43CE-B28C-F74B783D844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1897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389032B-C7E8-4A00-88C8-EEC18C5A1C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420033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590727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1181452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772181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2362908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953633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44360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35085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25814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err="1" smtClean="0"/>
              <a:t>감사하는</a:t>
            </a:r>
            <a:r>
              <a:rPr lang="en-US" altLang="ko-KR" smtClean="0"/>
              <a:t>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9674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92204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43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42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0106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감사하는 교회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주일 예배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76DF5-42F1-4800-9A50-689EFAF20B30}" type="slidenum">
              <a:rPr lang="en-US" altLang="ko-KR" smtClean="0">
                <a:latin typeface="굴림" charset="-127"/>
                <a:ea typeface="굴림" charset="-127"/>
              </a:rPr>
              <a:pPr/>
              <a:t>18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688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00176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50392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8303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65461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76661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5146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4FD00-43C9-4DDC-A431-FF879D2AA8B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15A01-72DD-429B-9B94-64A63BC512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D57B0-672A-4A89-9DB2-F4A3DEF7C3A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8312E-8445-4B63-AF50-89361957CC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CCDBD-2A32-4A06-8760-7D5FF058C3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4695C-6261-4BD1-A257-6FB899B6938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2FC78-DC7C-4AB1-A772-BCDEEC9B5A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59931-C91F-4812-B239-20FD4FF9A4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292F-F424-42A0-80F4-70E1DFDEC74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9FB01-AAC3-44AB-B3A5-A6311DDEB13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7B812-1949-46C9-AEBA-20F7B2270C1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833E5-7744-4004-8B8D-1271EEA6A8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AAB72-78CC-453A-8DCA-37D4628CB4A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898A0-6F99-4A40-A88B-C0349A1B3EC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9512F-2AC8-4A5E-BACF-C5DE346090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0"/>
            <a:ext cx="7772400" cy="122502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139" indent="0" algn="ctr">
              <a:buNone/>
              <a:defRPr/>
            </a:lvl2pPr>
            <a:lvl3pPr marL="914277" indent="0" algn="ctr">
              <a:buNone/>
              <a:defRPr/>
            </a:lvl3pPr>
            <a:lvl4pPr marL="1371416" indent="0" algn="ctr">
              <a:buNone/>
              <a:defRPr/>
            </a:lvl4pPr>
            <a:lvl5pPr marL="1828555" indent="0" algn="ctr">
              <a:buNone/>
              <a:defRPr/>
            </a:lvl5pPr>
            <a:lvl6pPr marL="2285693" indent="0" algn="ctr">
              <a:buNone/>
              <a:defRPr/>
            </a:lvl6pPr>
            <a:lvl7pPr marL="2742832" indent="0" algn="ctr">
              <a:buNone/>
              <a:defRPr/>
            </a:lvl7pPr>
            <a:lvl8pPr marL="3199971" indent="0" algn="ctr">
              <a:buNone/>
              <a:defRPr/>
            </a:lvl8pPr>
            <a:lvl9pPr marL="365711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29466-7067-4909-8C8F-2424838B20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DC53C-E548-4AB9-8A0C-1447627DA02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4" y="3672965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4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9" indent="0">
              <a:buNone/>
              <a:defRPr sz="1800"/>
            </a:lvl2pPr>
            <a:lvl3pPr marL="914277" indent="0">
              <a:buNone/>
              <a:defRPr sz="1600"/>
            </a:lvl3pPr>
            <a:lvl4pPr marL="1371416" indent="0">
              <a:buNone/>
              <a:defRPr sz="1400"/>
            </a:lvl4pPr>
            <a:lvl5pPr marL="1828555" indent="0">
              <a:buNone/>
              <a:defRPr sz="1400"/>
            </a:lvl5pPr>
            <a:lvl6pPr marL="2285693" indent="0">
              <a:buNone/>
              <a:defRPr sz="1400"/>
            </a:lvl6pPr>
            <a:lvl7pPr marL="2742832" indent="0">
              <a:buNone/>
              <a:defRPr sz="1400"/>
            </a:lvl7pPr>
            <a:lvl8pPr marL="3199971" indent="0">
              <a:buNone/>
              <a:defRPr sz="1400"/>
            </a:lvl8pPr>
            <a:lvl9pPr marL="365711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915F3-B739-4F62-8EB1-D73B7CBB75E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F9FE6-EBAE-4E90-9249-E559960D238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264"/>
            <a:ext cx="4040189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396"/>
            <a:ext cx="4040189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68" y="1279264"/>
            <a:ext cx="4041774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68" y="1812396"/>
            <a:ext cx="4041774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47C0F-CDB1-4B9F-973D-CA96F7F9B60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8F279-8A47-4D10-9B17-547951B573A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5889C-E519-4D4E-A7FD-D1795476E36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37C8D-5D9A-4185-8661-EB0C89A57B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56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4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4A6A7-C018-4634-B716-00F603B6C67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2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39" indent="0">
              <a:buNone/>
              <a:defRPr sz="2800"/>
            </a:lvl2pPr>
            <a:lvl3pPr marL="914277" indent="0">
              <a:buNone/>
              <a:defRPr sz="2400"/>
            </a:lvl3pPr>
            <a:lvl4pPr marL="1371416" indent="0">
              <a:buNone/>
              <a:defRPr sz="2000"/>
            </a:lvl4pPr>
            <a:lvl5pPr marL="1828555" indent="0">
              <a:buNone/>
              <a:defRPr sz="2000"/>
            </a:lvl5pPr>
            <a:lvl6pPr marL="2285693" indent="0">
              <a:buNone/>
              <a:defRPr sz="2000"/>
            </a:lvl6pPr>
            <a:lvl7pPr marL="2742832" indent="0">
              <a:buNone/>
              <a:defRPr sz="2000"/>
            </a:lvl7pPr>
            <a:lvl8pPr marL="3199971" indent="0">
              <a:buNone/>
              <a:defRPr sz="2000"/>
            </a:lvl8pPr>
            <a:lvl9pPr marL="365711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508271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09758-9D8C-4ADD-B6AD-A1363AA88D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F6F1F-CEA7-468C-9EEC-065AF7B355D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599"/>
            <a:ext cx="2057400" cy="487627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599"/>
            <a:ext cx="6019800" cy="487627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E43B4-3526-429E-99E4-62A93963A28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1C8B9-599A-4615-9EFF-CD796D71360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DC8E9-AD50-45AB-BD25-9ECD2D0F666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E71EC-A9BA-4879-AFD8-B2BF09E5423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65A86-411E-4248-AE2A-AA9ABB3DAD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19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DA6BC-3C85-4F0E-A81C-768255B8B8A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763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4535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46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365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6049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500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080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0846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810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2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56783-841A-404F-8888-30B70A6B06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849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80768652"/>
      </p:ext>
    </p:extLst>
  </p:cSld>
  <p:clrMapOvr>
    <a:masterClrMapping/>
  </p:clrMapOvr>
  <p:transition spd="med">
    <p:zoom/>
    <p:sndAc>
      <p:endSnd/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E8281332-0086-445C-9039-E647C643A3AC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757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E8281332-0086-445C-9039-E647C643A3AC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1229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E8281332-0086-445C-9039-E647C643A3AC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4922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E8281332-0086-445C-9039-E647C643A3AC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375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E8281332-0086-445C-9039-E647C643A3AC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1574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530DB448-D2AA-43D5-9113-48C2A19FD547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6335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530DB448-D2AA-43D5-9113-48C2A19FD547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534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530DB448-D2AA-43D5-9113-48C2A19FD547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867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A46C8-3E30-438D-9501-4999D8AAF3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13A63-7C8D-4981-9B4B-C719FB15FB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F3C66-B3F0-49ED-9CB6-A14C58EF736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9C98-B7A3-428A-96CF-4C738884E2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9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40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41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43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44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45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46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47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48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49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50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51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53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54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55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56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57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58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5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E8C1720-3655-41DB-8D0D-07885970F28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44" r:id="rId1"/>
    <p:sldLayoutId id="2147487845" r:id="rId2"/>
    <p:sldLayoutId id="2147487846" r:id="rId3"/>
    <p:sldLayoutId id="2147487847" r:id="rId4"/>
    <p:sldLayoutId id="2147487848" r:id="rId5"/>
    <p:sldLayoutId id="2147487849" r:id="rId6"/>
    <p:sldLayoutId id="2147487850" r:id="rId7"/>
    <p:sldLayoutId id="2147487851" r:id="rId8"/>
    <p:sldLayoutId id="2147487852" r:id="rId9"/>
    <p:sldLayoutId id="2147487853" r:id="rId10"/>
    <p:sldLayoutId id="2147487854" r:id="rId11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926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819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543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015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9C694C52-C6B6-41D9-8241-1AA2E757C10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6" r:id="rId1"/>
    <p:sldLayoutId id="2147487867" r:id="rId2"/>
    <p:sldLayoutId id="2147487868" r:id="rId3"/>
    <p:sldLayoutId id="2147487869" r:id="rId4"/>
    <p:sldLayoutId id="2147487870" r:id="rId5"/>
    <p:sldLayoutId id="2147487871" r:id="rId6"/>
    <p:sldLayoutId id="2147487872" r:id="rId7"/>
    <p:sldLayoutId id="2147487873" r:id="rId8"/>
    <p:sldLayoutId id="2147487874" r:id="rId9"/>
    <p:sldLayoutId id="2147487875" r:id="rId10"/>
    <p:sldLayoutId id="2147487876" r:id="rId11"/>
  </p:sldLayoutIdLst>
  <p:transition spd="med">
    <p:wheel spokes="3"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786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196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3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641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3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416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739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201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928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995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94018BF0-6C63-4E2E-A93C-44647844ED6B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512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191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pPr defTabSz="761970"/>
            <a:fld id="{4E605822-834A-4AF2-8283-8C06999F403E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4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253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6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01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6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E4947C-4E00-41EA-952A-DCBF80A6302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78" r:id="rId1"/>
    <p:sldLayoutId id="2147487879" r:id="rId2"/>
    <p:sldLayoutId id="2147487880" r:id="rId3"/>
    <p:sldLayoutId id="2147487881" r:id="rId4"/>
    <p:sldLayoutId id="2147487882" r:id="rId5"/>
    <p:sldLayoutId id="2147487883" r:id="rId6"/>
    <p:sldLayoutId id="2147487884" r:id="rId7"/>
    <p:sldLayoutId id="2147487885" r:id="rId8"/>
    <p:sldLayoutId id="2147487886" r:id="rId9"/>
    <p:sldLayoutId id="2147487887" r:id="rId10"/>
    <p:sldLayoutId id="2147487888" r:id="rId11"/>
  </p:sldLayoutIdLst>
  <p:transition spd="med">
    <p:randomBar dir="vert"/>
  </p:transition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13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277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41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555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854" indent="-342854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851" indent="-285711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847" indent="-228569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986" indent="-228569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124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263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402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540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679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6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5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3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2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1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pPr defTabSz="761970"/>
            <a:fld id="{4E605822-834A-4AF2-8283-8C06999F403E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8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255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pPr defTabSz="761970"/>
            <a:fld id="{4E605822-834A-4AF2-8283-8C06999F403E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20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257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pPr defTabSz="761970"/>
            <a:fld id="{4E605822-834A-4AF2-8283-8C06999F403E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4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259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pPr defTabSz="761970"/>
            <a:fld id="{4E605822-834A-4AF2-8283-8C06999F403E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9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261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pPr defTabSz="761970"/>
            <a:fld id="{483A12E1-CE88-4FA8-9D3E-F39D30518FEE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0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263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pPr defTabSz="761970"/>
            <a:fld id="{483A12E1-CE88-4FA8-9D3E-F39D30518FEE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6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265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pPr defTabSz="761970"/>
            <a:fld id="{483A12E1-CE88-4FA8-9D3E-F39D30518FEE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24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267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7F8CC4-6841-4379-9D8F-F3ECEA02F09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C25CC6-BAA2-4FE0-A0EA-5B07F94E85C5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84" r:id="rId1"/>
    <p:sldLayoutId id="2147488324" r:id="rId2"/>
    <p:sldLayoutId id="2147488325" r:id="rId3"/>
    <p:sldLayoutId id="2147488326" r:id="rId4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pn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pn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1476" name="Picture 4" descr="http://www.ironenews.com/wp-content/uploads/2013/05/rainbow-blue-s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21"/>
            <a:ext cx="9144000" cy="5714999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5721" y="1071550"/>
            <a:ext cx="8243918" cy="1786008"/>
          </a:xfrm>
        </p:spPr>
        <p:txBody>
          <a:bodyPr/>
          <a:lstStyle/>
          <a:p>
            <a:r>
              <a:rPr lang="ko-KR" alt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  <a:latin typeface="HYGothic-Extra"/>
                <a:cs typeface="Shonar Bangla" pitchFamily="34" charset="0"/>
              </a:rPr>
              <a:t>하나님이 꿈꾸는 교회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reflection blurRad="12700" stA="28000" endPos="45000" dist="1000" dir="5400000" sy="-100000" algn="bl" rotWithShape="0"/>
              </a:effectLst>
              <a:latin typeface="HYGothic-Extra"/>
              <a:cs typeface="Shonar Bangla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01730" y="2786066"/>
            <a:ext cx="8429685" cy="928694"/>
          </a:xfrm>
        </p:spPr>
        <p:txBody>
          <a:bodyPr/>
          <a:lstStyle/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Church of God’s Dreams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ile204.uf.daum.net/image/1769100B4A2B26727C7AD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265215"/>
            <a:ext cx="6215106" cy="52863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86062"/>
            <a:ext cx="3786182" cy="2071702"/>
          </a:xfrm>
        </p:spPr>
        <p:txBody>
          <a:bodyPr/>
          <a:lstStyle/>
          <a:p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Offertory </a:t>
            </a:r>
            <a:b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prayer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1934" y="4071947"/>
            <a:ext cx="6400800" cy="1357322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김순배 강도사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66997"/>
      </p:ext>
    </p:extLst>
  </p:cSld>
  <p:clrMapOvr>
    <a:masterClrMapping/>
  </p:clrMapOvr>
  <p:transition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기도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11"/>
            <a:ext cx="9852680" cy="595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969649" y="1218205"/>
            <a:ext cx="8570914" cy="32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145" tIns="59073" rIns="118145" bIns="59073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ko-KR" sz="9200" dirty="0">
                <a:solidFill>
                  <a:srgbClr val="CC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9200" dirty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>
              <a:spcBef>
                <a:spcPct val="30000"/>
              </a:spcBef>
            </a:pPr>
            <a:r>
              <a:rPr lang="en-US" altLang="ko-KR" sz="8500" dirty="0">
                <a:latin typeface="HY견고딕" pitchFamily="18" charset="-127"/>
                <a:ea typeface="HY견고딕" pitchFamily="18" charset="-127"/>
              </a:rPr>
              <a:t>         </a:t>
            </a:r>
            <a:r>
              <a:rPr lang="en-US" altLang="ko-KR" sz="85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6000" b="1" dirty="0" smtClean="0">
                <a:latin typeface="HY견고딕" pitchFamily="18" charset="-127"/>
                <a:ea typeface="HY견고딕" pitchFamily="18" charset="-127"/>
              </a:rPr>
              <a:t>다같이</a:t>
            </a:r>
            <a:endParaRPr lang="ko-KR" altLang="en-US" sz="6000" b="1" dirty="0">
              <a:solidFill>
                <a:srgbClr val="0000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142976" y="714895"/>
            <a:ext cx="5500726" cy="1285883"/>
          </a:xfrm>
          <a:prstGeom prst="rect">
            <a:avLst/>
          </a:prstGeom>
        </p:spPr>
        <p:txBody>
          <a:bodyPr wrap="none" lIns="118145" tIns="59073" rIns="118145" bIns="59073" fromWordArt="1">
            <a:prstTxWarp prst="textCascadeUp">
              <a:avLst>
                <a:gd name="adj" fmla="val 92725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5200" kern="10" dirty="0" smtClean="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Prayer</a:t>
            </a:r>
            <a:endParaRPr lang="ko-KR" altLang="en-US" sz="5200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9220" grpId="0"/>
      <p:bldP spid="9220" grpId="1"/>
      <p:bldP spid="9220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부활 주님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2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792168" y="1489859"/>
            <a:ext cx="7524248" cy="455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145" tIns="59073" rIns="118145" bIns="59073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ko-KR" altLang="en-US" sz="8000" b="1" dirty="0" smtClean="0">
                <a:latin typeface="+mn-ea"/>
                <a:ea typeface="+mn-ea"/>
              </a:rPr>
              <a:t>아가서 </a:t>
            </a:r>
            <a:endParaRPr lang="en-US" altLang="ko-KR" sz="8000" b="1" dirty="0" smtClean="0">
              <a:latin typeface="+mn-ea"/>
              <a:ea typeface="+mn-ea"/>
            </a:endParaRPr>
          </a:p>
          <a:p>
            <a:pPr algn="ctr">
              <a:spcBef>
                <a:spcPct val="30000"/>
              </a:spcBef>
            </a:pPr>
            <a:r>
              <a:rPr lang="en-US" altLang="ko-KR" sz="8000" b="1" dirty="0" smtClean="0">
                <a:latin typeface="+mn-ea"/>
                <a:ea typeface="+mn-ea"/>
              </a:rPr>
              <a:t>1:1-17</a:t>
            </a:r>
            <a:endParaRPr lang="en-US" altLang="ko-KR" sz="8000" b="1" dirty="0" smtClean="0">
              <a:latin typeface="+mn-ea"/>
              <a:ea typeface="+mn-ea"/>
            </a:endParaRPr>
          </a:p>
          <a:p>
            <a:pPr algn="ctr">
              <a:spcBef>
                <a:spcPct val="30000"/>
              </a:spcBef>
            </a:pPr>
            <a:r>
              <a:rPr lang="en-US" altLang="ko-KR" sz="8000" b="1" dirty="0" smtClean="0">
                <a:latin typeface="+mn-ea"/>
                <a:ea typeface="+mn-ea"/>
              </a:rPr>
              <a:t> </a:t>
            </a:r>
            <a:endParaRPr lang="en-US" altLang="ko-KR" sz="8000" b="1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978" name="Picture 2" descr="http://wallpaper4god.com/en/wp-content/uploads/2011/10/cross3.jpg"/>
          <p:cNvPicPr>
            <a:picLocks noChangeAspect="1" noChangeArrowheads="1"/>
          </p:cNvPicPr>
          <p:nvPr/>
        </p:nvPicPr>
        <p:blipFill>
          <a:blip r:embed="rId2" cstate="print"/>
          <a:srcRect b="16665"/>
          <a:stretch>
            <a:fillRect/>
          </a:stretch>
        </p:blipFill>
        <p:spPr bwMode="auto">
          <a:xfrm>
            <a:off x="0" y="19"/>
            <a:ext cx="9144000" cy="571500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13" y="428608"/>
            <a:ext cx="5329245" cy="2143140"/>
          </a:xfrm>
        </p:spPr>
        <p:txBody>
          <a:bodyPr/>
          <a:lstStyle/>
          <a:p>
            <a:r>
              <a:rPr lang="en-US" sz="11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Worship</a:t>
            </a:r>
            <a:endParaRPr lang="en-US" sz="11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19" y="2571748"/>
            <a:ext cx="4400550" cy="2857520"/>
          </a:xfrm>
        </p:spPr>
        <p:txBody>
          <a:bodyPr/>
          <a:lstStyle/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In Spirit</a:t>
            </a:r>
          </a:p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and Truth</a:t>
            </a:r>
            <a:endParaRPr lang="en-US" sz="6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 spd="med">
    <p:split orient="vert"/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1:1)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솔로몬의 </a:t>
            </a:r>
            <a:r>
              <a:rPr lang="ko-KR" altLang="en-US" sz="3200" b="1" dirty="0"/>
              <a:t>아가라   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1:2)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내게 입맞추기를 </a:t>
            </a:r>
            <a:r>
              <a:rPr lang="ko-KR" altLang="en-US" sz="3200" b="1" dirty="0"/>
              <a:t>원하니 네 사랑이 포도주보다 나음이로구나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1:3)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네 </a:t>
            </a:r>
            <a:r>
              <a:rPr lang="ko-KR" altLang="en-US" sz="3200" b="1" dirty="0"/>
              <a:t>기름이 향기로워 아름답고 네 이름이 쏟은 향기름 같으므로 처녀들이 너를 사랑하는구나   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47613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5133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1:4)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왕이 </a:t>
            </a:r>
            <a:r>
              <a:rPr lang="ko-KR" altLang="en-US" sz="3200" b="1" dirty="0"/>
              <a:t>나를 그의 방으로 이끌어 들이시니 너는 나를 인도하라 우리가 너를 따라 달려가리라 우리가 너로 말미암아 기뻐하며 즐거워하니 네 사랑이 포도주보다 더 진함이라 처녀들이 너를 사랑함이 </a:t>
            </a:r>
            <a:r>
              <a:rPr lang="ko-KR" altLang="en-US" sz="3200" b="1" dirty="0" smtClean="0"/>
              <a:t>마땅하니라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1:5)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예루살렘 </a:t>
            </a:r>
            <a:r>
              <a:rPr lang="ko-KR" altLang="en-US" sz="3200" b="1" dirty="0"/>
              <a:t>딸들아 내가 비록 검으나 아름다우니 게달의 장막 같을지라도 솔로몬의 휘장과도 같구나</a:t>
            </a:r>
            <a:br>
              <a:rPr lang="ko-KR" altLang="en-US" sz="3200" b="1" dirty="0"/>
            </a:br>
            <a:r>
              <a:rPr lang="ko-KR" altLang="en-US" sz="3200" b="1" dirty="0"/>
              <a:t/>
            </a:r>
            <a:br>
              <a:rPr lang="ko-KR" altLang="en-US" sz="3200" b="1" dirty="0"/>
            </a:br>
            <a:r>
              <a:rPr lang="en-US" altLang="ko-KR" sz="3200" b="1" dirty="0" smtClean="0"/>
              <a:t>(</a:t>
            </a:r>
            <a:endParaRPr lang="en-US" sz="3200" b="1" dirty="0"/>
          </a:p>
        </p:txBody>
      </p:sp>
      <p:pic>
        <p:nvPicPr>
          <p:cNvPr id="1004545" name="Picture 2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2" name="Picture 5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5" name="Picture 7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22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22" name="Picture 17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2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5212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1:6)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내가 </a:t>
            </a:r>
            <a:r>
              <a:rPr lang="ko-KR" altLang="en-US" sz="3200" b="1" dirty="0"/>
              <a:t>햇볕에 쬐어서 거무스름할지라도 흘겨보지 말 것은 내 어머니의 아들들이 나에게 노하여 포도원지기로 삼았음이라 나의 포도원을 내가 지키지 못하였구나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1:7)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내 </a:t>
            </a:r>
            <a:r>
              <a:rPr lang="ko-KR" altLang="en-US" sz="3200" b="1" dirty="0"/>
              <a:t>마음으로 사랑하는 자야 네가 양 치는 곳과 정오에 쉬게 하는 곳을 내게 말하라 내가 네 친구의 양 떼 곁에서 어찌 얼굴을 가린 자 같이 </a:t>
            </a:r>
            <a:r>
              <a:rPr lang="ko-KR" altLang="en-US" sz="3200" b="1" dirty="0" smtClean="0"/>
              <a:t>되랴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69" name="Picture 10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79895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344" y="66898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1:8)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여인 </a:t>
            </a:r>
            <a:r>
              <a:rPr lang="ko-KR" altLang="en-US" sz="3200" b="1" dirty="0"/>
              <a:t>중에 어여쁜 자야 네가 알지 못하겠거든 양 떼의 발자취를 따라 목자들의 장막 곁에서 너의 염소 새끼를 먹일지니라   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1:9)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내 </a:t>
            </a:r>
            <a:r>
              <a:rPr lang="ko-KR" altLang="en-US" sz="3200" b="1" dirty="0"/>
              <a:t>사랑아 내가 너를 바로의 병거의 준마에 비하였구나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1:10)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네 </a:t>
            </a:r>
            <a:r>
              <a:rPr lang="ko-KR" altLang="en-US" sz="3200" b="1" dirty="0"/>
              <a:t>두 뺨은 땋은 머리털로</a:t>
            </a:r>
            <a:r>
              <a:rPr lang="en-US" altLang="ko-KR" sz="3200" b="1" dirty="0"/>
              <a:t>, </a:t>
            </a:r>
            <a:r>
              <a:rPr lang="ko-KR" altLang="en-US" sz="3200" b="1" dirty="0"/>
              <a:t>네 목은 구슬 꿰미로 아름답구나   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1:11)	</a:t>
            </a:r>
            <a:r>
              <a:rPr lang="ko-KR" altLang="en-US" sz="3200" b="1" dirty="0"/>
              <a:t>우리가 너를 위하여 금 사슬에 은을 박아 만들리라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9670" name="Picture 8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0" name="Picture 3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1" name="Picture 5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72" name="Picture 21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10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2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6464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1:12)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왕이 </a:t>
            </a:r>
            <a:r>
              <a:rPr lang="ko-KR" altLang="en-US" sz="3200" b="1" dirty="0"/>
              <a:t>침상에 앉았을 때에 나의 나도 기름이 향기를 뿜어냈구나   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1:13)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나의 </a:t>
            </a:r>
            <a:r>
              <a:rPr lang="ko-KR" altLang="en-US" sz="3200" b="1" dirty="0"/>
              <a:t>사랑하는 자는 내 품 가운데 몰약 향주머니요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1:14)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나의 </a:t>
            </a:r>
            <a:r>
              <a:rPr lang="ko-KR" altLang="en-US" sz="3200" b="1" dirty="0"/>
              <a:t>사랑하는 자는 내게 엔게디 포도원의 고벨화 송이로구나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340906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5133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1:15)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내 </a:t>
            </a:r>
            <a:r>
              <a:rPr lang="ko-KR" altLang="en-US" sz="3200" b="1" dirty="0"/>
              <a:t>사랑아 너는 어여쁘고 어여쁘다 네 눈이 비둘기 같구나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1:16)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나의 </a:t>
            </a:r>
            <a:r>
              <a:rPr lang="ko-KR" altLang="en-US" sz="3200" b="1" dirty="0"/>
              <a:t>사랑하는 자야 너는 어여쁘고 화창하다 우리의 침상은 푸르고   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1:17)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우리 </a:t>
            </a:r>
            <a:r>
              <a:rPr lang="ko-KR" altLang="en-US" sz="3200" b="1" dirty="0"/>
              <a:t>집은 백향목 들보</a:t>
            </a:r>
            <a:r>
              <a:rPr lang="en-US" altLang="ko-KR" sz="3200" b="1" dirty="0"/>
              <a:t>, </a:t>
            </a:r>
            <a:r>
              <a:rPr lang="ko-KR" altLang="en-US" sz="3200" b="1" dirty="0"/>
              <a:t>잣나무 서까래로구나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4545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2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5" name="Picture 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2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22" name="Picture 1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879803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막 </a:t>
            </a:r>
            <a:r>
              <a:rPr lang="en-US" altLang="ko-KR" sz="3200" b="1" dirty="0"/>
              <a:t>14:3)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예수께서 </a:t>
            </a:r>
            <a:r>
              <a:rPr lang="ko-KR" altLang="en-US" sz="3200" b="1" dirty="0"/>
              <a:t>베다니 나병환자 시몬의 집에서 식사하실 때에 한 여자가 매우 값진 향유 곧 순전한 나드 한 옥합을 가지고 와서 그 옥합을 깨뜨려 예수의 머리에 부으니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23941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602" name="Picture 2" descr="http://news.yonsei.or.kr/data/webzine/259-8-talent-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5252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62569"/>
            <a:ext cx="8229600" cy="141419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HYGothic-Extra"/>
              </a:rPr>
              <a:t>찬양대</a:t>
            </a:r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b="1" spc="150" dirty="0">
              <a:ln w="11430"/>
              <a:solidFill>
                <a:srgbClr val="CC00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50986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805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02" name="Picture 2" descr="http://contentmanager.faithnetwork.com/FAITHNETWORK_UserFileStore/imagelibraries/ministries/87f160bd-a399-4066-9fbb-971311c71652/off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59200"/>
            <a:ext cx="9358346" cy="6110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24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https://encrypted-tbn3.gstatic.com/images?q=tbn:ANd9GcRtbNUHQ8I7CXUh9d-UnMD2tNC1RW_ckP8o5xojKmA5HIBZ6ADN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98376"/>
            <a:ext cx="9144000" cy="59082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41277"/>
            <a:ext cx="8784976" cy="3175124"/>
          </a:xfrm>
        </p:spPr>
        <p:txBody>
          <a:bodyPr>
            <a:scene3d>
              <a:camera prst="perspectiveRight"/>
              <a:lightRig rig="threePt" dir="t"/>
            </a:scene3d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sz="6000" b="1" dirty="0" smtClean="0">
                <a:solidFill>
                  <a:schemeClr val="accent6"/>
                </a:solidFill>
              </a:rPr>
              <a:t>사랑의 고백</a:t>
            </a:r>
            <a:r>
              <a:rPr lang="en-US" altLang="ko-KR" sz="6000" b="1" dirty="0" smtClean="0">
                <a:solidFill>
                  <a:schemeClr val="accent6"/>
                </a:solidFill>
              </a:rPr>
              <a:t/>
            </a:r>
            <a:br>
              <a:rPr lang="en-US" altLang="ko-KR" sz="6000" b="1" dirty="0" smtClean="0">
                <a:solidFill>
                  <a:schemeClr val="accent6"/>
                </a:solidFill>
              </a:rPr>
            </a:br>
            <a:r>
              <a:rPr lang="en-US" altLang="ko-KR" sz="6000" b="1" dirty="0" smtClean="0">
                <a:solidFill>
                  <a:schemeClr val="accent6"/>
                </a:solidFill>
              </a:rPr>
              <a:t>(</a:t>
            </a:r>
            <a:r>
              <a:rPr lang="ko-KR" altLang="en-US" sz="6000" b="1" dirty="0" smtClean="0">
                <a:solidFill>
                  <a:schemeClr val="accent6"/>
                </a:solidFill>
              </a:rPr>
              <a:t>아가서 </a:t>
            </a:r>
            <a:r>
              <a:rPr lang="en-US" altLang="ko-KR" sz="6000" b="1" dirty="0" smtClean="0">
                <a:solidFill>
                  <a:schemeClr val="accent6"/>
                </a:solidFill>
              </a:rPr>
              <a:t>1</a:t>
            </a:r>
            <a:r>
              <a:rPr lang="ko-KR" altLang="en-US" sz="6000" b="1" dirty="0" smtClean="0">
                <a:solidFill>
                  <a:schemeClr val="accent6"/>
                </a:solidFill>
              </a:rPr>
              <a:t>장</a:t>
            </a:r>
            <a:r>
              <a:rPr lang="en-US" altLang="ko-KR" sz="6000" b="1" dirty="0" smtClean="0">
                <a:solidFill>
                  <a:schemeClr val="accent6"/>
                </a:solidFill>
              </a:rPr>
              <a:t>)</a:t>
            </a:r>
            <a:r>
              <a:rPr lang="en-US" sz="6000" b="1" dirty="0">
                <a:solidFill>
                  <a:schemeClr val="accent6"/>
                </a:solidFill>
              </a:rPr>
              <a:t/>
            </a:r>
            <a:br>
              <a:rPr lang="en-US" sz="6000" b="1" dirty="0">
                <a:solidFill>
                  <a:schemeClr val="accent6"/>
                </a:solidFill>
              </a:rPr>
            </a:br>
            <a:endParaRPr lang="en-US" sz="6000" b="1" dirty="0">
              <a:solidFill>
                <a:schemeClr val="accent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HYGothic-Extra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876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606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56422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7812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2604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1476" name="Picture 4" descr="http://cfile208.uf.daum.net/image/1209A9254C0091B622551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7" y="553246"/>
            <a:ext cx="3742184" cy="165618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YGothic-Extra"/>
              </a:rPr>
              <a:t>폐회 기도</a:t>
            </a:r>
            <a:endParaRPr lang="en-US" b="1" dirty="0">
              <a:solidFill>
                <a:srgbClr val="0099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YGothic-Extr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4355977" y="4441676"/>
            <a:ext cx="4788024" cy="127332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latin typeface="HYGothic-Extra"/>
              </a:rPr>
              <a:t>김순배 강도사</a:t>
            </a:r>
            <a:endParaRPr lang="en-US" b="1" dirty="0">
              <a:solidFill>
                <a:srgbClr val="009900"/>
              </a:solidFill>
              <a:latin typeface="HYGothic-Extra"/>
            </a:endParaRPr>
          </a:p>
        </p:txBody>
      </p:sp>
      <p:sp>
        <p:nvSpPr>
          <p:cNvPr id="1001474" name="AutoShape 2" descr="data:image/jpeg;base64,/9j/4AAQSkZJRgABAQAAAQABAAD/2wCEAAkGBxQTEhUUExQWFhUXGBoYGRgYFxgYGBgYGhgaGhgcFxwYHCggGBolHBwYITEhJSkrLi4uGB8zODMsNygtLisBCgoKDg0OGxAQGiwkICQsLCwsLCwsLCwsLCwsLCwsLCwsLCwsLCwsLCwsLCwsLCwsLCwsLCwsLCwsLCwsLCwsLP/AABEIAMcA/gMBIgACEQEDEQH/xAAcAAACAgMBAQAAAAAAAAAAAAACAwEEAAUGBwj/xAA1EAABAwIDBQcEAgIDAQEAAAABAAIRAyEEMUEFElFhcQYigZGhsfATMsHRQuFS8QcUI3IV/8QAGQEAAwEBAQAAAAAAAAAAAAAAAAECAwQF/8QAJhEAAgIBBAICAgMBAAAAAAAAAAECEQMEEiExQVETIjJhcYGxQv/aAAwDAQACEQMRAD8A9Yw9fec4WhpI1zHooP8AKprIaOAEx7yrDGQSNDfzzUloAgLyBUAaR3Q2184tZRhx/EGzbWyt4cU2myNb3TWhMdFbEA953Btvf8BGadgEbocCBBslVqp3g0cL+iaExeEqwHmIgmT5fiE2nigQS2TE6EXHgo3buFoJv5BIxFQ7rg0xAz6ok6VjirdFtsm7gPdDcTGc+i4fZ23nUqpZVe403H7v8Y9hkt/i9v0GFo35tEtvnkTCmM01ZpPDKLqjdMcSYg2zOihrwCd5wuTAtkkYbGB7S9okXjK6dh7wd2Lf7WhiSTItIuL8puj3ogXKkusVjdOI18EIYW6BpmgecgNZROpkm+QyWVdIEz6JhRjmDdI5LKRloKKnqClPEuA0ufER/aQwmu3hY+Me05qWtm97ZD8lFTAAgZBTTbGXVOhkOvHW6LfCCoQC0cSfZQ9kubylMCKpJFouY8EbQ0NgRCmoOCw08vNH6EScs0G4ASeOqh9KXgkZD3I/Sa5D9gLbcQg+oHS0aG/hCbTYB7+aGhF+ZPugKBNnAnoPG/4Q15dAFhr86JtRmXI/ghGUqCgBawVPGlxgNkcx85qzSfJM5Axflmq7q+8TuiQIF54SY9FL6E+hjSpc64UUqgdcA+IIRuZJBWaGCGd4nkI5ZosPTgXJJ5/hA953t1sZSfx+UQqXhUBJ7rbCY+BDF5Igo2g5+iUKkPdJ4R5FNAwKdEP7zgLiFpdrUjTgMFzOVshInwldDSFvnVa/btQMZvkfafQ2Pooy/iaYfzR5VtztERU+m+mN096QTYn8EXWlbUeypvtu3UZyNPH9re9qtkd4Ed5ubcsiclqtmv7xpvF2m3MaH5wV43H47iv5PUad8m92Vt91GH03FzCRLTw1toQu/wBjbapYiiSx4kHvDIiSV5RjdnXL2EtOfI9Rqm7J2pumW9yoNOMctQhVtuJz5sCk76Z7XvDdBOSGvLu6OpP4XM9ne1oruFN/cfHg/pw6LqiN24HMp0efKLTpjqcRZBWfEamYHisY+05Slf8AXbpmTM6m85qrGMvOgBz1Q74cbA2OcQOBRlsQoDO7HGfVITGNbCXTqbziBpmq9FzgLmwiScp4CPBMwLYDubifVNdgNfEg8PymQhp81lOpN00NEb5JIiw1UPfrwBRVHeqFrO7B4QgGTRdYONpH9pbyH7ucT52KNz4ZPAfhTSENEx7J/oRO/mOH6S223B5+X7TBc8lDyBfwQMkuvEIasy3hr+EQzBRkJAJe1JB7xAHPzt+FY3oBJ0VcUpO8ZEganmVImHQENA4W8lDKskiDbXRDvGLIGVRJF7ZnwWQDWWniVjRuydSb+wVT/sOLiRZoBvqSOCZgmgMFgLCcpOt1dCLLXzIg21090inTP3G5Fs9cifJHMzwnQ/pSK1y0TbO1vNCAN7yGyfGFynbTEuDWgHuuEkLqRUBmPYrm+0WDOIiDuQHXInIxlKzypuJvp2vkRxW2MXVpU2RDiLic+i12LwYewVGd1wM8wc/EclvttltShTcI3hZ3HebZaTAvzbobjp/RUwdK12j1exeFxofLXEB4F+BB1HJajalLcMts7MGJgTqOCPb1E0jvXByFvTpyScNjRVs5ve3YLeIXZjhX3j0RJ3wx+Ex5My3dqsgwNb2LV6T2F7Wurudhq16gaHMM/c3UHmF45UNRrg8CI7sE5tmwK3eCL6VQV6TiHCIjhqCtMmOK59nNODmq8nvGKxApjecYDWz4rleznaR+JxjqYI+m0G0XBHFcNie0L3kue50EXvYXGfgtl2LqbuOa6bPBBOUnT1XKlK7ZDwKMH5PWCxx4DNMhLNWTA8c7Iqdp6qjjIIgAAT6dUwKHFQHSSIy/SYGVAYtmVNNgAgKP5eyhze9PKEAFunenSLfn8LKk6FZUqAZzfLX2WOEpgDIMDNTWEkDTM+H9wksJLp0BIjpZNeO835okKw3uAgccvgSMU0mDMAGTbh1R1B3mnr7KXnTim2Nhbx3ZClzrSeEqGCBCHe7pSCxLmEgzMnIGYiUdRhOfpxRMfPUKajlL6ApVnQJNuGeZVei1p33bptxnQc1eq0pHzwValg3EneJjQDKZk/pTEnksUaYAhKx7ZYWNm/Dgm0RJMCwMST7JraPnqVQyvQ+0gG4EeMWTaAgTxzuhw9OC8cTPmLLMKS5zrQ1pIF80+wD5aLnO1OM+lTdFuA56roXOmwz6rznttXIJAJsIOpJWOTmo+zp0sbnfo0/ZPEGvVq0ngDvFzOsAEHja6qbawrqf2ZtJPIjUHwSMOTQ+lVZO9MmTrJkHlC6jatP61MVWRDgJ6p5GoTUl0ejFOqZqaL2VqY3rQbg6WJXJbTBZUZuGLk84/NltMVv0CXjKIe06gXBjiE/E0GVWBzQJF1thrG7/AOWKScuPJVxOGbUpkyATcHmquxcW27Ce96TrCbsx8F1IiIvHI8FQ2tg/pua5g70zY2+ErojFO8bf8EybS3IvbXouYA9gnQjkfgScFtJzWsrAXYQ6L6EWV2nXL2tJ6EHQrU1Khp1XR3mkZcvk+aeNWtrXKJmvPg+g+zu1G4mgyq228JI4O1WzpE6ryP8A447T06T20A4FjzABMFrj16L1zDl0AuABOnBc8ouL5POnGnQNT/EG/mmNFzzWOFwR0KXV3i4AGBBJt5JIgOm6bxCki4WUm6IS072doytnKKGE4a8Pyl1qpFgCTCYWzKAs7w1IQJk7wEE6x5rGtEyoqEiABOfQRksaTuyc404pgHN0uvW3bZkzEdEGGY6XE8Yy5BHSabz4JCCmAJ+WUCzSYvdZVm3Ue6l7Ta+qAK4rbtoznXMzpxUEht3ESSc+Ep3/AF+8HcLDxzWPoS6Twj1/0pfQUxNIuMkxyTJhttEttQiTFgbDUqX1iACRmQIHE9VCBGUJjxueJm/qmUnGJJ+SooNO7cRn6lQ1wIgKgCGpQEwQALEE+37TWCyUJJmIiYvn6JgKJYwxqZOXOT6rzbtO+X1Dlc2XouMobzZdGcdBN/QLzntey7t3XL5ospr7ROzR9s5rG0S6mCDIkzyW37AbRDHuwjyS1wlkybjMTzF1QwTTBYTINwclqqbnUq9OoJ/83gnQ7uR9F0RSlGUGdkvDOm7U7Olo3ci0t9c1osAz6ZA/iREcHCzvwV2W0W71E6iZGtiuHrYOXhwJBaZPMGxB8Fjp5XBwbLkvKM2ph3MqCs2O7Z3McVceGVAD9wIg9DCvvo725w3YKRg8CGtsLcFfypxV9oahTNDAw9WST9N144efBNx+HH1GuH2uEdTmPFbHF02khpHTr/pUqVIGl9MnKwOoINl0RyXUvPkza8GpwNDeqkju1GuJBGUg+i9m7G9s/qbtCuYq5NOjo/K8twDGsqEO+5wvzIOYVzHM3YeJDmEOaRoQZHgjNPdJIwnhTg/Z74yoDkQmAarXbAxwr4elVbk5oPS1/WVbLzvbsCIGvGclj0cA8FIoVC4AkADS/wDSNzxlN0MQyBnEIsQx1QTCCmyCeJuSk02kOAgWAucz8/KsQZmfBFh2VaIe5zt9oABtcknwiFZeNBAWOMyJSQwHMQOCLF0Moai9tTrZMVWpvTINuEaRb1VgtnUosCYUB4NuHJY2NFDWwInn6ygZIcYkkLC6ywtCxylvgCkyoSZDhu2yvJ1VlwkQlUTm3hY+SDFwACSYBvEydNOalEj2vtfxS8PVEWEC0eKT9AFsxEkF0yDa6LCU7HKOXIn+lQyw2r3iIy58VNQ+6A1RflmdOKHCXl0k3McImBZAE4iIg8vfkuO7V7Oh31AO670PNdlEuPL/AGqe1cMKrSw6/pZ5I7ka4cjhKzxvaANMEt0v4awtXS2i1x3yZLrbozJmPCbLqdrYQtDgf4khciMD9Eg533pi4nILfTyjKLvs9SV8NdHe7Ee6pRIaLgQQeXwLUV6JDoOpB4cle7C44Gs8AzvNsJ1BH7Vzb9Lvz/IBcc18c69lp2VamGLWmRpPhmhwRaWEax4Juz8X/F1wQRdVcXT+k6AZabg8lCt2i7NVjmQ93QkQqtCHHeH8tOBGa2GPYZD7m2XFa7DG5Eji22a7cfMTN9mVGXnIif8AXinYupvUwRw/KXhGFwcKmcny/K1WMxf0nfTdJB14afOq1jDfKl2iJParZ65/xdjt7DOpj+D7dDddlRcXPJEboAE8TrC4H/iOj/41bky4CfBegNA6AWCh/keXlX3YTG99x5D8o8z4KAhrPIiBMmL6KSAqg4ZoHuIAyJlYWAGTmYHjyRfTAQBjG3+ZpdVrCYdEkR4SmseDkbqAAHTIugQqgM+EwByCZRdMqKjgNM+CRXrGCd08BBEkmwQBjK260/yNrTqT/abRAA3iLnP9Kvs6iQyCLmCbzfX1CtPqAeHuckADUqXAtcrHUjrc/OCI3g8NDZRXdlaeiT6AW0GSVOIbIHVvoQiD7kAWGuiXUfluxmJPBSgGvggg8ENN8ADUQsDiScoj1UVBEEyb6KgF1qTjIgG+8fMQOeRVmhS3WgcFjHXvaY6qWgyTogaSF0WfceJn0AQlveJ+fLJgfB3b/wC0LWgTlmT53SA4ntJs8fUdb7xvAnQ9FyG0sDDTI6HKV6T2lwznN32mSwZe68/2xi9/K5XOt0cnB6unmpY69HJ7DxxwuOa4nu5HoYy8V6pW3KjmvBsRf8LyfbGAc8hwsf1kur7LbX32fTfZ7YHI8/FdWtjvgsi/svEqk0/6NzX2cGulpEHil7Xp90R/HzuNUP1iAc/maR9S8OOYXnK7s3KdOoC2Ctdi8MBunmLq7i6JaLKpiXl262LAT1K7MfdohmYuxa4CBkfJc/2mpgw8aZ9F1VRoewtI+4QesLiXMcXPou+4TB1tddej5d+v8MdRW2vZ6X/w3j91lSk913d9hvlER1Xqbbx80Xzt2G2t9LFUBrvhp6Gy+iTmPFGoi4zbfk8udXwRUdBA0+QiqvFhqbjwUPgubxv7Ins7zTwlYkg4hxsBnIjlxKI5jpkmBqhjITHQvDCAf/p3uVIptkmM0FUSx1olMe0AQLIEC4gmBmoIkgR9t/QhGwIf5Z6cUkBDHHeIi3HxKN7ZPkfK6h5ghSbxnCGBj3HRVT3YkEuMm3X/AEm4itFgCSTEAfk5JTml2pbHSZ/ST5ExlJoACIJdUkFsa2v0J/CaApGA50SdMz4KaYMyTbQeHTqlYo5NAnekZ2Cfu5J+ABpVJJPh7pocoLOCCqO6ehQBIqAmxBtpyQGkBpmUAO5TmPtb6gJjSTG9HghiJIsvNO0OEFOs8buu8I4FekVJJj5zXL9usCS0VW/xs7odVlkXk6tNPbOjz3FM4Bc1jMYcPWDmjPMcQupr3uuc25hi64AOnguvStXUumd+ROvr2dXs/bIq02loEe3FWK9/OV57sPHOoPIdIYc+R4ruqWLBAOdvnVc+p03xT+vQ8OTfHnssUaeYJsqhwZL5GXVWxVsFgBzgEa3C5k2jSTK2Jph791oAyErQbb2BVbUD2jvZ5/cNI8F0Jphr94ZGLHQroWva5gBEzx0yWsM8sTTiZTSkuTyej3MSJG6+zhaA1/6/a9z2B2upV2tY8htaBLZgHmDwXJY/ZVN2YB9/BO2d2fY0BzptkNY0lbZNVHIlxyccsFnd4zbNGkbmTyuVRPbGgMw7yXM4gTfRc/tMPMhhj1WUcjkyXhij1jZ/aChWsx4ngbH1zWwY+bryfZOHdAvDou7h84LptnbVqtLbkgf5aj8Kvk55M5Y/R2TRYjmVAfJI4RPuk0MexzZDv2mYV0y6I3rjpAWqdmQ4lRwUVBa/VRQJIBMCQLJ0BlcWPn5I5SGsmoTwDfDNE2rLiADbM2jKUCBrPMhrRcic8suXyERYPNZSbcu4+wyQsqh1xPlHuEkALx3hykpeLG9Df8iAemZTGh2ZjWIQUaMuLznkOQHwqACcGtGUDNDTryQIPtGmqNxDrAgkdLKvRB3nOJsCR6ApiLdZ0Xk8EZFkplOZcb3kTpbgnBIopuaXSSSG6C1xztOaZVqGQAJmT0hG59jAmNBmoazUiCmIBjiXHgNf0tL2v2iGUiy0vB8At/C8+7ZVv/V5PIDoP7WWR0qOjTwUp8nHBxOdlXxuHkWmUdKXPECb5DMi8q89rc25LXdsaPTStHLY/BkMicxfqg7PbTcyWOMtaJ4kCb+C2W2Kw+1szFlrcDszcpuqPO7M3vYLvjJSxVPz0c07U04nZYbGtLQQQQUxg4eS4vCV3CowU5aHEC4+6NSNAOK7PBOBG6fu+f2vO1GH4+jSOSzZ4LC75G9lYrpv/wA1u7bwWr2W2w14LpMK8PAA0zXGlbCcqNds/ZzS4Ofc3gaQNTzVjFYWZ4BHji5tQEZAaKGY4EQ4EeC0pdGNvs56vS3eqpHCix1/RXS7TpAwQqP0IaTqRA9pS6E2LZhd1obwueZ/rJNaIaNMlZbRgD5mq2NY5zmtGRN+MD56ppGcmRhATczfLhGQW92NiS3uumIVKjh4bHBNLSIAAkn8LSLaMpHQVHbzTBzsnhaamSOquYXEOJMxAMDjotoyM2qH1HEGGxvE+Q4lZTbuhxPU+X9LC8Nucyor3aRxEedlRJjKp3ZIgWzUzpkhrxG7x/CViqZdABjMmPnNIDHuMgc0RqRzNsuaGu8tbvEAkcMkL3u3gIFxJzIsQpQhtNkCwjy/CJoAnn/pDVqwQIJmcuSF9SWutlbPp+07GPrZQoc9Kazdg3Lj/vwRht0ADTzd1/ATA5QUNGiAJ1QAvEGYh0XvETHjzhebds8RDzJyK9HpAS6BmSZ6n9ryvt48Cs4TkZhZtXOKOvSum2UeytcNrFzr90xyJOasYxkvcWjMz+1zmDxJZXYP8m/iQunaCTKrPFxnu/R3QkmjXmhGTb6SqFXBmo6H94aCbeWq6J4HjoiweD3e8Rc6cFEc7irM5Rs1X/Sa0tMDeyA4NzVmjnOuQhWq1Ikl0dB+krBMEcVLna5IfBvti4h0xA4AxmuqD9yGtHMrl9lUi1zY4yul37nLLNZx9ibD+oCZjJLGFBEwJ/aBpkHh/SbTriLSfnFWZk4NncIdFvZa6uzedyFgOi2LzALpzmypUaZkk5afPNJktk4hkAE6IcJQk73wIq1MucBMC5PhkrTWlosJvCpIzbI+n3pN7WHNWKdO8lY4Q0EjUWHEm11aYyW8DCtIlsUCFYpsQYgwLAEyI8wrBq7oEiSTFv7VpENjPpgXzRPSxVJdu7pmxOUCZ58lGIa4kAOIF+GemnVUJkGpyQ0QZJJBOsDIjMKvtKt9JkjvONhJiSf6TsM1waN8idYy9SmkSEysHTFwJ0McEml9wHAFFRG60CPTisoth5IGg6WJUIDKhJqAA2aJPU2A90/eb9pNyhpiJJzNyhwhFzq4z04enumMsVKcgckmiyXP5EewTWVQZibSJjhZE0QZ4oQypSfctjKb+Ue/ojqPsY4eqOrUaM8zwk+ySaPdIE3FjrPFAjGteQLhvQTa9rrzXthsWo6u5wEg5aHnC9OoQGjpz4KtjsAx7SIvmDzUytcxNcU9r5PDMZsKq9zC0OBDYJyuMs81t9i4GpTbFSpJ4cDOhXQbaolji0job5clVpUpAWc9ROcdrO+KjdoFrGiTA/tYSTl5ocRSJdujLVWRSAiNNFhXANlOo4kGAeXNTszBxnIHuVeo0CCCeds5V2my4+QqvgyZZwDBvAm3BO2nW3SH56JbWZOGl0VckhoAvlBMeyEJvg2FCnLQZn/SZQ7oM2iemaDAYctbBf4DordGgNwkj3nPmtEjNsVij3bCx+fpJpDkn46sCbmwUUKUuk5RbS/yE6IbHMpTBT/oE7t7TPomtpjOExzw2J1TSJsRiKUAE6EHyhOa3jAsiqMkics/HRRiKW9HDPrw9VokZtkOAuSbWPJLr1XbzAADeZM802u8DdFh4e0I3N16KhDC2HTxEeWX5WPEqS5Ax4IkGfVDYytVu8d2YHhfNKc3fAAcQBY2OY5+Kc4EucCSBAjIDmiw7osLDOeMqokhEIRY9ffVYx941CQKe9UMiQ0R4m/tCzQxlJ070nX8I6EDW5Pz0QmnM9R6JgIVAEygAIk5k2MZmURKFwMWUlIYD295p4T6pm6lB8ki9vJTu5zqEABWkwBaT6QnMbCBjQ0REI5vkgRQ2nsttZsOgOGRGnXiuSrbGqUyQZI0jJd7u3nwQOYC6SBKzeNN2awyuJ583DQSddUWHws3PFdJtvZ8HfaLHPqtVTohYtU6Z0qakrENw95idP2rH/Xkqy1iZTZkgTFUWCDa6sMbrqNVgw8ElOptvEdU0iWxmHp5Ep9erujdAn+0NOrM6QUJbdaLgzbAZSnOFYNMyIsNVFMGeSsOMBVRFjauVlg0P+PwqaR/jeR8zUkWIFoGfNVRFk1b7vX8LHXMcFjYgQq9YneJANm56cra/wBqhMsVAJHjCwTreULGmASZIvlGYTAM0ABUZIiYGVkOHNgBaPW0JjmkkcEDm3sePz3QgIxAnxssfTDRDbJdeoQ5rWiZNzwHnxWHdBO9nP6Tj2At/dIP+Wf4U0j3Z43PisWKEheSWMtmefjlCPDukB2kLFioY41QbaqTksWKRiHNJdnAjTUlG+puiVixPwIh51KPehSsSYAmtLt0DKCTOUyjc1YsTGuROLHcgiZstBWw+46FKxZ5VxZpjfNEtTGM1vCxYsl2bFvUdEDiGmJgnqsWKkQxtLChoTabVixaJGbBp5A+asvpglp4fpYsVkB4muGxz/HwLMmk6Z3WLFQicQe719tfRLrYiGlwvGmXRYsSAZQmL/PRSSZ5LFiH2MU54fMOOUeamg7S9lixIRFRpmev4KD6g+5zbHLXP/SxYmnQH//Z"/>
          <p:cNvSpPr>
            <a:spLocks noChangeAspect="1" noChangeArrowheads="1"/>
          </p:cNvSpPr>
          <p:nvPr/>
        </p:nvSpPr>
        <p:spPr bwMode="auto">
          <a:xfrm>
            <a:off x="155574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49473"/>
      </p:ext>
    </p:extLst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s13.tistory.com/image/2/tistory/2009/04/18/11/37/49e93cf199f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0"/>
            <a:ext cx="9433048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  <p:sndAc>
      <p:endSnd/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3378" name="Picture 2" descr="https://encrypted-tbn2.gstatic.com/images?q=tbn:ANd9GcRmc2HTnCQbXvLjRTdB-1N9VAOB-WHDObkMBwwCRBiAtvMIFa4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1800" y="32753"/>
            <a:ext cx="7772400" cy="1225019"/>
          </a:xfrm>
        </p:spPr>
        <p:txBody>
          <a:bodyPr/>
          <a:lstStyle/>
          <a:p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교회 소식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649588"/>
            <a:ext cx="9144000" cy="1460500"/>
          </a:xfrm>
        </p:spPr>
        <p:txBody>
          <a:bodyPr/>
          <a:lstStyle/>
          <a:p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하나님이 꿈꾸시는 교회에 나오셔서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예배드리는 모든 성도님들을 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환영합니다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</a:rPr>
              <a:t>.</a:t>
            </a:r>
            <a:r>
              <a:rPr lang="en-US" altLang="ko-KR" b="1" dirty="0" smtClean="0">
                <a:solidFill>
                  <a:srgbClr val="3333CC"/>
                </a:solidFill>
                <a:latin typeface="HYGothic-Extra"/>
              </a:rPr>
              <a:t/>
            </a:r>
            <a:br>
              <a:rPr lang="en-US" altLang="ko-KR" b="1" dirty="0" smtClean="0">
                <a:solidFill>
                  <a:srgbClr val="3333CC"/>
                </a:solidFill>
                <a:latin typeface="HYGothic-Extra"/>
              </a:rPr>
            </a:br>
            <a:endParaRPr lang="en-US" dirty="0"/>
          </a:p>
        </p:txBody>
      </p:sp>
    </p:spTree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074" name="Picture 2" descr="https://encrypted-tbn1.gstatic.com/images?q=tbn:ANd9GcRFIqoemH7JeXLTDbxj8icKPqqeM8jJSO4fwgkXY7X-ZZLTd3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6591" y="-814904"/>
            <a:ext cx="11017224" cy="79928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09628"/>
            <a:ext cx="8229600" cy="9525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I will be with you always even until the end of the world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pull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3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3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3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3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3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2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1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687685</TotalTime>
  <Words>108</Words>
  <Application>Microsoft Office PowerPoint</Application>
  <PresentationFormat>On-screen Show (16:10)</PresentationFormat>
  <Paragraphs>57</Paragraphs>
  <Slides>43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36</vt:i4>
      </vt:variant>
      <vt:variant>
        <vt:lpstr>Slide Titles</vt:lpstr>
      </vt:variant>
      <vt:variant>
        <vt:i4>43</vt:i4>
      </vt:variant>
    </vt:vector>
  </HeadingPairs>
  <TitlesOfParts>
    <vt:vector size="88" baseType="lpstr">
      <vt:lpstr>HY견고딕</vt:lpstr>
      <vt:lpstr>HY견고딕</vt:lpstr>
      <vt:lpstr>굴림</vt:lpstr>
      <vt:lpstr>굴림</vt:lpstr>
      <vt:lpstr>바탕체</vt:lpstr>
      <vt:lpstr>Arial</vt:lpstr>
      <vt:lpstr>Georgia</vt:lpstr>
      <vt:lpstr>Shonar Bangla</vt:lpstr>
      <vt:lpstr>Times New Roman</vt:lpstr>
      <vt:lpstr>Default Design</vt:lpstr>
      <vt:lpstr>3_기본 디자인</vt:lpstr>
      <vt:lpstr>1_기본 디자인</vt:lpstr>
      <vt:lpstr>2_기본 디자인</vt:lpstr>
      <vt:lpstr>30_기본 디자인</vt:lpstr>
      <vt:lpstr>1_디자인 사용자 지정</vt:lpstr>
      <vt:lpstr>디자인 사용자 지정</vt:lpstr>
      <vt:lpstr>2_디자인 사용자 지정</vt:lpstr>
      <vt:lpstr>3_디자인 사용자 지정</vt:lpstr>
      <vt:lpstr>4_디자인 사용자 지정</vt:lpstr>
      <vt:lpstr>5_디자인 사용자 지정</vt:lpstr>
      <vt:lpstr>6_디자인 사용자 지정</vt:lpstr>
      <vt:lpstr>7_디자인 사용자 지정</vt:lpstr>
      <vt:lpstr>8_디자인 사용자 지정</vt:lpstr>
      <vt:lpstr>9_디자인 사용자 지정</vt:lpstr>
      <vt:lpstr>13_기본 디자인</vt:lpstr>
      <vt:lpstr>16_기본 디자인</vt:lpstr>
      <vt:lpstr>17_기본 디자인</vt:lpstr>
      <vt:lpstr>18_기본 디자인</vt:lpstr>
      <vt:lpstr>23_기본 디자인</vt:lpstr>
      <vt:lpstr>27_기본 디자인</vt:lpstr>
      <vt:lpstr>28_기본 디자인</vt:lpstr>
      <vt:lpstr>34_기본 디자인</vt:lpstr>
      <vt:lpstr>35_기본 디자인</vt:lpstr>
      <vt:lpstr>36_기본 디자인</vt:lpstr>
      <vt:lpstr>37_기본 디자인</vt:lpstr>
      <vt:lpstr>38_기본 디자인</vt:lpstr>
      <vt:lpstr>26_기본 디자인</vt:lpstr>
      <vt:lpstr>기본 디자인</vt:lpstr>
      <vt:lpstr>4_기본 디자인</vt:lpstr>
      <vt:lpstr>5_기본 디자인</vt:lpstr>
      <vt:lpstr>6_기본 디자인</vt:lpstr>
      <vt:lpstr>7_기본 디자인</vt:lpstr>
      <vt:lpstr>8_기본 디자인</vt:lpstr>
      <vt:lpstr>9_기본 디자인</vt:lpstr>
      <vt:lpstr>10_기본 디자인</vt:lpstr>
      <vt:lpstr>하나님이 꿈꾸는 교회</vt:lpstr>
      <vt:lpstr>Worship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Offertory  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(아 1:1)  솔로몬의 아가라    (아 1:2)  내게 입맞추기를 원하니 네 사랑이 포도주보다 나음이로구나 (아 1:3)  네 기름이 향기로워 아름답고 네 이름이 쏟은 향기름 같으므로 처녀들이 너를 사랑하는구나     </vt:lpstr>
      <vt:lpstr> (아 1:4)  왕이 나를 그의 방으로 이끌어 들이시니 너는 나를 인도하라 우리가 너를 따라 달려가리라 우리가 너로 말미암아 기뻐하며 즐거워하니 네 사랑이 포도주보다 더 진함이라 처녀들이 너를 사랑함이 마땅하니라 (아 1:5)  예루살렘 딸들아 내가 비록 검으나 아름다우니 게달의 장막 같을지라도 솔로몬의 휘장과도 같구나  (</vt:lpstr>
      <vt:lpstr> (아 1:6)  내가 햇볕에 쬐어서 거무스름할지라도 흘겨보지 말 것은 내 어머니의 아들들이 나에게 노하여 포도원지기로 삼았음이라 나의 포도원을 내가 지키지 못하였구나 (아 1:7)  내 마음으로 사랑하는 자야 네가 양 치는 곳과 정오에 쉬게 하는 곳을 내게 말하라 내가 네 친구의 양 떼 곁에서 어찌 얼굴을 가린 자 같이 되랴 </vt:lpstr>
      <vt:lpstr>(아 1:8)  여인 중에 어여쁜 자야 네가 알지 못하겠거든 양 떼의 발자취를 따라 목자들의 장막 곁에서 너의 염소 새끼를 먹일지니라    (아 1:9)  내 사랑아 내가 너를 바로의 병거의 준마에 비하였구나 (아 1:10)  네 두 뺨은 땋은 머리털로, 네 목은 구슬 꿰미로 아름답구나    (아 1:11) 우리가 너를 위하여 금 사슬에 은을 박아 만들리라 </vt:lpstr>
      <vt:lpstr>(아 1:12)  왕이 침상에 앉았을 때에 나의 나도 기름이 향기를 뿜어냈구나    (아 1:13)  나의 사랑하는 자는 내 품 가운데 몰약 향주머니요 (아 1:14)  나의 사랑하는 자는 내게 엔게디 포도원의 고벨화 송이로구나 </vt:lpstr>
      <vt:lpstr>(아 1:15)  내 사랑아 너는 어여쁘고 어여쁘다 네 눈이 비둘기 같구나 (아 1:16)  나의 사랑하는 자야 너는 어여쁘고 화창하다 우리의 침상은 푸르고    (아 1:17)  우리 집은 백향목 들보, 잣나무 서까래로구나 </vt:lpstr>
      <vt:lpstr> (막 14:3)  예수께서 베다니 나병환자 시몬의 집에서 식사하실 때에 한 여자가 매우 값진 향유 곧 순전한 나드 한 옥합을 가지고 와서 그 옥합을 깨뜨려 예수의 머리에 부으니 </vt:lpstr>
      <vt:lpstr>찬양대 </vt:lpstr>
      <vt:lpstr>PowerPoint Presentation</vt:lpstr>
      <vt:lpstr>PowerPoint Presentation</vt:lpstr>
      <vt:lpstr>PowerPoint Presentation</vt:lpstr>
      <vt:lpstr> 사랑의 고백 (아가서 1장)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폐회 기도</vt:lpstr>
      <vt:lpstr>PowerPoint Presentation</vt:lpstr>
      <vt:lpstr>교회 소식</vt:lpstr>
      <vt:lpstr>PowerPoint Presentation</vt:lpstr>
      <vt:lpstr>PowerPoint Presentation</vt:lpstr>
      <vt:lpstr>PowerPoint Presentation</vt:lpstr>
      <vt:lpstr>I will be with you always even until the end of the world</vt:lpstr>
    </vt:vector>
  </TitlesOfParts>
  <Company>LOVE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Pastor Choi</dc:creator>
  <cp:lastModifiedBy>admin</cp:lastModifiedBy>
  <cp:revision>6301</cp:revision>
  <dcterms:created xsi:type="dcterms:W3CDTF">2008-11-11T01:40:04Z</dcterms:created>
  <dcterms:modified xsi:type="dcterms:W3CDTF">2017-08-06T01:15:28Z</dcterms:modified>
</cp:coreProperties>
</file>