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slideLayouts/slideLayout71.xml" ContentType="application/vnd.openxmlformats-officedocument.presentationml.slideLayout+xml"/>
  <Override PartName="/ppt/theme/theme48.xml" ContentType="application/vnd.openxmlformats-officedocument.theme+xml"/>
  <Override PartName="/ppt/slideLayouts/slideLayout72.xml" ContentType="application/vnd.openxmlformats-officedocument.presentationml.slideLayout+xml"/>
  <Override PartName="/ppt/theme/theme49.xml" ContentType="application/vnd.openxmlformats-officedocument.theme+xml"/>
  <Override PartName="/ppt/slideLayouts/slideLayout73.xml" ContentType="application/vnd.openxmlformats-officedocument.presentationml.slideLayout+xml"/>
  <Override PartName="/ppt/theme/theme50.xml" ContentType="application/vnd.openxmlformats-officedocument.theme+xml"/>
  <Override PartName="/ppt/slideLayouts/slideLayout74.xml" ContentType="application/vnd.openxmlformats-officedocument.presentationml.slideLayout+xml"/>
  <Override PartName="/ppt/theme/theme51.xml" ContentType="application/vnd.openxmlformats-officedocument.theme+xml"/>
  <Override PartName="/ppt/slideLayouts/slideLayout75.xml" ContentType="application/vnd.openxmlformats-officedocument.presentationml.slideLayout+xml"/>
  <Override PartName="/ppt/theme/theme52.xml" ContentType="application/vnd.openxmlformats-officedocument.theme+xml"/>
  <Override PartName="/ppt/slideLayouts/slideLayout76.xml" ContentType="application/vnd.openxmlformats-officedocument.presentationml.slideLayout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9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4390" r:id="rId29"/>
    <p:sldMasterId id="2147494392" r:id="rId30"/>
    <p:sldMasterId id="2147494394" r:id="rId31"/>
    <p:sldMasterId id="2147494396" r:id="rId32"/>
    <p:sldMasterId id="2147494398" r:id="rId33"/>
    <p:sldMasterId id="2147494400" r:id="rId34"/>
    <p:sldMasterId id="2147494402" r:id="rId35"/>
    <p:sldMasterId id="2147494404" r:id="rId36"/>
    <p:sldMasterId id="2147494406" r:id="rId37"/>
    <p:sldMasterId id="2147494408" r:id="rId38"/>
    <p:sldMasterId id="2147494410" r:id="rId39"/>
    <p:sldMasterId id="2147494412" r:id="rId40"/>
    <p:sldMasterId id="2147494414" r:id="rId41"/>
    <p:sldMasterId id="2147494416" r:id="rId42"/>
    <p:sldMasterId id="2147494418" r:id="rId43"/>
    <p:sldMasterId id="2147494420" r:id="rId44"/>
    <p:sldMasterId id="2147494422" r:id="rId45"/>
    <p:sldMasterId id="2147494424" r:id="rId46"/>
    <p:sldMasterId id="2147494426" r:id="rId47"/>
    <p:sldMasterId id="2147494428" r:id="rId48"/>
    <p:sldMasterId id="2147494430" r:id="rId49"/>
    <p:sldMasterId id="2147494432" r:id="rId50"/>
    <p:sldMasterId id="2147494434" r:id="rId51"/>
    <p:sldMasterId id="2147494436" r:id="rId52"/>
    <p:sldMasterId id="2147494438" r:id="rId53"/>
  </p:sldMasterIdLst>
  <p:notesMasterIdLst>
    <p:notesMasterId r:id="rId117"/>
  </p:notesMasterIdLst>
  <p:handoutMasterIdLst>
    <p:handoutMasterId r:id="rId118"/>
  </p:handoutMasterIdLst>
  <p:sldIdLst>
    <p:sldId id="4577" r:id="rId54"/>
    <p:sldId id="4578" r:id="rId55"/>
    <p:sldId id="4595" r:id="rId56"/>
    <p:sldId id="8069" r:id="rId57"/>
    <p:sldId id="8070" r:id="rId58"/>
    <p:sldId id="8071" r:id="rId59"/>
    <p:sldId id="8072" r:id="rId60"/>
    <p:sldId id="8073" r:id="rId61"/>
    <p:sldId id="8074" r:id="rId62"/>
    <p:sldId id="8075" r:id="rId63"/>
    <p:sldId id="4624" r:id="rId64"/>
    <p:sldId id="8153" r:id="rId65"/>
    <p:sldId id="8094" r:id="rId66"/>
    <p:sldId id="8095" r:id="rId67"/>
    <p:sldId id="8096" r:id="rId68"/>
    <p:sldId id="8097" r:id="rId69"/>
    <p:sldId id="8098" r:id="rId70"/>
    <p:sldId id="4060" r:id="rId71"/>
    <p:sldId id="4245" r:id="rId72"/>
    <p:sldId id="8518" r:id="rId73"/>
    <p:sldId id="8238" r:id="rId74"/>
    <p:sldId id="7723" r:id="rId75"/>
    <p:sldId id="7724" r:id="rId76"/>
    <p:sldId id="7661" r:id="rId77"/>
    <p:sldId id="8443" r:id="rId78"/>
    <p:sldId id="8475" r:id="rId79"/>
    <p:sldId id="8445" r:id="rId80"/>
    <p:sldId id="8476" r:id="rId81"/>
    <p:sldId id="8477" r:id="rId82"/>
    <p:sldId id="4599" r:id="rId83"/>
    <p:sldId id="8528" r:id="rId84"/>
    <p:sldId id="8529" r:id="rId85"/>
    <p:sldId id="8530" r:id="rId86"/>
    <p:sldId id="8531" r:id="rId87"/>
    <p:sldId id="8532" r:id="rId88"/>
    <p:sldId id="8533" r:id="rId89"/>
    <p:sldId id="8534" r:id="rId90"/>
    <p:sldId id="8535" r:id="rId91"/>
    <p:sldId id="8536" r:id="rId92"/>
    <p:sldId id="8537" r:id="rId93"/>
    <p:sldId id="8538" r:id="rId94"/>
    <p:sldId id="8539" r:id="rId95"/>
    <p:sldId id="8540" r:id="rId96"/>
    <p:sldId id="8541" r:id="rId97"/>
    <p:sldId id="8542" r:id="rId98"/>
    <p:sldId id="8543" r:id="rId99"/>
    <p:sldId id="4635" r:id="rId100"/>
    <p:sldId id="8519" r:id="rId101"/>
    <p:sldId id="8520" r:id="rId102"/>
    <p:sldId id="8521" r:id="rId103"/>
    <p:sldId id="8522" r:id="rId104"/>
    <p:sldId id="8523" r:id="rId105"/>
    <p:sldId id="8524" r:id="rId106"/>
    <p:sldId id="8525" r:id="rId107"/>
    <p:sldId id="8526" r:id="rId108"/>
    <p:sldId id="8527" r:id="rId109"/>
    <p:sldId id="8411" r:id="rId110"/>
    <p:sldId id="4638" r:id="rId111"/>
    <p:sldId id="4830" r:id="rId112"/>
    <p:sldId id="4602" r:id="rId113"/>
    <p:sldId id="4603" r:id="rId114"/>
    <p:sldId id="4604" r:id="rId115"/>
    <p:sldId id="4827" r:id="rId116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01" autoAdjust="0"/>
    <p:restoredTop sz="95214" autoAdjust="0"/>
  </p:normalViewPr>
  <p:slideViewPr>
    <p:cSldViewPr>
      <p:cViewPr varScale="1">
        <p:scale>
          <a:sx n="27" d="100"/>
          <a:sy n="27" d="100"/>
        </p:scale>
        <p:origin x="72" y="94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notesMaster" Target="notesMasters/notesMaster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0.xml"/><Relationship Id="rId68" Type="http://schemas.openxmlformats.org/officeDocument/2006/relationships/slide" Target="slides/slide15.xml"/><Relationship Id="rId84" Type="http://schemas.openxmlformats.org/officeDocument/2006/relationships/slide" Target="slides/slide31.xml"/><Relationship Id="rId89" Type="http://schemas.openxmlformats.org/officeDocument/2006/relationships/slide" Target="slides/slide36.xml"/><Relationship Id="rId112" Type="http://schemas.openxmlformats.org/officeDocument/2006/relationships/slide" Target="slides/slide5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5.xml"/><Relationship Id="rId74" Type="http://schemas.openxmlformats.org/officeDocument/2006/relationships/slide" Target="slides/slide21.xml"/><Relationship Id="rId79" Type="http://schemas.openxmlformats.org/officeDocument/2006/relationships/slide" Target="slides/slide26.xml"/><Relationship Id="rId102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7.xml"/><Relationship Id="rId95" Type="http://schemas.openxmlformats.org/officeDocument/2006/relationships/slide" Target="slides/slide42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1.xml"/><Relationship Id="rId69" Type="http://schemas.openxmlformats.org/officeDocument/2006/relationships/slide" Target="slides/slide16.xml"/><Relationship Id="rId113" Type="http://schemas.openxmlformats.org/officeDocument/2006/relationships/slide" Target="slides/slide60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27.xml"/><Relationship Id="rId85" Type="http://schemas.openxmlformats.org/officeDocument/2006/relationships/slide" Target="slides/slide32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6.xml"/><Relationship Id="rId103" Type="http://schemas.openxmlformats.org/officeDocument/2006/relationships/slide" Target="slides/slide50.xml"/><Relationship Id="rId108" Type="http://schemas.openxmlformats.org/officeDocument/2006/relationships/slide" Target="slides/slide55.xml"/><Relationship Id="rId54" Type="http://schemas.openxmlformats.org/officeDocument/2006/relationships/slide" Target="slides/slide1.xml"/><Relationship Id="rId70" Type="http://schemas.openxmlformats.org/officeDocument/2006/relationships/slide" Target="slides/slide17.xml"/><Relationship Id="rId75" Type="http://schemas.openxmlformats.org/officeDocument/2006/relationships/slide" Target="slides/slide22.xml"/><Relationship Id="rId91" Type="http://schemas.openxmlformats.org/officeDocument/2006/relationships/slide" Target="slides/slide38.xml"/><Relationship Id="rId96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1.xml"/><Relationship Id="rId119" Type="http://schemas.openxmlformats.org/officeDocument/2006/relationships/presProps" Target="presProps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7.xml"/><Relationship Id="rId65" Type="http://schemas.openxmlformats.org/officeDocument/2006/relationships/slide" Target="slides/slide12.xml"/><Relationship Id="rId81" Type="http://schemas.openxmlformats.org/officeDocument/2006/relationships/slide" Target="slides/slide28.xml"/><Relationship Id="rId86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6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2.xml"/><Relationship Id="rId76" Type="http://schemas.openxmlformats.org/officeDocument/2006/relationships/slide" Target="slides/slide23.xml"/><Relationship Id="rId97" Type="http://schemas.openxmlformats.org/officeDocument/2006/relationships/slide" Target="slides/slide44.xml"/><Relationship Id="rId104" Type="http://schemas.openxmlformats.org/officeDocument/2006/relationships/slide" Target="slides/slide51.xml"/><Relationship Id="rId12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8.xml"/><Relationship Id="rId92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3.xml"/><Relationship Id="rId87" Type="http://schemas.openxmlformats.org/officeDocument/2006/relationships/slide" Target="slides/slide34.xml"/><Relationship Id="rId110" Type="http://schemas.openxmlformats.org/officeDocument/2006/relationships/slide" Target="slides/slide57.xml"/><Relationship Id="rId115" Type="http://schemas.openxmlformats.org/officeDocument/2006/relationships/slide" Target="slides/slide62.xml"/><Relationship Id="rId61" Type="http://schemas.openxmlformats.org/officeDocument/2006/relationships/slide" Target="slides/slide8.xml"/><Relationship Id="rId82" Type="http://schemas.openxmlformats.org/officeDocument/2006/relationships/slide" Target="slides/slide2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3.xml"/><Relationship Id="rId77" Type="http://schemas.openxmlformats.org/officeDocument/2006/relationships/slide" Target="slides/slide24.xml"/><Relationship Id="rId100" Type="http://schemas.openxmlformats.org/officeDocument/2006/relationships/slide" Target="slides/slide47.xml"/><Relationship Id="rId105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9.xml"/><Relationship Id="rId93" Type="http://schemas.openxmlformats.org/officeDocument/2006/relationships/slide" Target="slides/slide40.xml"/><Relationship Id="rId98" Type="http://schemas.openxmlformats.org/officeDocument/2006/relationships/slide" Target="slides/slide45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4.xml"/><Relationship Id="rId116" Type="http://schemas.openxmlformats.org/officeDocument/2006/relationships/slide" Target="slides/slide6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9.xml"/><Relationship Id="rId83" Type="http://schemas.openxmlformats.org/officeDocument/2006/relationships/slide" Target="slides/slide30.xml"/><Relationship Id="rId88" Type="http://schemas.openxmlformats.org/officeDocument/2006/relationships/slide" Target="slides/slide35.xml"/><Relationship Id="rId111" Type="http://schemas.openxmlformats.org/officeDocument/2006/relationships/slide" Target="slides/slide58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4.xml"/><Relationship Id="rId106" Type="http://schemas.openxmlformats.org/officeDocument/2006/relationships/slide" Target="slides/slide5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20.xml"/><Relationship Id="rId78" Type="http://schemas.openxmlformats.org/officeDocument/2006/relationships/slide" Target="slides/slide25.xml"/><Relationship Id="rId94" Type="http://schemas.openxmlformats.org/officeDocument/2006/relationships/slide" Target="slides/slide41.xml"/><Relationship Id="rId99" Type="http://schemas.openxmlformats.org/officeDocument/2006/relationships/slide" Target="slides/slide46.xml"/><Relationship Id="rId101" Type="http://schemas.openxmlformats.org/officeDocument/2006/relationships/slide" Target="slides/slide48.xml"/><Relationship Id="rId1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63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58709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54392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0948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A1D4B0E-C8AD-4878-A7E5-7798FD26BF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6950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A1D4B0E-C8AD-4878-A7E5-7798FD26BF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4505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A1D4B0E-C8AD-4878-A7E5-7798FD26BF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9969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A1D4B0E-C8AD-4878-A7E5-7798FD26BF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58599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A1D4B0E-C8AD-4878-A7E5-7798FD26BF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74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A1D4B0E-C8AD-4878-A7E5-7798FD26BF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0645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A1D4B0E-C8AD-4878-A7E5-7798FD26BF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54450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A1D4B0E-C8AD-4878-A7E5-7798FD26BF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3527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5A1D4B0E-C8AD-4878-A7E5-7798FD26BF30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7093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7861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9868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63943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1627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6757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69523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16457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61818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927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6343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50030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59349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02932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11573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436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F8F18DB4-C7E0-4019-9547-62D6F59645C4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765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71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73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74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75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22C0957-DCEC-45DB-93FE-8353B566888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171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22C0957-DCEC-45DB-93FE-8353B566888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30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9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22C0957-DCEC-45DB-93FE-8353B566888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312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9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22C0957-DCEC-45DB-93FE-8353B566888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51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9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22C0957-DCEC-45DB-93FE-8353B566888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679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9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22C0957-DCEC-45DB-93FE-8353B566888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16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0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22C0957-DCEC-45DB-93FE-8353B566888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19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0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22C0957-DCEC-45DB-93FE-8353B566888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629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0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022C0957-DCEC-45DB-93FE-8353B566888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896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0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279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0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856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1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468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1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311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1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489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1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328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1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300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2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97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2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692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2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221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2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635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2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995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3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209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3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278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3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642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3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A87471D8-40A2-4266-8DCD-999AD759A6E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014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3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아가서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4:1-16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5576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사랑 너는 어여쁘고도 어여쁘다 너울 속에 있는 네 눈이 비둘기 같고 네 머리털은 길르앗 산 기슭에 누운 염소 떼 같구나</a:t>
            </a:r>
            <a:br>
              <a:rPr lang="ko-KR" altLang="en-US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 </a:t>
            </a:r>
            <a:r>
              <a:rPr lang="ko-KR" altLang="en-US" sz="3200" b="1" dirty="0"/>
              <a:t>이는 목욕장에서 나오는 털 깎인 암양 곧 새끼 없는 것은 하나도 없이 각각 쌍태를 낳은 양 같구나 </a:t>
            </a: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 </a:t>
            </a:r>
            <a:r>
              <a:rPr lang="ko-KR" altLang="en-US" sz="3200" b="1" dirty="0"/>
              <a:t>입술은 홍색 실 같고 네 입은 어여쁘고 너울 속의 네 뺨은 석류 한 쪽 </a:t>
            </a:r>
            <a:r>
              <a:rPr lang="ko-KR" altLang="en-US" sz="3200" b="1" dirty="0" smtClean="0"/>
              <a:t>같구나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 </a:t>
            </a:r>
            <a:r>
              <a:rPr lang="ko-KR" altLang="en-US" sz="3200" b="1" dirty="0"/>
              <a:t>목은 무기를 두려고 건축한 다윗의 망대 곧 방패 천 개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용사의 모든 방패가 달린 망대 같고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 </a:t>
            </a:r>
            <a:r>
              <a:rPr lang="ko-KR" altLang="en-US" sz="3200" b="1" dirty="0"/>
              <a:t>두 유방은 백합화 가운데서 꼴을 먹는 쌍태 어린 사슴 같구나   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날이 </a:t>
            </a:r>
            <a:r>
              <a:rPr lang="ko-KR" altLang="en-US" sz="3200" b="1" dirty="0"/>
              <a:t>저물고 그림자가 사라지기 전에 내가 몰약 산과 유향의 작은 산으로 </a:t>
            </a:r>
            <a:r>
              <a:rPr lang="ko-KR" altLang="en-US" sz="3200" b="1" dirty="0" smtClean="0"/>
              <a:t>가리라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나의 </a:t>
            </a:r>
            <a:r>
              <a:rPr lang="ko-KR" altLang="en-US" sz="3200" b="1" dirty="0"/>
              <a:t>사랑 너는 어여쁘고 아무 흠이 없구나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신부야 너는 레바논에서부터 나와 함께 하고 레바논에서부터 나와 함께 가자 아마나와 스닐과 헤르몬 꼭대기에서 사자 굴과 표범 산에서 </a:t>
            </a:r>
            <a:r>
              <a:rPr lang="ko-KR" altLang="en-US" sz="3200" b="1" dirty="0" smtClean="0"/>
              <a:t>내려오너라</a:t>
            </a:r>
            <a:r>
              <a:rPr lang="ko-KR" altLang="en-US" sz="3200" b="1" dirty="0"/>
              <a:t/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누이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내 신부야 네가 내 마음을 빼앗았구나 네 눈으로 한 번 보는 것과 네 목의 구슬 한 꿰미로 내 마음을 빼앗았구나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누이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내 신부야 네 사랑이 어찌 그리 아름다운지 네 사랑은 포도주보다 진하고 네 기름의 향기는 각양 향품보다 향기롭구나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신부야 네 입술에서는 꿀 방울이 떨어지고 네 혀 밑에는 꿀과 젖이 있고 네 의복의 향기는 레바논의 향기 같구나   시</a:t>
            </a:r>
            <a:r>
              <a:rPr lang="en-US" altLang="ko-KR" sz="3200" b="1" dirty="0"/>
              <a:t>19:10</a:t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누이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내 신부는 잠근 동산이요 덮은 우물이요 봉한 샘이로구나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네게서 </a:t>
            </a:r>
            <a:r>
              <a:rPr lang="ko-KR" altLang="en-US" sz="3200" b="1" dirty="0"/>
              <a:t>나는 것은 석류나무와 각종 아름다운 과수와 고벨화와 나도풀과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4:14)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나도와 </a:t>
            </a:r>
            <a:r>
              <a:rPr lang="ko-KR" altLang="en-US" sz="3200" b="1" dirty="0"/>
              <a:t>번홍화와 창포와 계수와 각종 유향목과 몰약과 침향과 모든 귀한 향품이요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너는 </a:t>
            </a:r>
            <a:r>
              <a:rPr lang="ko-KR" altLang="en-US" sz="3200" b="1" dirty="0"/>
              <a:t>동산의 샘이요 생수의 우물이요 레바논에서부터 흐르는 시내로구나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4090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아 </a:t>
            </a:r>
            <a:r>
              <a:rPr lang="en-US" altLang="ko-KR" sz="3200" b="1" dirty="0"/>
              <a:t>4:16)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북풍아 </a:t>
            </a:r>
            <a:r>
              <a:rPr lang="ko-KR" altLang="en-US" sz="3200" b="1" dirty="0"/>
              <a:t>일어나라 남풍아 오라 나의 동산에 불어서 향기를 날리라 나의 사랑하는 자가 그 동산에 들어가서 그 아름다운 열매 먹기를 </a:t>
            </a:r>
            <a:r>
              <a:rPr lang="ko-KR" altLang="en-US" sz="3200" b="1" dirty="0" smtClean="0"/>
              <a:t>원하노라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12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엡 </a:t>
            </a:r>
            <a:r>
              <a:rPr lang="en-US" altLang="ko-KR" sz="3200" b="1" dirty="0"/>
              <a:t>5:26)	</a:t>
            </a:r>
            <a:br>
              <a:rPr lang="en-US" altLang="ko-KR" sz="3200" b="1" dirty="0"/>
            </a:br>
            <a:r>
              <a:rPr lang="ko-KR" altLang="en-US" sz="3200" b="1" dirty="0"/>
              <a:t>이는 곧 물로 씻어 말씀으로 깨끗하게 하사 거룩하게 하시고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엡 </a:t>
            </a:r>
            <a:r>
              <a:rPr lang="en-US" altLang="ko-KR" sz="3200" b="1" dirty="0"/>
              <a:t>5:27)	</a:t>
            </a:r>
            <a:br>
              <a:rPr lang="en-US" altLang="ko-KR" sz="3200" b="1" dirty="0"/>
            </a:br>
            <a:r>
              <a:rPr lang="ko-KR" altLang="en-US" sz="3200" b="1" dirty="0"/>
              <a:t>자기 앞에 영광스러운 교회로 세우사 티나 주름 잡힌 것이나 이런 것들이 없이 거룩하고 흠이 없게 하려 하심이라</a:t>
            </a:r>
            <a:endParaRPr lang="ko-KR" alt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23941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0"/>
            <a:ext cx="9144000" cy="571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sz="3600" b="1" dirty="0"/>
              <a:t>(</a:t>
            </a:r>
            <a:r>
              <a:rPr lang="ko-KR" altLang="en-US" sz="3600" b="1" dirty="0"/>
              <a:t>요일</a:t>
            </a:r>
            <a:r>
              <a:rPr lang="en-US" sz="3600" b="1" dirty="0"/>
              <a:t> 5:4)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ko-KR" altLang="en-US" sz="3600" b="1" dirty="0" smtClean="0"/>
              <a:t>대저 </a:t>
            </a:r>
            <a:r>
              <a:rPr lang="ko-KR" altLang="en-US" sz="3600" b="1" dirty="0"/>
              <a:t>하나님께로서 난 자마다 세상을 이기느니라</a:t>
            </a:r>
            <a:r>
              <a:rPr lang="en-US" sz="3600" b="1" dirty="0"/>
              <a:t>. </a:t>
            </a:r>
            <a:r>
              <a:rPr lang="ko-KR" altLang="en-US" sz="3600" b="1" dirty="0" smtClean="0"/>
              <a:t>세상을 </a:t>
            </a:r>
            <a:r>
              <a:rPr lang="ko-KR" altLang="en-US" sz="3600" b="1" dirty="0"/>
              <a:t>이긴 이김은 </a:t>
            </a:r>
            <a:r>
              <a:rPr lang="ko-KR" altLang="en-US" sz="3600" b="1" dirty="0" smtClean="0"/>
              <a:t>이것이니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ko-KR" altLang="en-US" sz="3600" b="1" dirty="0" smtClean="0"/>
              <a:t>우리의 </a:t>
            </a:r>
            <a:r>
              <a:rPr lang="ko-KR" altLang="en-US" sz="3600" b="1" dirty="0"/>
              <a:t>믿음이니라</a:t>
            </a:r>
            <a:r>
              <a:rPr lang="en-US" sz="3600" b="1" dirty="0"/>
              <a:t>. </a:t>
            </a:r>
            <a:br>
              <a:rPr lang="en-US" sz="3600" b="1" dirty="0"/>
            </a:br>
            <a:r>
              <a:rPr lang="en-US" sz="3600" b="1" dirty="0"/>
              <a:t>(</a:t>
            </a:r>
            <a:r>
              <a:rPr lang="ko-KR" altLang="en-US" sz="3600" b="1" dirty="0"/>
              <a:t>요일 </a:t>
            </a:r>
            <a:r>
              <a:rPr lang="en-US" sz="3600" b="1" dirty="0"/>
              <a:t>5:5)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ko-KR" altLang="en-US" sz="3600" b="1" dirty="0" smtClean="0"/>
              <a:t>예수께서 </a:t>
            </a:r>
            <a:r>
              <a:rPr lang="ko-KR" altLang="en-US" sz="3600" b="1" dirty="0"/>
              <a:t>하나님의 아들이심을 믿는 자가 아니면 세상을 이기는 자가 누구뇨</a:t>
            </a:r>
            <a:r>
              <a:rPr lang="en-US" sz="3600" b="1" dirty="0"/>
              <a:t>?</a:t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146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(</a:t>
            </a:r>
            <a:r>
              <a:rPr lang="ko-KR" altLang="en-US" sz="3600" b="1" dirty="0"/>
              <a:t>히</a:t>
            </a:r>
            <a:r>
              <a:rPr lang="en-US" sz="3600" b="1" dirty="0"/>
              <a:t> 2:11)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ko-KR" altLang="en-US" sz="3600" b="1" dirty="0" smtClean="0"/>
              <a:t>거룩하게 </a:t>
            </a:r>
            <a:r>
              <a:rPr lang="ko-KR" altLang="en-US" sz="3600" b="1" dirty="0"/>
              <a:t>하시는 자와 거룩하게 함을 입은 자들이 다 하나에서 난지라</a:t>
            </a:r>
            <a:r>
              <a:rPr lang="en-US" sz="3600" b="1" dirty="0"/>
              <a:t>.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ko-KR" altLang="en-US" sz="3600" b="1" dirty="0" smtClean="0"/>
              <a:t>그러므로 형제라 </a:t>
            </a:r>
            <a:r>
              <a:rPr lang="ko-KR" altLang="en-US" sz="3600" b="1" dirty="0"/>
              <a:t>부르시기를 부끄러워 아니하시고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(</a:t>
            </a:r>
            <a:r>
              <a:rPr lang="ko-KR" altLang="en-US" sz="3600" b="1" dirty="0"/>
              <a:t>히</a:t>
            </a:r>
            <a:r>
              <a:rPr lang="en-US" sz="3600" b="1" dirty="0"/>
              <a:t> 12:2)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ko-KR" altLang="en-US" sz="3600" b="1" dirty="0" smtClean="0"/>
              <a:t>믿음의 </a:t>
            </a:r>
            <a:r>
              <a:rPr lang="ko-KR" altLang="en-US" sz="3600" b="1" dirty="0"/>
              <a:t>주요 또 온전케 하시는 이인 예수를 바라보자</a:t>
            </a:r>
            <a:r>
              <a:rPr lang="en-US" sz="3600" b="1" dirty="0"/>
              <a:t>.</a:t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97708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3521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Eb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352146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627188" y="3517636"/>
            <a:ext cx="5945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Jesus comes with pow’r to gladden,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Ev’ry life that woe can sadden,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</a:t>
            </a:r>
          </a:p>
        </p:txBody>
      </p:sp>
    </p:spTree>
    <p:extLst>
      <p:ext uri="{BB962C8B-B14F-4D97-AF65-F5344CB8AC3E}">
        <p14:creationId xmlns:p14="http://schemas.microsoft.com/office/powerpoint/2010/main" val="2637789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1722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Bb7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172229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    Bb7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957917" y="3517636"/>
            <a:ext cx="52546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Love will teach us how to pray,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Love will drive the gloom away,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Turn our darkness into day,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in.</a:t>
            </a:r>
          </a:p>
        </p:txBody>
      </p:sp>
    </p:spTree>
    <p:extLst>
      <p:ext uri="{BB962C8B-B14F-4D97-AF65-F5344CB8AC3E}">
        <p14:creationId xmlns:p14="http://schemas.microsoft.com/office/powerpoint/2010/main" val="3668924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771511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Ab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111375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                   Bb                                       F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657615" y="3517636"/>
            <a:ext cx="5794375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the heart is turned to singing,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</a:t>
            </a:r>
          </a:p>
        </p:txBody>
      </p:sp>
    </p:spTree>
    <p:extLst>
      <p:ext uri="{BB962C8B-B14F-4D97-AF65-F5344CB8AC3E}">
        <p14:creationId xmlns:p14="http://schemas.microsoft.com/office/powerpoint/2010/main" val="2347435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951427" y="697178"/>
            <a:ext cx="840052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231761" y="1957917"/>
            <a:ext cx="840052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Ab                   Eb  Bb7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1811073" y="3517636"/>
            <a:ext cx="54610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Joy and peace to others bringing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in.</a:t>
            </a:r>
          </a:p>
        </p:txBody>
      </p:sp>
    </p:spTree>
    <p:extLst>
      <p:ext uri="{BB962C8B-B14F-4D97-AF65-F5344CB8AC3E}">
        <p14:creationId xmlns:p14="http://schemas.microsoft.com/office/powerpoint/2010/main" val="83871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3521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Eb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352146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1527969" y="3517636"/>
            <a:ext cx="6103938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the world will glow with beauty,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 heart rejoice in duty,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</a:t>
            </a:r>
          </a:p>
        </p:txBody>
      </p:sp>
    </p:spTree>
    <p:extLst>
      <p:ext uri="{BB962C8B-B14F-4D97-AF65-F5344CB8AC3E}">
        <p14:creationId xmlns:p14="http://schemas.microsoft.com/office/powerpoint/2010/main" val="159416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1722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Bb7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172229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    Bb7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2165615" y="3517636"/>
            <a:ext cx="4746625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Trials may be sanctified,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 soul in peace abide,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Life will all be glorified,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in.</a:t>
            </a:r>
          </a:p>
        </p:txBody>
      </p:sp>
    </p:spTree>
    <p:extLst>
      <p:ext uri="{BB962C8B-B14F-4D97-AF65-F5344CB8AC3E}">
        <p14:creationId xmlns:p14="http://schemas.microsoft.com/office/powerpoint/2010/main" val="83140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771511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Ab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111375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                   Bb                                       F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657615" y="3517636"/>
            <a:ext cx="5794375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the heart is turned to singing,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</a:t>
            </a:r>
          </a:p>
        </p:txBody>
      </p:sp>
    </p:spTree>
    <p:extLst>
      <p:ext uri="{BB962C8B-B14F-4D97-AF65-F5344CB8AC3E}">
        <p14:creationId xmlns:p14="http://schemas.microsoft.com/office/powerpoint/2010/main" val="148608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951427" y="697178"/>
            <a:ext cx="840052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231761" y="1957917"/>
            <a:ext cx="840052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Ab                   Eb  Bb7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1811073" y="3517636"/>
            <a:ext cx="54610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Joy and peace to others bringing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in.</a:t>
            </a:r>
          </a:p>
        </p:txBody>
      </p:sp>
    </p:spTree>
    <p:extLst>
      <p:ext uri="{BB962C8B-B14F-4D97-AF65-F5344CB8AC3E}">
        <p14:creationId xmlns:p14="http://schemas.microsoft.com/office/powerpoint/2010/main" val="2452922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3521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Eb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352146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1744928" y="3517636"/>
            <a:ext cx="5588000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Darkest sorrow will grow brighter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 heaviest burden lighter,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</a:t>
            </a:r>
          </a:p>
        </p:txBody>
      </p:sp>
    </p:spTree>
    <p:extLst>
      <p:ext uri="{BB962C8B-B14F-4D97-AF65-F5344CB8AC3E}">
        <p14:creationId xmlns:p14="http://schemas.microsoft.com/office/powerpoint/2010/main" val="413903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1722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Bb7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172229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    Bb7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1874573" y="3517636"/>
            <a:ext cx="5397500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‘Tis the glory that will throw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Light to show us where to go;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 the heart shall blessing know,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in.</a:t>
            </a:r>
          </a:p>
        </p:txBody>
      </p:sp>
    </p:spTree>
    <p:extLst>
      <p:ext uri="{BB962C8B-B14F-4D97-AF65-F5344CB8AC3E}">
        <p14:creationId xmlns:p14="http://schemas.microsoft.com/office/powerpoint/2010/main" val="392871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771511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Ab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111375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                   Bb                                       F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1657615" y="3517636"/>
            <a:ext cx="5794375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the heart is turned to singing,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</a:t>
            </a:r>
          </a:p>
        </p:txBody>
      </p:sp>
    </p:spTree>
    <p:extLst>
      <p:ext uri="{BB962C8B-B14F-4D97-AF65-F5344CB8AC3E}">
        <p14:creationId xmlns:p14="http://schemas.microsoft.com/office/powerpoint/2010/main" val="3268756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951427" y="697178"/>
            <a:ext cx="840052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231761" y="1957917"/>
            <a:ext cx="840052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Ab                   Eb  Bb7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1811073" y="3517636"/>
            <a:ext cx="54610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Joy and peace to others bringing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in.</a:t>
            </a:r>
          </a:p>
        </p:txBody>
      </p:sp>
    </p:spTree>
    <p:extLst>
      <p:ext uri="{BB962C8B-B14F-4D97-AF65-F5344CB8AC3E}">
        <p14:creationId xmlns:p14="http://schemas.microsoft.com/office/powerpoint/2010/main" val="1208149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3521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Eb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352146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                     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1792553" y="3517636"/>
            <a:ext cx="5540375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may have unfading splendor,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a friendship true and tender,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</a:t>
            </a:r>
          </a:p>
        </p:txBody>
      </p:sp>
    </p:spTree>
    <p:extLst>
      <p:ext uri="{BB962C8B-B14F-4D97-AF65-F5344CB8AC3E}">
        <p14:creationId xmlns:p14="http://schemas.microsoft.com/office/powerpoint/2010/main" val="4077569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17222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Bb7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172229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    Bb7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1709208" y="3517636"/>
            <a:ext cx="5683250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earth vict’ries shall be won,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our life in Heav’n begun,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will be no need of sun,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in.</a:t>
            </a:r>
          </a:p>
        </p:txBody>
      </p:sp>
    </p:spTree>
    <p:extLst>
      <p:ext uri="{BB962C8B-B14F-4D97-AF65-F5344CB8AC3E}">
        <p14:creationId xmlns:p14="http://schemas.microsoft.com/office/powerpoint/2010/main" val="3884018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771511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Ab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111375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                   Bb                                       F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1657615" y="3517636"/>
            <a:ext cx="5794375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the heart is turned to singing,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</a:t>
            </a:r>
          </a:p>
        </p:txBody>
      </p:sp>
    </p:spTree>
    <p:extLst>
      <p:ext uri="{BB962C8B-B14F-4D97-AF65-F5344CB8AC3E}">
        <p14:creationId xmlns:p14="http://schemas.microsoft.com/office/powerpoint/2010/main" val="728516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951427" y="697178"/>
            <a:ext cx="840052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231761" y="1957917"/>
            <a:ext cx="840052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Ab                   Eb  Bb7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811073" y="3517636"/>
            <a:ext cx="54610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Joy and peace to others bringing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love shines in.</a:t>
            </a:r>
          </a:p>
        </p:txBody>
      </p:sp>
    </p:spTree>
    <p:extLst>
      <p:ext uri="{BB962C8B-B14F-4D97-AF65-F5344CB8AC3E}">
        <p14:creationId xmlns:p14="http://schemas.microsoft.com/office/powerpoint/2010/main" val="2007840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신부의 아름다움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en-US" b="1" dirty="0" smtClean="0"/>
              <a:t>(</a:t>
            </a:r>
            <a:r>
              <a:rPr lang="ko-KR" altLang="en-US" b="1" dirty="0"/>
              <a:t>아가서 </a:t>
            </a:r>
            <a:r>
              <a:rPr lang="en-US" altLang="ko-KR" b="1" dirty="0"/>
              <a:t>4</a:t>
            </a:r>
            <a:r>
              <a:rPr lang="ko-KR" altLang="en-US" b="1" dirty="0" smtClean="0"/>
              <a:t>장</a:t>
            </a:r>
            <a:r>
              <a:rPr lang="en-US" b="1" dirty="0"/>
              <a:t>)</a:t>
            </a:r>
            <a:br>
              <a:rPr lang="en-US" b="1" dirty="0"/>
            </a:br>
            <a:endParaRPr lang="en-US" sz="60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495271" y="2540000"/>
            <a:ext cx="184731" cy="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61970"/>
            <a:endParaRPr lang="en-US" altLang="en-US" sz="3667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65244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Bb 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4091782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1756833" y="3517636"/>
            <a:ext cx="56356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Encamped along the hills of light,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Ye Christian soldiers, rise,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pres the battle ere the night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Shall veil the glowing skies.</a:t>
            </a:r>
          </a:p>
        </p:txBody>
      </p:sp>
    </p:spTree>
    <p:extLst>
      <p:ext uri="{BB962C8B-B14F-4D97-AF65-F5344CB8AC3E}">
        <p14:creationId xmlns:p14="http://schemas.microsoft.com/office/powerpoint/2010/main" val="143156758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59159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Eb                    Bb          F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Ab                    Eb         Bb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2020094" y="3517636"/>
            <a:ext cx="507206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Against the foe in vales below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all our strength be hurled;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victory, we know,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overcomes the world.</a:t>
            </a:r>
          </a:p>
        </p:txBody>
      </p:sp>
    </p:spTree>
    <p:extLst>
      <p:ext uri="{BB962C8B-B14F-4D97-AF65-F5344CB8AC3E}">
        <p14:creationId xmlns:p14="http://schemas.microsoft.com/office/powerpoint/2010/main" val="306323933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34316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205184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Eb                       Eb       Bb7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2378604" y="3517636"/>
            <a:ext cx="4413250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glorious victory,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overcomes the world.</a:t>
            </a:r>
          </a:p>
        </p:txBody>
      </p:sp>
    </p:spTree>
    <p:extLst>
      <p:ext uri="{BB962C8B-B14F-4D97-AF65-F5344CB8AC3E}">
        <p14:creationId xmlns:p14="http://schemas.microsoft.com/office/powerpoint/2010/main" val="132399805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265244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Bb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1" name="Rectangle 5"/>
          <p:cNvSpPr>
            <a:spLocks noChangeArrowheads="1"/>
          </p:cNvSpPr>
          <p:nvPr/>
        </p:nvSpPr>
        <p:spPr bwMode="auto">
          <a:xfrm>
            <a:off x="4091782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2" name="WordArt 6"/>
          <p:cNvSpPr>
            <a:spLocks noChangeArrowheads="1" noChangeShapeType="1" noTextEdit="1"/>
          </p:cNvSpPr>
          <p:nvPr/>
        </p:nvSpPr>
        <p:spPr bwMode="auto">
          <a:xfrm>
            <a:off x="1271323" y="3517636"/>
            <a:ext cx="661987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ev’ry hand the foe we find drawn up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dead array;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tents of ease be left behind,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onward to the fray.</a:t>
            </a:r>
          </a:p>
        </p:txBody>
      </p:sp>
    </p:spTree>
    <p:extLst>
      <p:ext uri="{BB962C8B-B14F-4D97-AF65-F5344CB8AC3E}">
        <p14:creationId xmlns:p14="http://schemas.microsoft.com/office/powerpoint/2010/main" val="213425654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1" name="Rectangle 3"/>
          <p:cNvSpPr>
            <a:spLocks noChangeArrowheads="1"/>
          </p:cNvSpPr>
          <p:nvPr/>
        </p:nvSpPr>
        <p:spPr bwMode="auto">
          <a:xfrm>
            <a:off x="259159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Eb                     Bb        F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2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Ab                    Eb         Bb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0613" name="WordArt 5"/>
          <p:cNvSpPr>
            <a:spLocks noChangeArrowheads="1" noChangeShapeType="1" noTextEdit="1"/>
          </p:cNvSpPr>
          <p:nvPr/>
        </p:nvSpPr>
        <p:spPr bwMode="auto">
          <a:xfrm>
            <a:off x="1152261" y="3517636"/>
            <a:ext cx="67786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Salvation’s helmet on each head,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truth all girt about,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earth shall tremble ‘neath our tread,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echo with our shout.</a:t>
            </a:r>
          </a:p>
        </p:txBody>
      </p:sp>
    </p:spTree>
    <p:extLst>
      <p:ext uri="{BB962C8B-B14F-4D97-AF65-F5344CB8AC3E}">
        <p14:creationId xmlns:p14="http://schemas.microsoft.com/office/powerpoint/2010/main" val="302223987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5" name="Rectangle 3"/>
          <p:cNvSpPr>
            <a:spLocks noChangeArrowheads="1"/>
          </p:cNvSpPr>
          <p:nvPr/>
        </p:nvSpPr>
        <p:spPr bwMode="auto">
          <a:xfrm>
            <a:off x="34316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7236" name="Rectangle 4"/>
          <p:cNvSpPr>
            <a:spLocks noChangeArrowheads="1"/>
          </p:cNvSpPr>
          <p:nvPr/>
        </p:nvSpPr>
        <p:spPr bwMode="auto">
          <a:xfrm>
            <a:off x="205184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Eb                       Eb       Bb7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7237" name="WordArt 5"/>
          <p:cNvSpPr>
            <a:spLocks noChangeArrowheads="1" noChangeShapeType="1" noTextEdit="1"/>
          </p:cNvSpPr>
          <p:nvPr/>
        </p:nvSpPr>
        <p:spPr bwMode="auto">
          <a:xfrm>
            <a:off x="2378604" y="3517636"/>
            <a:ext cx="4413250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glorious victory,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overcomes the world.</a:t>
            </a:r>
          </a:p>
        </p:txBody>
      </p:sp>
    </p:spTree>
    <p:extLst>
      <p:ext uri="{BB962C8B-B14F-4D97-AF65-F5344CB8AC3E}">
        <p14:creationId xmlns:p14="http://schemas.microsoft.com/office/powerpoint/2010/main" val="162965227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2652449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Bb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5732" name="Rectangle 4"/>
          <p:cNvSpPr>
            <a:spLocks noChangeArrowheads="1"/>
          </p:cNvSpPr>
          <p:nvPr/>
        </p:nvSpPr>
        <p:spPr bwMode="auto">
          <a:xfrm>
            <a:off x="4091782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Bb7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5733" name="WordArt 5"/>
          <p:cNvSpPr>
            <a:spLocks noChangeArrowheads="1" noChangeShapeType="1" noTextEdit="1"/>
          </p:cNvSpPr>
          <p:nvPr/>
        </p:nvSpPr>
        <p:spPr bwMode="auto">
          <a:xfrm>
            <a:off x="1771386" y="3517636"/>
            <a:ext cx="55006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him that overcomes the foe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White raiment shall be giv’n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Before the angels he shall know 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His name confess’d in heav’n.</a:t>
            </a:r>
          </a:p>
        </p:txBody>
      </p:sp>
    </p:spTree>
    <p:extLst>
      <p:ext uri="{BB962C8B-B14F-4D97-AF65-F5344CB8AC3E}">
        <p14:creationId xmlns:p14="http://schemas.microsoft.com/office/powerpoint/2010/main" val="399931105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Rectangle 3"/>
          <p:cNvSpPr>
            <a:spLocks noChangeArrowheads="1"/>
          </p:cNvSpPr>
          <p:nvPr/>
        </p:nvSpPr>
        <p:spPr bwMode="auto">
          <a:xfrm>
            <a:off x="2591594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Eb                    Bb          F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6756" name="Rectangle 4"/>
          <p:cNvSpPr>
            <a:spLocks noChangeArrowheads="1"/>
          </p:cNvSpPr>
          <p:nvPr/>
        </p:nvSpPr>
        <p:spPr bwMode="auto">
          <a:xfrm>
            <a:off x="259159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Ab                    Eb        Bb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86757" name="WordArt 5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06425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Then onward from the hills of light,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Our hearts with love aflame,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We’ll vanquish all the hosts of night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Jesus’ conqu’ring name.</a:t>
            </a:r>
          </a:p>
        </p:txBody>
      </p:sp>
    </p:spTree>
    <p:extLst>
      <p:ext uri="{BB962C8B-B14F-4D97-AF65-F5344CB8AC3E}">
        <p14:creationId xmlns:p14="http://schemas.microsoft.com/office/powerpoint/2010/main" val="74149662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1" name="Rectangle 3"/>
          <p:cNvSpPr>
            <a:spLocks noChangeArrowheads="1"/>
          </p:cNvSpPr>
          <p:nvPr/>
        </p:nvSpPr>
        <p:spPr bwMode="auto">
          <a:xfrm>
            <a:off x="3431646" y="697178"/>
            <a:ext cx="1080823" cy="11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             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6212" name="Rectangle 4"/>
          <p:cNvSpPr>
            <a:spLocks noChangeArrowheads="1"/>
          </p:cNvSpPr>
          <p:nvPr/>
        </p:nvSpPr>
        <p:spPr bwMode="auto">
          <a:xfrm>
            <a:off x="2051844" y="1957917"/>
            <a:ext cx="1080823" cy="1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Eb                       Eb       Bb7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06213" name="WordArt 5"/>
          <p:cNvSpPr>
            <a:spLocks noChangeArrowheads="1" noChangeShapeType="1" noTextEdit="1"/>
          </p:cNvSpPr>
          <p:nvPr/>
        </p:nvSpPr>
        <p:spPr bwMode="auto">
          <a:xfrm>
            <a:off x="2378604" y="3517636"/>
            <a:ext cx="4413250" cy="155971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Faith is the victory!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Oh, glorious victory,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overcomes the world.</a:t>
            </a:r>
          </a:p>
        </p:txBody>
      </p:sp>
    </p:spTree>
    <p:extLst>
      <p:ext uri="{BB962C8B-B14F-4D97-AF65-F5344CB8AC3E}">
        <p14:creationId xmlns:p14="http://schemas.microsoft.com/office/powerpoint/2010/main" val="262061062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4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4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4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4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4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5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5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5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5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713187</TotalTime>
  <Words>878</Words>
  <Application>Microsoft Office PowerPoint</Application>
  <PresentationFormat>On-screen Show (16:10)</PresentationFormat>
  <Paragraphs>215</Paragraphs>
  <Slides>63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53</vt:i4>
      </vt:variant>
      <vt:variant>
        <vt:lpstr>Slide Titles</vt:lpstr>
      </vt:variant>
      <vt:variant>
        <vt:i4>63</vt:i4>
      </vt:variant>
    </vt:vector>
  </HeadingPairs>
  <TitlesOfParts>
    <vt:vector size="126" baseType="lpstr">
      <vt:lpstr>HY견고딕</vt:lpstr>
      <vt:lpstr>HY견고딕</vt:lpstr>
      <vt:lpstr>굴림</vt:lpstr>
      <vt:lpstr>굴림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32_기본 디자인</vt:lpstr>
      <vt:lpstr>33_기본 디자인</vt:lpstr>
      <vt:lpstr>39_기본 디자인</vt:lpstr>
      <vt:lpstr>40_기본 디자인</vt:lpstr>
      <vt:lpstr>41_기본 디자인</vt:lpstr>
      <vt:lpstr>42_기본 디자인</vt:lpstr>
      <vt:lpstr>43_기본 디자인</vt:lpstr>
      <vt:lpstr>44_기본 디자인</vt:lpstr>
      <vt:lpstr>45_기본 디자인</vt:lpstr>
      <vt:lpstr>11_기본 디자인</vt:lpstr>
      <vt:lpstr>12_기본 디자인</vt:lpstr>
      <vt:lpstr>14_기본 디자인</vt:lpstr>
      <vt:lpstr>22_기본 디자인</vt:lpstr>
      <vt:lpstr>24_기본 디자인</vt:lpstr>
      <vt:lpstr>25_기본 디자인</vt:lpstr>
      <vt:lpstr>29_기본 디자인</vt:lpstr>
      <vt:lpstr>31_기본 디자인</vt:lpstr>
      <vt:lpstr>46_기본 디자인</vt:lpstr>
      <vt:lpstr>47_기본 디자인</vt:lpstr>
      <vt:lpstr>48_기본 디자인</vt:lpstr>
      <vt:lpstr>49_기본 디자인</vt:lpstr>
      <vt:lpstr>50_기본 디자인</vt:lpstr>
      <vt:lpstr>51_기본 디자인</vt:lpstr>
      <vt:lpstr>52_기본 디자인</vt:lpstr>
      <vt:lpstr>53_기본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(아 4:1)  내 사랑 너는 어여쁘고도 어여쁘다 너울 속에 있는 네 눈이 비둘기 같고 네 머리털은 길르앗 산 기슭에 누운 염소 떼 같구나 (아 4:2)  네 이는 목욕장에서 나오는 털 깎인 암양 곧 새끼 없는 것은 하나도 없이 각각 쌍태를 낳은 양 같구나 (아 4:3)  네 입술은 홍색 실 같고 네 입은 어여쁘고 너울 속의 네 뺨은 석류 한 쪽 같구나 </vt:lpstr>
      <vt:lpstr> (아 4:4)  네 목은 무기를 두려고 건축한 다윗의 망대 곧 방패 천 개, 용사의 모든 방패가 달린 망대 같고  (아 4:5)  네 두 유방은 백합화 가운데서 꼴을 먹는 쌍태 어린 사슴 같구나    (아 4:6)  날이 저물고 그림자가 사라지기 전에 내가 몰약 산과 유향의 작은 산으로 가리라  </vt:lpstr>
      <vt:lpstr>   (아 4:7)  나의 사랑 너는 어여쁘고 아무 흠이 없구나 (아 4:8)  내 신부야 너는 레바논에서부터 나와 함께 하고 레바논에서부터 나와 함께 가자 아마나와 스닐과 헤르몬 꼭대기에서 사자 굴과 표범 산에서 내려오너라 (아 4:9)  내 누이, 내 신부야 네가 내 마음을 빼앗았구나 네 눈으로 한 번 보는 것과 네 목의 구슬 한 꿰미로 내 마음을 빼앗았구나 </vt:lpstr>
      <vt:lpstr>(아 4:10)  내 누이, 내 신부야 네 사랑이 어찌 그리 아름다운지 네 사랑은 포도주보다 진하고 네 기름의 향기는 각양 향품보다 향기롭구나 (아 4:11)  내 신부야 네 입술에서는 꿀 방울이 떨어지고 네 혀 밑에는 꿀과 젖이 있고 네 의복의 향기는 레바논의 향기 같구나   시19:10 (아 4:12)  내 누이, 내 신부는 잠근 동산이요 덮은 우물이요 봉한 샘이로구나 </vt:lpstr>
      <vt:lpstr> (아 4:13)  네게서 나는 것은 석류나무와 각종 아름다운 과수와 고벨화와 나도풀과 (아 4:14)  나도와 번홍화와 창포와 계수와 각종 유향목과 몰약과 침향과 모든 귀한 향품이요 (아 4:15)  너는 동산의 샘이요 생수의 우물이요 레바논에서부터 흐르는 시내로구나 </vt:lpstr>
      <vt:lpstr>(아 4:16)  북풍아 일어나라 남풍아 오라 나의 동산에 불어서 향기를 날리라 나의 사랑하는 자가 그 동산에 들어가서 그 아름다운 열매 먹기를 원하노라  </vt:lpstr>
      <vt:lpstr>(엡 5:26)  이는 곧 물로 씻어 말씀으로 깨끗하게 하사 거룩하게 하시고 (엡 5:27)  자기 앞에 영광스러운 교회로 세우사 티나 주름 잡힌 것이나 이런 것들이 없이 거룩하고 흠이 없게 하려 하심이라</vt:lpstr>
      <vt:lpstr>(요일 5:4)  대저 하나님께로서 난 자마다 세상을 이기느니라. 세상을 이긴 이김은 이것이니 우리의 믿음이니라.  (요일 5:5)  예수께서 하나님의 아들이심을 믿는 자가 아니면 세상을 이기는 자가 누구뇨? </vt:lpstr>
      <vt:lpstr>  (히 2:11)  거룩하게 하시는 자와 거룩하게 함을 입은 자들이 다 하나에서 난지라.  그러므로 형제라 부르시기를 부끄러워 아니하시고  (히 12:2)  믿음의 주요 또 온전케 하시는 이인 예수를 바라보자.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신부의 아름다움 (아가서 4장)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6326</cp:revision>
  <dcterms:created xsi:type="dcterms:W3CDTF">2008-11-11T01:40:04Z</dcterms:created>
  <dcterms:modified xsi:type="dcterms:W3CDTF">2017-08-27T01:39:09Z</dcterms:modified>
</cp:coreProperties>
</file>