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slideLayouts/slideLayout69.xml" ContentType="application/vnd.openxmlformats-officedocument.presentationml.slideLayout+xml"/>
  <Override PartName="/ppt/theme/theme46.xml" ContentType="application/vnd.openxmlformats-officedocument.theme+xml"/>
  <Override PartName="/ppt/slideLayouts/slideLayout70.xml" ContentType="application/vnd.openxmlformats-officedocument.presentationml.slideLayout+xml"/>
  <Override PartName="/ppt/theme/theme47.xml" ContentType="application/vnd.openxmlformats-officedocument.theme+xml"/>
  <Override PartName="/ppt/slideLayouts/slideLayout71.xml" ContentType="application/vnd.openxmlformats-officedocument.presentationml.slideLayout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8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619" r:id="rId16"/>
    <p:sldMasterId id="2147493621" r:id="rId17"/>
    <p:sldMasterId id="2147493623" r:id="rId18"/>
    <p:sldMasterId id="2147493625" r:id="rId19"/>
    <p:sldMasterId id="2147493627" r:id="rId20"/>
    <p:sldMasterId id="2147493629" r:id="rId21"/>
    <p:sldMasterId id="2147493631" r:id="rId22"/>
    <p:sldMasterId id="2147493669" r:id="rId23"/>
    <p:sldMasterId id="2147493671" r:id="rId24"/>
    <p:sldMasterId id="2147493673" r:id="rId25"/>
    <p:sldMasterId id="2147493675" r:id="rId26"/>
    <p:sldMasterId id="2147493677" r:id="rId27"/>
    <p:sldMasterId id="2147494189" r:id="rId28"/>
    <p:sldMasterId id="2147494310" r:id="rId29"/>
    <p:sldMasterId id="2147494312" r:id="rId30"/>
    <p:sldMasterId id="2147494314" r:id="rId31"/>
    <p:sldMasterId id="2147494316" r:id="rId32"/>
    <p:sldMasterId id="2147494318" r:id="rId33"/>
    <p:sldMasterId id="2147494320" r:id="rId34"/>
    <p:sldMasterId id="2147494322" r:id="rId35"/>
    <p:sldMasterId id="2147494324" r:id="rId36"/>
    <p:sldMasterId id="2147494326" r:id="rId37"/>
    <p:sldMasterId id="2147494328" r:id="rId38"/>
    <p:sldMasterId id="2147494330" r:id="rId39"/>
    <p:sldMasterId id="2147494332" r:id="rId40"/>
    <p:sldMasterId id="2147494374" r:id="rId41"/>
    <p:sldMasterId id="2147494376" r:id="rId42"/>
    <p:sldMasterId id="2147494378" r:id="rId43"/>
    <p:sldMasterId id="2147494380" r:id="rId44"/>
    <p:sldMasterId id="2147494382" r:id="rId45"/>
    <p:sldMasterId id="2147494384" r:id="rId46"/>
    <p:sldMasterId id="2147494386" r:id="rId47"/>
    <p:sldMasterId id="2147494388" r:id="rId48"/>
  </p:sldMasterIdLst>
  <p:notesMasterIdLst>
    <p:notesMasterId r:id="rId106"/>
  </p:notesMasterIdLst>
  <p:handoutMasterIdLst>
    <p:handoutMasterId r:id="rId107"/>
  </p:handoutMasterIdLst>
  <p:sldIdLst>
    <p:sldId id="4577" r:id="rId49"/>
    <p:sldId id="4578" r:id="rId50"/>
    <p:sldId id="4595" r:id="rId51"/>
    <p:sldId id="8069" r:id="rId52"/>
    <p:sldId id="8070" r:id="rId53"/>
    <p:sldId id="8071" r:id="rId54"/>
    <p:sldId id="8072" r:id="rId55"/>
    <p:sldId id="8073" r:id="rId56"/>
    <p:sldId id="8074" r:id="rId57"/>
    <p:sldId id="8075" r:id="rId58"/>
    <p:sldId id="4624" r:id="rId59"/>
    <p:sldId id="8153" r:id="rId60"/>
    <p:sldId id="8094" r:id="rId61"/>
    <p:sldId id="8095" r:id="rId62"/>
    <p:sldId id="8096" r:id="rId63"/>
    <p:sldId id="8097" r:id="rId64"/>
    <p:sldId id="8098" r:id="rId65"/>
    <p:sldId id="4060" r:id="rId66"/>
    <p:sldId id="4245" r:id="rId67"/>
    <p:sldId id="8238" r:id="rId68"/>
    <p:sldId id="7723" r:id="rId69"/>
    <p:sldId id="7724" r:id="rId70"/>
    <p:sldId id="7661" r:id="rId71"/>
    <p:sldId id="8443" r:id="rId72"/>
    <p:sldId id="8475" r:id="rId73"/>
    <p:sldId id="8445" r:id="rId74"/>
    <p:sldId id="8476" r:id="rId75"/>
    <p:sldId id="8477" r:id="rId76"/>
    <p:sldId id="4599" r:id="rId77"/>
    <p:sldId id="8478" r:id="rId78"/>
    <p:sldId id="8479" r:id="rId79"/>
    <p:sldId id="8480" r:id="rId80"/>
    <p:sldId id="8481" r:id="rId81"/>
    <p:sldId id="8482" r:id="rId82"/>
    <p:sldId id="8483" r:id="rId83"/>
    <p:sldId id="8484" r:id="rId84"/>
    <p:sldId id="8485" r:id="rId85"/>
    <p:sldId id="8486" r:id="rId86"/>
    <p:sldId id="8487" r:id="rId87"/>
    <p:sldId id="8488" r:id="rId88"/>
    <p:sldId id="8489" r:id="rId89"/>
    <p:sldId id="4635" r:id="rId90"/>
    <p:sldId id="8510" r:id="rId91"/>
    <p:sldId id="8511" r:id="rId92"/>
    <p:sldId id="8512" r:id="rId93"/>
    <p:sldId id="8513" r:id="rId94"/>
    <p:sldId id="8514" r:id="rId95"/>
    <p:sldId id="8515" r:id="rId96"/>
    <p:sldId id="8516" r:id="rId97"/>
    <p:sldId id="8517" r:id="rId98"/>
    <p:sldId id="8411" r:id="rId99"/>
    <p:sldId id="4638" r:id="rId100"/>
    <p:sldId id="4830" r:id="rId101"/>
    <p:sldId id="4602" r:id="rId102"/>
    <p:sldId id="4603" r:id="rId103"/>
    <p:sldId id="4604" r:id="rId104"/>
    <p:sldId id="4827" r:id="rId105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01" autoAdjust="0"/>
    <p:restoredTop sz="95214" autoAdjust="0"/>
  </p:normalViewPr>
  <p:slideViewPr>
    <p:cSldViewPr>
      <p:cViewPr varScale="1">
        <p:scale>
          <a:sx n="65" d="100"/>
          <a:sy n="65" d="100"/>
        </p:scale>
        <p:origin x="66" y="33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5.xml"/><Relationship Id="rId68" Type="http://schemas.openxmlformats.org/officeDocument/2006/relationships/slide" Target="slides/slide20.xml"/><Relationship Id="rId84" Type="http://schemas.openxmlformats.org/officeDocument/2006/relationships/slide" Target="slides/slide36.xml"/><Relationship Id="rId89" Type="http://schemas.openxmlformats.org/officeDocument/2006/relationships/slide" Target="slides/slide41.xml"/><Relationship Id="rId16" Type="http://schemas.openxmlformats.org/officeDocument/2006/relationships/slideMaster" Target="slideMasters/slideMaster16.xml"/><Relationship Id="rId107" Type="http://schemas.openxmlformats.org/officeDocument/2006/relationships/handoutMaster" Target="handoutMasters/handoutMaster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5.xml"/><Relationship Id="rId58" Type="http://schemas.openxmlformats.org/officeDocument/2006/relationships/slide" Target="slides/slide10.xml"/><Relationship Id="rId74" Type="http://schemas.openxmlformats.org/officeDocument/2006/relationships/slide" Target="slides/slide26.xml"/><Relationship Id="rId79" Type="http://schemas.openxmlformats.org/officeDocument/2006/relationships/slide" Target="slides/slide31.xml"/><Relationship Id="rId102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2.xml"/><Relationship Id="rId95" Type="http://schemas.openxmlformats.org/officeDocument/2006/relationships/slide" Target="slides/slide4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6.xml"/><Relationship Id="rId69" Type="http://schemas.openxmlformats.org/officeDocument/2006/relationships/slide" Target="slides/slide21.xml"/><Relationship Id="rId80" Type="http://schemas.openxmlformats.org/officeDocument/2006/relationships/slide" Target="slides/slide32.xml"/><Relationship Id="rId85" Type="http://schemas.openxmlformats.org/officeDocument/2006/relationships/slide" Target="slides/slide3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1.xml"/><Relationship Id="rId103" Type="http://schemas.openxmlformats.org/officeDocument/2006/relationships/slide" Target="slides/slide55.xml"/><Relationship Id="rId108" Type="http://schemas.openxmlformats.org/officeDocument/2006/relationships/presProps" Target="presProps.xml"/><Relationship Id="rId54" Type="http://schemas.openxmlformats.org/officeDocument/2006/relationships/slide" Target="slides/slide6.xml"/><Relationship Id="rId70" Type="http://schemas.openxmlformats.org/officeDocument/2006/relationships/slide" Target="slides/slide22.xml"/><Relationship Id="rId75" Type="http://schemas.openxmlformats.org/officeDocument/2006/relationships/slide" Target="slides/slide27.xml"/><Relationship Id="rId91" Type="http://schemas.openxmlformats.org/officeDocument/2006/relationships/slide" Target="slides/slide43.xml"/><Relationship Id="rId96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.xml"/><Relationship Id="rId57" Type="http://schemas.openxmlformats.org/officeDocument/2006/relationships/slide" Target="slides/slide9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4.xml"/><Relationship Id="rId60" Type="http://schemas.openxmlformats.org/officeDocument/2006/relationships/slide" Target="slides/slide12.xml"/><Relationship Id="rId65" Type="http://schemas.openxmlformats.org/officeDocument/2006/relationships/slide" Target="slides/slide17.xml"/><Relationship Id="rId73" Type="http://schemas.openxmlformats.org/officeDocument/2006/relationships/slide" Target="slides/slide25.xml"/><Relationship Id="rId78" Type="http://schemas.openxmlformats.org/officeDocument/2006/relationships/slide" Target="slides/slide30.xml"/><Relationship Id="rId81" Type="http://schemas.openxmlformats.org/officeDocument/2006/relationships/slide" Target="slides/slide33.xml"/><Relationship Id="rId86" Type="http://schemas.openxmlformats.org/officeDocument/2006/relationships/slide" Target="slides/slide38.xml"/><Relationship Id="rId94" Type="http://schemas.openxmlformats.org/officeDocument/2006/relationships/slide" Target="slides/slide46.xml"/><Relationship Id="rId99" Type="http://schemas.openxmlformats.org/officeDocument/2006/relationships/slide" Target="slides/slide51.xml"/><Relationship Id="rId101" Type="http://schemas.openxmlformats.org/officeDocument/2006/relationships/slide" Target="slides/slide5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viewProps" Target="viewProps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2.xml"/><Relationship Id="rId55" Type="http://schemas.openxmlformats.org/officeDocument/2006/relationships/slide" Target="slides/slide7.xml"/><Relationship Id="rId76" Type="http://schemas.openxmlformats.org/officeDocument/2006/relationships/slide" Target="slides/slide28.xml"/><Relationship Id="rId97" Type="http://schemas.openxmlformats.org/officeDocument/2006/relationships/slide" Target="slides/slide49.xml"/><Relationship Id="rId104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3.xml"/><Relationship Id="rId92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8.xml"/><Relationship Id="rId87" Type="http://schemas.openxmlformats.org/officeDocument/2006/relationships/slide" Target="slides/slide39.xml"/><Relationship Id="rId110" Type="http://schemas.openxmlformats.org/officeDocument/2006/relationships/theme" Target="theme/theme1.xml"/><Relationship Id="rId61" Type="http://schemas.openxmlformats.org/officeDocument/2006/relationships/slide" Target="slides/slide13.xml"/><Relationship Id="rId82" Type="http://schemas.openxmlformats.org/officeDocument/2006/relationships/slide" Target="slides/slide3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8.xml"/><Relationship Id="rId77" Type="http://schemas.openxmlformats.org/officeDocument/2006/relationships/slide" Target="slides/slide29.xml"/><Relationship Id="rId100" Type="http://schemas.openxmlformats.org/officeDocument/2006/relationships/slide" Target="slides/slide52.xml"/><Relationship Id="rId105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.xml"/><Relationship Id="rId72" Type="http://schemas.openxmlformats.org/officeDocument/2006/relationships/slide" Target="slides/slide24.xml"/><Relationship Id="rId93" Type="http://schemas.openxmlformats.org/officeDocument/2006/relationships/slide" Target="slides/slide45.xml"/><Relationship Id="rId98" Type="http://schemas.openxmlformats.org/officeDocument/2006/relationships/slide" Target="slides/slide50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9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4.xml"/><Relationship Id="rId83" Type="http://schemas.openxmlformats.org/officeDocument/2006/relationships/slide" Target="slides/slide35.xml"/><Relationship Id="rId88" Type="http://schemas.openxmlformats.org/officeDocument/2006/relationships/slide" Target="slides/slide40.xml"/><Relationship Id="rId11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204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830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54392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09487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768652"/>
      </p:ext>
    </p:extLst>
  </p:cSld>
  <p:clrMapOvr>
    <a:masterClrMapping/>
  </p:clrMapOvr>
  <p:transition spd="med">
    <p:zoom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94D01-9BD7-488E-8CE6-5BFF7CF1788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56377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94D01-9BD7-488E-8CE6-5BFF7CF1788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4517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94D01-9BD7-488E-8CE6-5BFF7CF1788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2611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94D01-9BD7-488E-8CE6-5BFF7CF1788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7442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94D01-9BD7-488E-8CE6-5BFF7CF1788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49590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94D01-9BD7-488E-8CE6-5BFF7CF1788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657986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94D01-9BD7-488E-8CE6-5BFF7CF1788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1588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94D01-9BD7-488E-8CE6-5BFF7CF1788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768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94D01-9BD7-488E-8CE6-5BFF7CF1788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9107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94D01-9BD7-488E-8CE6-5BFF7CF1788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12782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94D01-9BD7-488E-8CE6-5BFF7CF1788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85570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94D01-9BD7-488E-8CE6-5BFF7CF1788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6811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696749C-B00F-4CFB-A39E-091C080774D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4344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696749C-B00F-4CFB-A39E-091C080774D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04228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696749C-B00F-4CFB-A39E-091C080774D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49055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696749C-B00F-4CFB-A39E-091C080774D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60391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696749C-B00F-4CFB-A39E-091C080774D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46466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696749C-B00F-4CFB-A39E-091C080774D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837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696749C-B00F-4CFB-A39E-091C080774D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5107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696749C-B00F-4CFB-A39E-091C080774D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82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9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70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1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FE705AF7-B513-4EA3-9ED4-2DE7B8B70C5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14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1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FE705AF7-B513-4EA3-9ED4-2DE7B8B70C5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29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1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FE705AF7-B513-4EA3-9ED4-2DE7B8B70C5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810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1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FE705AF7-B513-4EA3-9ED4-2DE7B8B70C5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222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1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FE705AF7-B513-4EA3-9ED4-2DE7B8B70C5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50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1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FE705AF7-B513-4EA3-9ED4-2DE7B8B70C5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596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2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FE705AF7-B513-4EA3-9ED4-2DE7B8B70C5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093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2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FE705AF7-B513-4EA3-9ED4-2DE7B8B70C5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421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2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FE705AF7-B513-4EA3-9ED4-2DE7B8B70C5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779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2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FE705AF7-B513-4EA3-9ED4-2DE7B8B70C5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26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2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FE705AF7-B513-4EA3-9ED4-2DE7B8B70C5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466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3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FE705AF7-B513-4EA3-9ED4-2DE7B8B70C5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016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3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C83BF76-56F9-4F6E-A76E-D2785D163E7A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707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7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C83BF76-56F9-4F6E-A76E-D2785D163E7A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649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7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C83BF76-56F9-4F6E-A76E-D2785D163E7A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716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7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C83BF76-56F9-4F6E-A76E-D2785D163E7A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844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8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C83BF76-56F9-4F6E-A76E-D2785D163E7A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099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8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C83BF76-56F9-4F6E-A76E-D2785D163E7A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707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8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C83BF76-56F9-4F6E-A76E-D2785D163E7A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357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8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C83BF76-56F9-4F6E-A76E-D2785D163E7A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108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8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455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아가서 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3</a:t>
            </a:r>
            <a:r>
              <a:rPr lang="en-US" altLang="ko-KR" sz="8000" b="1" dirty="0" smtClean="0">
                <a:latin typeface="+mn-ea"/>
                <a:ea typeface="+mn-ea"/>
              </a:rPr>
              <a:t>:1-11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3:1)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밤에 침상에서 마음으로 사랑하는 자를 찾았노라 찾아도 찾아내지 못하였노라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3:2)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이에 </a:t>
            </a:r>
            <a:r>
              <a:rPr lang="ko-KR" altLang="en-US" sz="3200" b="1" dirty="0"/>
              <a:t>내가 일어나서 성 안을 돌아다니며 마음에 사랑하는 자를 거리에서나 큰 길에서나 찾으리라 하고 찾으나 만나지 못하였노라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3:3)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성 </a:t>
            </a:r>
            <a:r>
              <a:rPr lang="ko-KR" altLang="en-US" sz="3200" b="1" dirty="0"/>
              <a:t>안을 순찰하는 자들을 만나서 묻기를 내 마음으로 사랑하는 자를 너희가 보았느냐 하고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3:4)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그들을 </a:t>
            </a:r>
            <a:r>
              <a:rPr lang="ko-KR" altLang="en-US" sz="3200" b="1" dirty="0"/>
              <a:t>지나치자마자 마음에 사랑하는 자를 만나서 그를 붙잡고 내 어머니 집으로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나를 잉태한 이의 방으로 가기까지 놓지 아니하였노라   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3:5)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예루살렘 </a:t>
            </a:r>
            <a:r>
              <a:rPr lang="ko-KR" altLang="en-US" sz="3200" b="1" dirty="0"/>
              <a:t>딸들아 내가 노루와 들사슴을 두고 너희에게 부탁한다 사랑하는 자가 원하기 전에는 흔들지 말고 깨우지 </a:t>
            </a:r>
            <a:r>
              <a:rPr lang="ko-KR" altLang="en-US" sz="3200" b="1" dirty="0" smtClean="0"/>
              <a:t>말지니라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3:6)	</a:t>
            </a:r>
            <a:br>
              <a:rPr lang="en-US" altLang="ko-KR" sz="3200" b="1" dirty="0"/>
            </a:br>
            <a:r>
              <a:rPr lang="ko-KR" altLang="en-US" sz="3200" b="1" dirty="0"/>
              <a:t>몰약과 유향과 상인의 여러 가지 향품으로 향내 풍기며 연기 기둥처럼 거친 들에서 오는 자가 누구인가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3:7)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볼지어다 </a:t>
            </a:r>
            <a:r>
              <a:rPr lang="ko-KR" altLang="en-US" sz="3200" b="1" dirty="0"/>
              <a:t>솔로몬의 가마라 이스라엘 용사 중 육십 명이 둘러쌌는데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3:8)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다 </a:t>
            </a:r>
            <a:r>
              <a:rPr lang="ko-KR" altLang="en-US" sz="3200" b="1" dirty="0"/>
              <a:t>칼을 잡고 싸움에 익숙한 사람들이라 밤의 두려움으로 말미암아 각기 허리에 칼을 </a:t>
            </a:r>
            <a:r>
              <a:rPr lang="ko-KR" altLang="en-US" sz="3200" b="1" dirty="0" smtClean="0"/>
              <a:t>찼느니라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3:9)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솔로몬 </a:t>
            </a:r>
            <a:r>
              <a:rPr lang="ko-KR" altLang="en-US" sz="3200" b="1" dirty="0"/>
              <a:t>왕이 레바논 나무로 자기의 가마를 만들었는데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3:10)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 </a:t>
            </a:r>
            <a:r>
              <a:rPr lang="ko-KR" altLang="en-US" sz="3200" b="1" dirty="0"/>
              <a:t>기둥은 은이요 바닥은 금이요 자리는 자색 깔개라 그 안에는 예루살렘 딸들의 사랑이 엮어져 있구나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3:11)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시온의 </a:t>
            </a:r>
            <a:r>
              <a:rPr lang="ko-KR" altLang="en-US" sz="3200" b="1" dirty="0"/>
              <a:t>딸들아 나와서 솔로몬 왕을 보라 혼인날 마음이 기쁠 때에 그의 어머니가 씌운 왕관이 그 머리에 있구나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6464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>(</a:t>
            </a:r>
            <a:r>
              <a:rPr lang="ko-KR" altLang="en-US" sz="3200" b="1" dirty="0"/>
              <a:t>렘 </a:t>
            </a:r>
            <a:r>
              <a:rPr lang="en-US" altLang="ko-KR" sz="3200" b="1" dirty="0"/>
              <a:t>29:12)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너희가 </a:t>
            </a:r>
            <a:r>
              <a:rPr lang="ko-KR" altLang="en-US" sz="3200" b="1" dirty="0"/>
              <a:t>내게 부르짖으며 내게 와서 기도하면 내가 너희들의 기도를 들을 것이요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렘 </a:t>
            </a:r>
            <a:r>
              <a:rPr lang="en-US" altLang="ko-KR" sz="3200" b="1" dirty="0"/>
              <a:t>29:13)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너희가 </a:t>
            </a:r>
            <a:r>
              <a:rPr lang="ko-KR" altLang="en-US" sz="3200" b="1" dirty="0"/>
              <a:t>온 마음으로 나를 구하면 나를 찾을 것이요 나를 만나리라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340906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2:7)	</a:t>
            </a:r>
            <a:br>
              <a:rPr lang="en-US" altLang="ko-KR" sz="3200" b="1" dirty="0"/>
            </a:br>
            <a:r>
              <a:rPr lang="ko-KR" altLang="en-US" sz="3200" b="1" dirty="0"/>
              <a:t>예루살렘 딸들아 내가 노루와 들사슴을 두고 너희에게 부탁한다 내 사랑이 원하기 전에는 흔들지 말고 깨우지 말지니라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912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계 </a:t>
            </a:r>
            <a:r>
              <a:rPr lang="en-US" altLang="ko-KR" sz="3200" b="1" dirty="0"/>
              <a:t>8:3)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또 </a:t>
            </a:r>
            <a:r>
              <a:rPr lang="ko-KR" altLang="en-US" sz="3200" b="1" dirty="0"/>
              <a:t>다른 천사가 와서 제단 곁에 서서 금 향로를 가지고 많은 향을 받았으니 이는 모든 성도의 기도와 합하여 보좌 앞 금 제단에 드리고자 함이라 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계 </a:t>
            </a:r>
            <a:r>
              <a:rPr lang="en-US" altLang="ko-KR" sz="3200" b="1" dirty="0"/>
              <a:t>8:4)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향연이 </a:t>
            </a:r>
            <a:r>
              <a:rPr lang="ko-KR" altLang="en-US" sz="3200" b="1" dirty="0"/>
              <a:t>성도의 기도와 함께 천사의 손으로부터 하나님 앞으로 올라가는지라</a:t>
            </a:r>
            <a:br>
              <a:rPr lang="ko-KR" altLang="en-US" sz="3200" b="1" dirty="0"/>
            </a:br>
            <a:r>
              <a:rPr lang="ko-KR" altLang="en-US" sz="3200" b="1" dirty="0"/>
              <a:t>성도의 기도는 날마다 성소에서 올려지는 분향같이 하나님께 상달됩니다</a:t>
            </a:r>
            <a:r>
              <a:rPr lang="en-US" altLang="ko-KR" sz="3200" b="1" dirty="0"/>
              <a:t>.</a:t>
            </a:r>
            <a:br>
              <a:rPr lang="en-US" altLang="ko-KR" sz="3200" b="1" dirty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ko-KR" alt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23941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0"/>
            <a:ext cx="9144000" cy="571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엡 </a:t>
            </a:r>
            <a:r>
              <a:rPr lang="en-US" altLang="ko-KR" sz="3200" b="1" dirty="0"/>
              <a:t>5:2)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그리스도께서 </a:t>
            </a:r>
            <a:r>
              <a:rPr lang="ko-KR" altLang="en-US" sz="3200" b="1" dirty="0"/>
              <a:t>너희를 사랑하신 것 같이 너희도 사랑 가운데서 행하라 그는 우리를 위하여 자신을 버리사 향기로운 제물과 희생제물로 하나님께 드리셨느니라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호 </a:t>
            </a:r>
            <a:r>
              <a:rPr lang="en-US" altLang="ko-KR" sz="3200" b="1" dirty="0"/>
              <a:t>14:4)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그들의 반역을 고치고 기쁘게 그들을 사랑하리니 나의 진노가 그에게서 떠났음이니라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3146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호 </a:t>
            </a:r>
            <a:r>
              <a:rPr lang="en-US" altLang="ko-KR" sz="3200" b="1" dirty="0"/>
              <a:t>14:5)	</a:t>
            </a:r>
            <a:br>
              <a:rPr lang="en-US" altLang="ko-KR" sz="3200" b="1" dirty="0"/>
            </a:br>
            <a:r>
              <a:rPr lang="ko-KR" altLang="en-US" sz="3200" b="1" dirty="0"/>
              <a:t>내가 이스라엘에게 이슬과 같으리니 그가 백합화 같이 피겠고 레바논 백향목 같이 뿌리가 박힐 것이라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호 </a:t>
            </a:r>
            <a:r>
              <a:rPr lang="en-US" altLang="ko-KR" sz="3200" b="1" dirty="0"/>
              <a:t>14:6)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그의 </a:t>
            </a:r>
            <a:r>
              <a:rPr lang="ko-KR" altLang="en-US" sz="3200" b="1" dirty="0"/>
              <a:t>가지는 퍼지며 그의 아름다움은 감람나무와 같고 그의 향기는 레바논 백향목 </a:t>
            </a:r>
            <a:r>
              <a:rPr lang="ko-KR" altLang="en-US" sz="3200" b="1" dirty="0" smtClean="0"/>
              <a:t>같으리니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97708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492500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Bb7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532438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016125" y="3517636"/>
            <a:ext cx="513556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Christ as my Pilot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though billows be high,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Though dim be the light house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dark sea and sky,</a:t>
            </a:r>
          </a:p>
        </p:txBody>
      </p:sp>
    </p:spTree>
    <p:extLst>
      <p:ext uri="{BB962C8B-B14F-4D97-AF65-F5344CB8AC3E}">
        <p14:creationId xmlns:p14="http://schemas.microsoft.com/office/powerpoint/2010/main" val="3305567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431646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Eb7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492500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Bb7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1406261" y="3517636"/>
            <a:ext cx="6405563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Christ at the helm ev’ry gale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endure,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Jesus the Saviour is my Pilot sure.</a:t>
            </a:r>
          </a:p>
        </p:txBody>
      </p:sp>
    </p:spTree>
    <p:extLst>
      <p:ext uri="{BB962C8B-B14F-4D97-AF65-F5344CB8AC3E}">
        <p14:creationId xmlns:p14="http://schemas.microsoft.com/office/powerpoint/2010/main" val="3715535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492500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651500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1332178" y="3517636"/>
            <a:ext cx="6540500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nothing can fear! I nothing can dread!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Jesus keeps watch here,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by Him I am led.</a:t>
            </a:r>
          </a:p>
        </p:txBody>
      </p:sp>
    </p:spTree>
    <p:extLst>
      <p:ext uri="{BB962C8B-B14F-4D97-AF65-F5344CB8AC3E}">
        <p14:creationId xmlns:p14="http://schemas.microsoft.com/office/powerpoint/2010/main" val="737685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492500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Eb7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492500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1211792" y="3517636"/>
            <a:ext cx="6723063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seas may be rough,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but when voy’ges are past,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haven of hope will be heaven al last.</a:t>
            </a:r>
          </a:p>
        </p:txBody>
      </p:sp>
    </p:spTree>
    <p:extLst>
      <p:ext uri="{BB962C8B-B14F-4D97-AF65-F5344CB8AC3E}">
        <p14:creationId xmlns:p14="http://schemas.microsoft.com/office/powerpoint/2010/main" val="1716089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492500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Bb7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591969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1152261" y="3517636"/>
            <a:ext cx="681831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Though tempests may threaten the craft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the crew,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wide gape the jaws of the deep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me, too.</a:t>
            </a:r>
          </a:p>
        </p:txBody>
      </p:sp>
    </p:spTree>
    <p:extLst>
      <p:ext uri="{BB962C8B-B14F-4D97-AF65-F5344CB8AC3E}">
        <p14:creationId xmlns:p14="http://schemas.microsoft.com/office/powerpoint/2010/main" val="1238495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431646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Eb7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492500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Bb7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1332178" y="3517636"/>
            <a:ext cx="6413500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Christ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at the oar I am safe in His will,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Jesus the Saviour is my Pilot still.</a:t>
            </a:r>
          </a:p>
        </p:txBody>
      </p:sp>
    </p:spTree>
    <p:extLst>
      <p:ext uri="{BB962C8B-B14F-4D97-AF65-F5344CB8AC3E}">
        <p14:creationId xmlns:p14="http://schemas.microsoft.com/office/powerpoint/2010/main" val="4121130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492500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651500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1332178" y="3517636"/>
            <a:ext cx="6540500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nothing can fear! I nothing can dread!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Jesus keeps watch here,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by Him I am led.</a:t>
            </a:r>
          </a:p>
        </p:txBody>
      </p:sp>
    </p:spTree>
    <p:extLst>
      <p:ext uri="{BB962C8B-B14F-4D97-AF65-F5344CB8AC3E}">
        <p14:creationId xmlns:p14="http://schemas.microsoft.com/office/powerpoint/2010/main" val="322668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492500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Eb7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492500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1211792" y="3517636"/>
            <a:ext cx="6723063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seas may be rough,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but when voy’ges are past,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haven of hope will be heaven al last.</a:t>
            </a:r>
          </a:p>
        </p:txBody>
      </p:sp>
    </p:spTree>
    <p:extLst>
      <p:ext uri="{BB962C8B-B14F-4D97-AF65-F5344CB8AC3E}">
        <p14:creationId xmlns:p14="http://schemas.microsoft.com/office/powerpoint/2010/main" val="3914741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492500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Bb7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591969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2299229" y="3517636"/>
            <a:ext cx="449262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If Jesus but speak,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His voice of great pow’r,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billows must sleep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by still from that hour.</a:t>
            </a:r>
          </a:p>
        </p:txBody>
      </p:sp>
    </p:spTree>
    <p:extLst>
      <p:ext uri="{BB962C8B-B14F-4D97-AF65-F5344CB8AC3E}">
        <p14:creationId xmlns:p14="http://schemas.microsoft.com/office/powerpoint/2010/main" val="4258207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431646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Eb7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492500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Bb7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1271324" y="3517636"/>
            <a:ext cx="6611938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I, at the brightness of dawning,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Shall be,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Jesus, my Pilot, safe over the sea.</a:t>
            </a:r>
          </a:p>
        </p:txBody>
      </p:sp>
    </p:spTree>
    <p:extLst>
      <p:ext uri="{BB962C8B-B14F-4D97-AF65-F5344CB8AC3E}">
        <p14:creationId xmlns:p14="http://schemas.microsoft.com/office/powerpoint/2010/main" val="2551034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492500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5651500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1332178" y="3517636"/>
            <a:ext cx="6540500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nothing can fear! I nothing can dread!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Jesus keeps watch here,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by Him I am led.</a:t>
            </a:r>
          </a:p>
        </p:txBody>
      </p:sp>
    </p:spTree>
    <p:extLst>
      <p:ext uri="{BB962C8B-B14F-4D97-AF65-F5344CB8AC3E}">
        <p14:creationId xmlns:p14="http://schemas.microsoft.com/office/powerpoint/2010/main" val="3471259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492500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Eb7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492500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1211792" y="3517636"/>
            <a:ext cx="6723063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seas may be rough,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but when voy’ges are past,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haven of hope will be heaven al last.</a:t>
            </a:r>
          </a:p>
        </p:txBody>
      </p:sp>
    </p:spTree>
    <p:extLst>
      <p:ext uri="{BB962C8B-B14F-4D97-AF65-F5344CB8AC3E}">
        <p14:creationId xmlns:p14="http://schemas.microsoft.com/office/powerpoint/2010/main" val="3770848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신부의 </a:t>
            </a:r>
            <a:r>
              <a:rPr lang="ko-KR" altLang="en-US" b="1" dirty="0"/>
              <a:t>사모함 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b="1" dirty="0" smtClean="0"/>
              <a:t>(</a:t>
            </a:r>
            <a:r>
              <a:rPr lang="ko-KR" altLang="en-US" b="1" dirty="0"/>
              <a:t>아가서 </a:t>
            </a:r>
            <a:r>
              <a:rPr lang="en-US" b="1" dirty="0"/>
              <a:t>3</a:t>
            </a:r>
            <a:r>
              <a:rPr lang="ko-KR" altLang="en-US" b="1" dirty="0"/>
              <a:t>장</a:t>
            </a:r>
            <a:r>
              <a:rPr lang="en-US" b="1" dirty="0"/>
              <a:t>)</a:t>
            </a:r>
            <a:br>
              <a:rPr lang="en-US" b="1" dirty="0"/>
            </a:br>
            <a:endParaRPr lang="en-US" sz="60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31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626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549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8432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295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035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576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3106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9473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1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1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2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2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2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2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3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705096</TotalTime>
  <Words>435</Words>
  <Application>Microsoft Office PowerPoint</Application>
  <PresentationFormat>On-screen Show (16:10)</PresentationFormat>
  <Paragraphs>125</Paragraphs>
  <Slides>57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48</vt:i4>
      </vt:variant>
      <vt:variant>
        <vt:lpstr>Slide Titles</vt:lpstr>
      </vt:variant>
      <vt:variant>
        <vt:i4>57</vt:i4>
      </vt:variant>
    </vt:vector>
  </HeadingPairs>
  <TitlesOfParts>
    <vt:vector size="115" baseType="lpstr">
      <vt:lpstr>HY견고딕</vt:lpstr>
      <vt:lpstr>HY견고딕</vt:lpstr>
      <vt:lpstr>굴림</vt:lpstr>
      <vt:lpstr>굴림</vt:lpstr>
      <vt:lpstr>바탕체</vt:lpstr>
      <vt:lpstr>Arial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26_기본 디자인</vt:lpstr>
      <vt:lpstr>기본 디자인</vt:lpstr>
      <vt:lpstr>4_기본 디자인</vt:lpstr>
      <vt:lpstr>5_기본 디자인</vt:lpstr>
      <vt:lpstr>6_기본 디자인</vt:lpstr>
      <vt:lpstr>7_기본 디자인</vt:lpstr>
      <vt:lpstr>8_기본 디자인</vt:lpstr>
      <vt:lpstr>9_기본 디자인</vt:lpstr>
      <vt:lpstr>10_기본 디자인</vt:lpstr>
      <vt:lpstr>15_기본 디자인</vt:lpstr>
      <vt:lpstr>19_기본 디자인</vt:lpstr>
      <vt:lpstr>20_기본 디자인</vt:lpstr>
      <vt:lpstr>21_기본 디자인</vt:lpstr>
      <vt:lpstr>11_기본 디자인</vt:lpstr>
      <vt:lpstr>12_기본 디자인</vt:lpstr>
      <vt:lpstr>14_기본 디자인</vt:lpstr>
      <vt:lpstr>22_기본 디자인</vt:lpstr>
      <vt:lpstr>24_기본 디자인</vt:lpstr>
      <vt:lpstr>25_기본 디자인</vt:lpstr>
      <vt:lpstr>29_기본 디자인</vt:lpstr>
      <vt:lpstr>31_기본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(아 3:1)  내가 밤에 침상에서 마음으로 사랑하는 자를 찾았노라 찾아도 찾아내지 못하였노라 (아 3:2)  이에 내가 일어나서 성 안을 돌아다니며 마음에 사랑하는 자를 거리에서나 큰 길에서나 찾으리라 하고 찾으나 만나지 못하였노라 (아 3:3)  성 안을 순찰하는 자들을 만나서 묻기를 내 마음으로 사랑하는 자를 너희가 보았느냐 하고 </vt:lpstr>
      <vt:lpstr>(아 3:4)  그들을 지나치자마자 마음에 사랑하는 자를 만나서 그를 붙잡고 내 어머니 집으로, 나를 잉태한 이의 방으로 가기까지 놓지 아니하였노라    (아 3:5)  예루살렘 딸들아 내가 노루와 들사슴을 두고 너희에게 부탁한다 사랑하는 자가 원하기 전에는 흔들지 말고 깨우지 말지니라 </vt:lpstr>
      <vt:lpstr>   (아 3:6)  몰약과 유향과 상인의 여러 가지 향품으로 향내 풍기며 연기 기둥처럼 거친 들에서 오는 자가 누구인가 (아 3:7)  볼지어다 솔로몬의 가마라 이스라엘 용사 중 육십 명이 둘러쌌는데 (아 3:8)  다 칼을 잡고 싸움에 익숙한 사람들이라 밤의 두려움으로 말미암아 각기 허리에 칼을 찼느니라 </vt:lpstr>
      <vt:lpstr> (아 3:9)  솔로몬 왕이 레바논 나무로 자기의 가마를 만들었는데 (아 3:10)  그 기둥은 은이요 바닥은 금이요 자리는 자색 깔개라 그 안에는 예루살렘 딸들의 사랑이 엮어져 있구나 (아 3:11)  시온의 딸들아 나와서 솔로몬 왕을 보라 혼인날 마음이 기쁠 때에 그의 어머니가 씌운 왕관이 그 머리에 있구나 </vt:lpstr>
      <vt:lpstr>(렘 29:12)  너희가 내게 부르짖으며 내게 와서 기도하면 내가 너희들의 기도를 들을 것이요 (렘 29:13)  너희가 온 마음으로 나를 구하면 나를 찾을 것이요 나를 만나리라 </vt:lpstr>
      <vt:lpstr> (아 2:7)  예루살렘 딸들아 내가 노루와 들사슴을 두고 너희에게 부탁한다 내 사랑이 원하기 전에는 흔들지 말고 깨우지 말지니라 </vt:lpstr>
      <vt:lpstr>   (계 8:3)  또 다른 천사가 와서 제단 곁에 서서 금 향로를 가지고 많은 향을 받았으니 이는 모든 성도의 기도와 합하여 보좌 앞 금 제단에 드리고자 함이라  (계 8:4)  향연이 성도의 기도와 함께 천사의 손으로부터 하나님 앞으로 올라가는지라 성도의 기도는 날마다 성소에서 올려지는 분향같이 하나님께 상달됩니다.  </vt:lpstr>
      <vt:lpstr> (엡 5:2)  그리스도께서 너희를 사랑하신 것 같이 너희도 사랑 가운데서 행하라 그는 우리를 위하여 자신을 버리사 향기로운 제물과 희생제물로 하나님께 드리셨느니라 (호 14:4)  내가 그들의 반역을 고치고 기쁘게 그들을 사랑하리니 나의 진노가 그에게서 떠났음이니라 </vt:lpstr>
      <vt:lpstr>     (호 14:5)  내가 이스라엘에게 이슬과 같으리니 그가 백합화 같이 피겠고 레바논 백향목 같이 뿌리가 박힐 것이라 (호 14:6)  그의 가지는 퍼지며 그의 아름다움은 감람나무와 같고 그의 향기는 레바논 백향목 같으리니  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신부의 사모함  (아가서 3장)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6318</cp:revision>
  <dcterms:created xsi:type="dcterms:W3CDTF">2008-11-11T01:40:04Z</dcterms:created>
  <dcterms:modified xsi:type="dcterms:W3CDTF">2017-08-21T10:48:12Z</dcterms:modified>
</cp:coreProperties>
</file>