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7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619" r:id="rId16"/>
    <p:sldMasterId id="2147493621" r:id="rId17"/>
    <p:sldMasterId id="2147493623" r:id="rId18"/>
    <p:sldMasterId id="2147493625" r:id="rId19"/>
    <p:sldMasterId id="2147493627" r:id="rId20"/>
    <p:sldMasterId id="2147493629" r:id="rId21"/>
    <p:sldMasterId id="2147493631" r:id="rId22"/>
    <p:sldMasterId id="2147493669" r:id="rId23"/>
    <p:sldMasterId id="2147493671" r:id="rId24"/>
    <p:sldMasterId id="2147493673" r:id="rId25"/>
    <p:sldMasterId id="2147493675" r:id="rId26"/>
    <p:sldMasterId id="2147493677" r:id="rId27"/>
    <p:sldMasterId id="2147494189" r:id="rId28"/>
    <p:sldMasterId id="2147494268" r:id="rId29"/>
    <p:sldMasterId id="2147494270" r:id="rId30"/>
    <p:sldMasterId id="2147494272" r:id="rId31"/>
    <p:sldMasterId id="2147494282" r:id="rId32"/>
    <p:sldMasterId id="2147494284" r:id="rId33"/>
    <p:sldMasterId id="2147494286" r:id="rId34"/>
    <p:sldMasterId id="2147494288" r:id="rId35"/>
    <p:sldMasterId id="2147494290" r:id="rId36"/>
    <p:sldMasterId id="2147494292" r:id="rId37"/>
    <p:sldMasterId id="2147494294" r:id="rId38"/>
    <p:sldMasterId id="2147494296" r:id="rId39"/>
    <p:sldMasterId id="2147494298" r:id="rId40"/>
    <p:sldMasterId id="2147494300" r:id="rId41"/>
    <p:sldMasterId id="2147494302" r:id="rId42"/>
    <p:sldMasterId id="2147494304" r:id="rId43"/>
    <p:sldMasterId id="2147494306" r:id="rId44"/>
    <p:sldMasterId id="2147494308" r:id="rId45"/>
  </p:sldMasterIdLst>
  <p:notesMasterIdLst>
    <p:notesMasterId r:id="rId97"/>
  </p:notesMasterIdLst>
  <p:handoutMasterIdLst>
    <p:handoutMasterId r:id="rId98"/>
  </p:handoutMasterIdLst>
  <p:sldIdLst>
    <p:sldId id="4577" r:id="rId46"/>
    <p:sldId id="4578" r:id="rId47"/>
    <p:sldId id="4595" r:id="rId48"/>
    <p:sldId id="8069" r:id="rId49"/>
    <p:sldId id="8070" r:id="rId50"/>
    <p:sldId id="8071" r:id="rId51"/>
    <p:sldId id="8072" r:id="rId52"/>
    <p:sldId id="8073" r:id="rId53"/>
    <p:sldId id="8074" r:id="rId54"/>
    <p:sldId id="8075" r:id="rId55"/>
    <p:sldId id="4624" r:id="rId56"/>
    <p:sldId id="8153" r:id="rId57"/>
    <p:sldId id="8094" r:id="rId58"/>
    <p:sldId id="8095" r:id="rId59"/>
    <p:sldId id="8096" r:id="rId60"/>
    <p:sldId id="8097" r:id="rId61"/>
    <p:sldId id="8098" r:id="rId62"/>
    <p:sldId id="4060" r:id="rId63"/>
    <p:sldId id="4245" r:id="rId64"/>
    <p:sldId id="8238" r:id="rId65"/>
    <p:sldId id="7723" r:id="rId66"/>
    <p:sldId id="7724" r:id="rId67"/>
    <p:sldId id="7661" r:id="rId68"/>
    <p:sldId id="8443" r:id="rId69"/>
    <p:sldId id="8445" r:id="rId70"/>
    <p:sldId id="4599" r:id="rId71"/>
    <p:sldId id="8454" r:id="rId72"/>
    <p:sldId id="8455" r:id="rId73"/>
    <p:sldId id="8456" r:id="rId74"/>
    <p:sldId id="4635" r:id="rId75"/>
    <p:sldId id="8461" r:id="rId76"/>
    <p:sldId id="8462" r:id="rId77"/>
    <p:sldId id="8463" r:id="rId78"/>
    <p:sldId id="8464" r:id="rId79"/>
    <p:sldId id="8465" r:id="rId80"/>
    <p:sldId id="8466" r:id="rId81"/>
    <p:sldId id="8467" r:id="rId82"/>
    <p:sldId id="8468" r:id="rId83"/>
    <p:sldId id="8469" r:id="rId84"/>
    <p:sldId id="8470" r:id="rId85"/>
    <p:sldId id="8471" r:id="rId86"/>
    <p:sldId id="8472" r:id="rId87"/>
    <p:sldId id="8473" r:id="rId88"/>
    <p:sldId id="8474" r:id="rId89"/>
    <p:sldId id="8411" r:id="rId90"/>
    <p:sldId id="4638" r:id="rId91"/>
    <p:sldId id="4830" r:id="rId92"/>
    <p:sldId id="4602" r:id="rId93"/>
    <p:sldId id="4603" r:id="rId94"/>
    <p:sldId id="4604" r:id="rId95"/>
    <p:sldId id="4827" r:id="rId96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73" autoAdjust="0"/>
    <p:restoredTop sz="95214" autoAdjust="0"/>
  </p:normalViewPr>
  <p:slideViewPr>
    <p:cSldViewPr>
      <p:cViewPr varScale="1">
        <p:scale>
          <a:sx n="58" d="100"/>
          <a:sy n="58" d="100"/>
        </p:scale>
        <p:origin x="84" y="4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63" Type="http://schemas.openxmlformats.org/officeDocument/2006/relationships/slide" Target="slides/slide18.xml"/><Relationship Id="rId68" Type="http://schemas.openxmlformats.org/officeDocument/2006/relationships/slide" Target="slides/slide23.xml"/><Relationship Id="rId84" Type="http://schemas.openxmlformats.org/officeDocument/2006/relationships/slide" Target="slides/slide39.xml"/><Relationship Id="rId89" Type="http://schemas.openxmlformats.org/officeDocument/2006/relationships/slide" Target="slides/slide44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74" Type="http://schemas.openxmlformats.org/officeDocument/2006/relationships/slide" Target="slides/slide29.xml"/><Relationship Id="rId79" Type="http://schemas.openxmlformats.org/officeDocument/2006/relationships/slide" Target="slides/slide34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5.xml"/><Relationship Id="rId95" Type="http://schemas.openxmlformats.org/officeDocument/2006/relationships/slide" Target="slides/slide50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64" Type="http://schemas.openxmlformats.org/officeDocument/2006/relationships/slide" Target="slides/slide19.xml"/><Relationship Id="rId69" Type="http://schemas.openxmlformats.org/officeDocument/2006/relationships/slide" Target="slides/slide24.xml"/><Relationship Id="rId80" Type="http://schemas.openxmlformats.org/officeDocument/2006/relationships/slide" Target="slides/slide35.xml"/><Relationship Id="rId85" Type="http://schemas.openxmlformats.org/officeDocument/2006/relationships/slide" Target="slides/slide40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67" Type="http://schemas.openxmlformats.org/officeDocument/2006/relationships/slide" Target="slides/slide2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slide" Target="slides/slide17.xml"/><Relationship Id="rId70" Type="http://schemas.openxmlformats.org/officeDocument/2006/relationships/slide" Target="slides/slide25.xml"/><Relationship Id="rId75" Type="http://schemas.openxmlformats.org/officeDocument/2006/relationships/slide" Target="slides/slide30.xml"/><Relationship Id="rId83" Type="http://schemas.openxmlformats.org/officeDocument/2006/relationships/slide" Target="slides/slide38.xml"/><Relationship Id="rId88" Type="http://schemas.openxmlformats.org/officeDocument/2006/relationships/slide" Target="slides/slide43.xml"/><Relationship Id="rId91" Type="http://schemas.openxmlformats.org/officeDocument/2006/relationships/slide" Target="slides/slide46.xml"/><Relationship Id="rId96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slide" Target="slides/slide20.xml"/><Relationship Id="rId73" Type="http://schemas.openxmlformats.org/officeDocument/2006/relationships/slide" Target="slides/slide28.xml"/><Relationship Id="rId78" Type="http://schemas.openxmlformats.org/officeDocument/2006/relationships/slide" Target="slides/slide33.xml"/><Relationship Id="rId81" Type="http://schemas.openxmlformats.org/officeDocument/2006/relationships/slide" Target="slides/slide36.xml"/><Relationship Id="rId86" Type="http://schemas.openxmlformats.org/officeDocument/2006/relationships/slide" Target="slides/slide41.xml"/><Relationship Id="rId94" Type="http://schemas.openxmlformats.org/officeDocument/2006/relationships/slide" Target="slides/slide4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76" Type="http://schemas.openxmlformats.org/officeDocument/2006/relationships/slide" Target="slides/slide31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6.xml"/><Relationship Id="rId92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21.xml"/><Relationship Id="rId87" Type="http://schemas.openxmlformats.org/officeDocument/2006/relationships/slide" Target="slides/slide42.xml"/><Relationship Id="rId61" Type="http://schemas.openxmlformats.org/officeDocument/2006/relationships/slide" Target="slides/slide16.xml"/><Relationship Id="rId82" Type="http://schemas.openxmlformats.org/officeDocument/2006/relationships/slide" Target="slides/slide3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1.xml"/><Relationship Id="rId77" Type="http://schemas.openxmlformats.org/officeDocument/2006/relationships/slide" Target="slides/slide32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72" Type="http://schemas.openxmlformats.org/officeDocument/2006/relationships/slide" Target="slides/slide27.xml"/><Relationship Id="rId93" Type="http://schemas.openxmlformats.org/officeDocument/2006/relationships/slide" Target="slides/slide48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20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076865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7E592E4-2116-482A-A9A4-50A2AED8FA33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36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7E592E4-2116-482A-A9A4-50A2AED8FA33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95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7E592E4-2116-482A-A9A4-50A2AED8FA33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14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71259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19232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7581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55228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5465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204418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91554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379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25555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28653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88091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68571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321518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3_%B1%A4%BE%DF%B5%B5%BA%B8%C3%BC%C7%E8_%289%29_jachgi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74AD499-E394-4F77-BC20-9276C7686FE8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7004F4E-F203-4F38-AD0C-8D79084C304F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2330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94018BF0-6C63-4E2E-A93C-44647844ED6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1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41DCA156-BBFD-4CE3-BDF0-D8F89DABF136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9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6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41DCA156-BBFD-4CE3-BDF0-D8F89DABF136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4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7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41DCA156-BBFD-4CE3-BDF0-D8F89DABF136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7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49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8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8491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8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320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8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177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8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0375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9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822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9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024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9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1848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9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0429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9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0165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30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403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30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184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30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8467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30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CAE036FD-8971-4089-B1EF-258B34C87915}" type="datetimeFigureOut">
              <a:rPr lang="ko-KR" altLang="en-US" smtClean="0"/>
              <a:pPr defTabSz="761970"/>
              <a:t>2017-08-13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DE7C4F56-BEC2-4815-B67B-AF87F2FFE1C7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205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30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45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아가서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>
                <a:latin typeface="+mn-ea"/>
                <a:ea typeface="+mn-ea"/>
              </a:rPr>
              <a:t>2</a:t>
            </a:r>
            <a:r>
              <a:rPr lang="en-US" altLang="ko-KR" sz="8000" b="1" dirty="0" smtClean="0">
                <a:latin typeface="+mn-ea"/>
                <a:ea typeface="+mn-ea"/>
              </a:rPr>
              <a:t>:1-17</a:t>
            </a: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나는 </a:t>
            </a:r>
            <a:r>
              <a:rPr lang="ko-KR" altLang="en-US" sz="3200" b="1" dirty="0"/>
              <a:t>사론의 수선화요 골짜기의 백합화로다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여자들 </a:t>
            </a:r>
            <a:r>
              <a:rPr lang="ko-KR" altLang="en-US" sz="3200" b="1" dirty="0"/>
              <a:t>중에 내 사랑은 가시나무 가운데 백합화 같도다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남자들 </a:t>
            </a:r>
            <a:r>
              <a:rPr lang="ko-KR" altLang="en-US" sz="3200" b="1" dirty="0"/>
              <a:t>중에 나의 사랑하는 자는 수풀 가운데 사과나무 같구나 내가 그 그늘에 앉아서 심히 기뻐하였고 그 열매는 내 입에 달았도다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나를 인도하여 잔칫집에 들어갔으니 그 </a:t>
            </a:r>
            <a:r>
              <a:rPr lang="ko-KR" altLang="en-US" sz="3200" b="1" dirty="0" smtClean="0"/>
              <a:t>사랑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은 </a:t>
            </a:r>
            <a:r>
              <a:rPr lang="ko-KR" altLang="en-US" sz="3200" b="1" dirty="0"/>
              <a:t>내 위에 깃발이로구나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너희는 </a:t>
            </a:r>
            <a:r>
              <a:rPr lang="ko-KR" altLang="en-US" sz="3200" b="1" dirty="0"/>
              <a:t>건포도로 내 힘을 돕고 사과로 나를 시원하게 하라 내가 사랑하므로 병이 생겼음이라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왼팔로 내 머리를 고이고 오른팔로 나를 </a:t>
            </a:r>
            <a:r>
              <a:rPr lang="ko-KR" altLang="en-US" sz="3200" b="1" dirty="0" smtClean="0"/>
              <a:t>안는구나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예루살렘 </a:t>
            </a:r>
            <a:r>
              <a:rPr lang="ko-KR" altLang="en-US" sz="3200" b="1" dirty="0"/>
              <a:t>딸들아 내가 노루와 들사슴을 두고 너희에게 부탁한다 내 사랑이 원하기 전에는 흔들지 말고 깨우지 말지니라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사랑하는 자의 목소리로구나 보라 그가 산에서 달리고 작은 산을 빨리 넘어오는구나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사랑하는 자는 노루와도 같고 어린 사슴과도 같아서 우리 벽 뒤에 서서 창으로 들여다보며 창살 틈으로 엿보는구나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나의 </a:t>
            </a:r>
            <a:r>
              <a:rPr lang="ko-KR" altLang="en-US" sz="3200" b="1" dirty="0"/>
              <a:t>사랑하는 자가 내게 말하여 이르기를 나의 사랑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내 어여쁜 자야 일어나서 함께 가자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아 </a:t>
            </a:r>
            <a:r>
              <a:rPr lang="en-US" altLang="ko-KR" sz="3200" b="1" dirty="0"/>
              <a:t>2:11)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겨울도 </a:t>
            </a:r>
            <a:r>
              <a:rPr lang="ko-KR" altLang="en-US" sz="3200" b="1" dirty="0"/>
              <a:t>지나고 비도 그쳤고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지면에는 </a:t>
            </a:r>
            <a:r>
              <a:rPr lang="ko-KR" altLang="en-US" sz="3200" b="1" dirty="0"/>
              <a:t>꽃이 피고 새가 노래할 때가 이르렀는데 비둘기의 소리가 우리 땅에 들리는구나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무화과나무에는 </a:t>
            </a:r>
            <a:r>
              <a:rPr lang="ko-KR" altLang="en-US" sz="3200" b="1" dirty="0"/>
              <a:t>푸른 열매가 익었고 포도나무는 꽃을 피워 향기를 토하는구나 나의 사랑</a:t>
            </a:r>
            <a:r>
              <a:rPr lang="en-US" altLang="ko-KR" sz="3200" b="1" dirty="0" smtClean="0"/>
              <a:t>,</a:t>
            </a:r>
            <a:r>
              <a:rPr lang="ko-KR" altLang="en-US" sz="3200" b="1" dirty="0" smtClean="0"/>
              <a:t>나의 </a:t>
            </a:r>
            <a:r>
              <a:rPr lang="ko-KR" altLang="en-US" sz="3200" b="1" dirty="0"/>
              <a:t>어여쁜 자야 일어나서 함께 가자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바위 </a:t>
            </a:r>
            <a:r>
              <a:rPr lang="ko-KR" altLang="en-US" sz="3200" b="1" dirty="0"/>
              <a:t>틈 낭떠러지 은밀한 곳에 있는 나의 비둘기야 내가 네 얼굴을 보게 하라 네 소리를 듣게 하라 네 소리는 부드럽고 네 얼굴은 아름답구나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409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11:28)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수고하고 </a:t>
            </a:r>
            <a:r>
              <a:rPr lang="ko-KR" altLang="en-US" sz="3200" b="1" dirty="0"/>
              <a:t>무거운 짐 진 자들아 다 내게로 오라 내가 너희를 쉬게 하리라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14:27)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평안을 </a:t>
            </a:r>
            <a:r>
              <a:rPr lang="ko-KR" altLang="en-US" sz="3200" b="1" dirty="0"/>
              <a:t>너희에게 끼치노니 곧 나의 평안을 너희에게 주노라 내가 너희에게 주는 것은 세상이 주는 것과 같지 아니하니라 너희는 마음에 근심하지도 말고 두려워하지도 말라</a:t>
            </a:r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3941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73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553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41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b="1" dirty="0" smtClean="0">
                <a:solidFill>
                  <a:schemeClr val="accent6"/>
                </a:solidFill>
              </a:rPr>
              <a:t>신랑의 초청</a:t>
            </a:r>
            <a:r>
              <a:rPr lang="en-US" altLang="ko-KR" b="1" dirty="0" smtClean="0">
                <a:solidFill>
                  <a:schemeClr val="accent6"/>
                </a:solidFill>
              </a:rPr>
              <a:t/>
            </a:r>
            <a:br>
              <a:rPr lang="en-US" altLang="ko-KR" b="1" dirty="0" smtClean="0">
                <a:solidFill>
                  <a:schemeClr val="accent6"/>
                </a:solidFill>
              </a:rPr>
            </a:br>
            <a:r>
              <a:rPr lang="en-US" altLang="ko-KR" b="1" dirty="0">
                <a:solidFill>
                  <a:schemeClr val="accent6"/>
                </a:solidFill>
              </a:rPr>
              <a:t>(</a:t>
            </a:r>
            <a:r>
              <a:rPr lang="ko-KR" altLang="en-US" b="1" dirty="0" smtClean="0">
                <a:solidFill>
                  <a:schemeClr val="accent6"/>
                </a:solidFill>
              </a:rPr>
              <a:t>아가서 </a:t>
            </a:r>
            <a:r>
              <a:rPr lang="en-US" altLang="ko-KR" b="1" dirty="0" smtClean="0">
                <a:solidFill>
                  <a:schemeClr val="accent6"/>
                </a:solidFill>
              </a:rPr>
              <a:t>2</a:t>
            </a:r>
            <a:r>
              <a:rPr lang="ko-KR" altLang="en-US" b="1" dirty="0" smtClean="0">
                <a:solidFill>
                  <a:schemeClr val="accent6"/>
                </a:solidFill>
              </a:rPr>
              <a:t>장</a:t>
            </a:r>
            <a:r>
              <a:rPr lang="en-US" altLang="ko-KR" b="1" smtClean="0">
                <a:solidFill>
                  <a:schemeClr val="accent6"/>
                </a:solidFill>
              </a:rPr>
              <a:t>)</a:t>
            </a: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부르신곳에서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69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부르신곳에서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42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부르신곳에서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843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부르신곳에서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260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부르신곳에서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67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부르신곳에서4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29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부르신곳에서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593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 descr="부르신곳에서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692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 descr="부르신곳에서7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01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 descr="부르신곳에서8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235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 descr="부르신곳에서9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82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 descr="부르신곳에서10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38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 descr="부르신곳에서9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32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 descr="부르신곳에서10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60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9473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698394</TotalTime>
  <Words>101</Words>
  <Application>Microsoft Office PowerPoint</Application>
  <PresentationFormat>On-screen Show (16:10)</PresentationFormat>
  <Paragraphs>53</Paragraphs>
  <Slides>51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45</vt:i4>
      </vt:variant>
      <vt:variant>
        <vt:lpstr>Slide Titles</vt:lpstr>
      </vt:variant>
      <vt:variant>
        <vt:i4>51</vt:i4>
      </vt:variant>
    </vt:vector>
  </HeadingPairs>
  <TitlesOfParts>
    <vt:vector size="106" baseType="lpstr">
      <vt:lpstr>HY견고딕</vt:lpstr>
      <vt:lpstr>HY견고딕</vt:lpstr>
      <vt:lpstr>굴림</vt:lpstr>
      <vt:lpstr>굴림</vt:lpstr>
      <vt:lpstr>맑은 고딕</vt:lpstr>
      <vt:lpstr>바탕체</vt:lpstr>
      <vt:lpstr>Arial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26_기본 디자인</vt:lpstr>
      <vt:lpstr>11_기본 디자인</vt:lpstr>
      <vt:lpstr>12_기본 디자인</vt:lpstr>
      <vt:lpstr>14_기본 디자인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7_Office 테마</vt:lpstr>
      <vt:lpstr>8_Office 테마</vt:lpstr>
      <vt:lpstr>9_Office 테마</vt:lpstr>
      <vt:lpstr>10_Office 테마</vt:lpstr>
      <vt:lpstr>11_Office 테마</vt:lpstr>
      <vt:lpstr>12_Office 테마</vt:lpstr>
      <vt:lpstr>13_Office 테마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(아 2:1)  나는 사론의 수선화요 골짜기의 백합화로다   (아 2:2)  여자들 중에 내 사랑은 가시나무 가운데 백합화 같도다 (아 2:3)  남자들 중에 나의 사랑하는 자는 수풀 가운데 사과나무 같구나 내가 그 그늘에 앉아서 심히 기뻐하였고 그 열매는 내 입에 달았도다 (아 2:4)  그가 나를 인도하여 잔칫집에 들어갔으니 그 사랑 은 내 위에 깃발이로구나 </vt:lpstr>
      <vt:lpstr>(아 2:5)  너희는 건포도로 내 힘을 돕고 사과로 나를 시원하게 하라 내가 사랑하므로 병이 생겼음이라 (아 2:6)  그가 왼팔로 내 머리를 고이고 오른팔로 나를 안는구나 (아 2:7)  예루살렘 딸들아 내가 노루와 들사슴을 두고 너희에게 부탁한다 내 사랑이 원하기 전에는 흔들지 말고 깨우지 말지니라 </vt:lpstr>
      <vt:lpstr> (아 2:8)  내 사랑하는 자의 목소리로구나 보라 그가 산에서 달리고 작은 산을 빨리 넘어오는구나 (아 2:9)  내 사랑하는 자는 노루와도 같고 어린 사슴과도 같아서 우리 벽 뒤에 서서 창으로 들여다보며 창살 틈으로 엿보는구나   (아 2:10)  나의 사랑하는 자가 내게 말하여 이르기를 나의 사랑, 내 어여쁜 자야 일어나서 함께 가자 </vt:lpstr>
      <vt:lpstr>   (아 2:11)  겨울도 지나고 비도 그쳤고 (아 2:12)  지면에는 꽃이 피고 새가 노래할 때가 이르렀는데 비둘기의 소리가 우리 땅에 들리는구나 (아 2:13)  무화과나무에는 푸른 열매가 익었고 포도나무는 꽃을 피워 향기를 토하는구나 나의 사랑,나의 어여쁜 자야 일어나서 함께 가자   </vt:lpstr>
      <vt:lpstr>(아 2:14)  바위 틈 낭떠러지 은밀한 곳에 있는 나의 비둘기야 내가 네 얼굴을 보게 하라 네 소리를 듣게 하라 네 소리는 부드럽고 네 얼굴은 아름답구나 </vt:lpstr>
      <vt:lpstr> (마 11:28)  수고하고 무거운 짐 진 자들아 다 내게로 오라 내가 너희를 쉬게 하리라 (요 14:27)  평안을 너희에게 끼치노니 곧 나의 평안을 너희에게 주노라 내가 너희에게 주는 것은 세상이 주는 것과 같지 아니하니라 너희는 마음에 근심하지도 말고 두려워하지도 말라</vt:lpstr>
      <vt:lpstr>찬양대 </vt:lpstr>
      <vt:lpstr>PowerPoint Presentation</vt:lpstr>
      <vt:lpstr>PowerPoint Presentation</vt:lpstr>
      <vt:lpstr>PowerPoint Presentation</vt:lpstr>
      <vt:lpstr>신랑의 초청 (아가서 2장)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6311</cp:revision>
  <dcterms:created xsi:type="dcterms:W3CDTF">2008-11-11T01:40:04Z</dcterms:created>
  <dcterms:modified xsi:type="dcterms:W3CDTF">2017-08-13T11:48:30Z</dcterms:modified>
</cp:coreProperties>
</file>