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slideLayouts/slideLayout66.xml" ContentType="application/vnd.openxmlformats-officedocument.presentationml.slideLayout+xml"/>
  <Override PartName="/ppt/theme/theme43.xml" ContentType="application/vnd.openxmlformats-officedocument.theme+xml"/>
  <Override PartName="/ppt/slideLayouts/slideLayout67.xml" ContentType="application/vnd.openxmlformats-officedocument.presentationml.slideLayout+xml"/>
  <Override PartName="/ppt/theme/theme44.xml" ContentType="application/vnd.openxmlformats-officedocument.theme+xml"/>
  <Override PartName="/ppt/slideLayouts/slideLayout68.xml" ContentType="application/vnd.openxmlformats-officedocument.presentationml.slideLayout+xml"/>
  <Override PartName="/ppt/theme/theme45.xml" ContentType="application/vnd.openxmlformats-officedocument.theme+xml"/>
  <Override PartName="/ppt/slideLayouts/slideLayout69.xml" ContentType="application/vnd.openxmlformats-officedocument.presentationml.slideLayout+xml"/>
  <Override PartName="/ppt/theme/theme46.xml" ContentType="application/vnd.openxmlformats-officedocument.theme+xml"/>
  <Override PartName="/ppt/slideLayouts/slideLayout70.xml" ContentType="application/vnd.openxmlformats-officedocument.presentationml.slideLayout+xml"/>
  <Override PartName="/ppt/theme/theme47.xml" ContentType="application/vnd.openxmlformats-officedocument.theme+xml"/>
  <Override PartName="/ppt/slideLayouts/slideLayout71.xml" ContentType="application/vnd.openxmlformats-officedocument.presentationml.slideLayout+xml"/>
  <Override PartName="/ppt/theme/theme48.xml" ContentType="application/vnd.openxmlformats-officedocument.theme+xml"/>
  <Override PartName="/ppt/slideLayouts/slideLayout72.xml" ContentType="application/vnd.openxmlformats-officedocument.presentationml.slideLayout+xml"/>
  <Override PartName="/ppt/theme/theme49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5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3368" r:id="rId16"/>
    <p:sldMasterId id="2147493619" r:id="rId17"/>
    <p:sldMasterId id="2147493621" r:id="rId18"/>
    <p:sldMasterId id="2147493623" r:id="rId19"/>
    <p:sldMasterId id="2147493625" r:id="rId20"/>
    <p:sldMasterId id="2147493627" r:id="rId21"/>
    <p:sldMasterId id="2147493629" r:id="rId22"/>
    <p:sldMasterId id="2147493631" r:id="rId23"/>
    <p:sldMasterId id="2147493669" r:id="rId24"/>
    <p:sldMasterId id="2147493671" r:id="rId25"/>
    <p:sldMasterId id="2147493673" r:id="rId26"/>
    <p:sldMasterId id="2147493675" r:id="rId27"/>
    <p:sldMasterId id="2147493677" r:id="rId28"/>
    <p:sldMasterId id="2147494099" r:id="rId29"/>
    <p:sldMasterId id="2147494101" r:id="rId30"/>
    <p:sldMasterId id="2147494103" r:id="rId31"/>
    <p:sldMasterId id="2147494105" r:id="rId32"/>
    <p:sldMasterId id="2147494107" r:id="rId33"/>
    <p:sldMasterId id="2147494109" r:id="rId34"/>
    <p:sldMasterId id="2147494111" r:id="rId35"/>
    <p:sldMasterId id="2147494113" r:id="rId36"/>
    <p:sldMasterId id="2147494115" r:id="rId37"/>
    <p:sldMasterId id="2147494117" r:id="rId38"/>
    <p:sldMasterId id="2147494119" r:id="rId39"/>
    <p:sldMasterId id="2147494121" r:id="rId40"/>
    <p:sldMasterId id="2147494123" r:id="rId41"/>
    <p:sldMasterId id="2147494125" r:id="rId42"/>
    <p:sldMasterId id="2147494127" r:id="rId43"/>
    <p:sldMasterId id="2147494129" r:id="rId44"/>
    <p:sldMasterId id="2147494131" r:id="rId45"/>
    <p:sldMasterId id="2147494133" r:id="rId46"/>
    <p:sldMasterId id="2147494135" r:id="rId47"/>
    <p:sldMasterId id="2147494137" r:id="rId48"/>
    <p:sldMasterId id="2147494139" r:id="rId49"/>
  </p:sldMasterIdLst>
  <p:notesMasterIdLst>
    <p:notesMasterId r:id="rId104"/>
  </p:notesMasterIdLst>
  <p:handoutMasterIdLst>
    <p:handoutMasterId r:id="rId105"/>
  </p:handoutMasterIdLst>
  <p:sldIdLst>
    <p:sldId id="4577" r:id="rId50"/>
    <p:sldId id="4578" r:id="rId51"/>
    <p:sldId id="4595" r:id="rId52"/>
    <p:sldId id="8069" r:id="rId53"/>
    <p:sldId id="8070" r:id="rId54"/>
    <p:sldId id="8071" r:id="rId55"/>
    <p:sldId id="8072" r:id="rId56"/>
    <p:sldId id="8073" r:id="rId57"/>
    <p:sldId id="8074" r:id="rId58"/>
    <p:sldId id="8075" r:id="rId59"/>
    <p:sldId id="4624" r:id="rId60"/>
    <p:sldId id="8153" r:id="rId61"/>
    <p:sldId id="8094" r:id="rId62"/>
    <p:sldId id="8095" r:id="rId63"/>
    <p:sldId id="8096" r:id="rId64"/>
    <p:sldId id="8097" r:id="rId65"/>
    <p:sldId id="8098" r:id="rId66"/>
    <p:sldId id="4060" r:id="rId67"/>
    <p:sldId id="4245" r:id="rId68"/>
    <p:sldId id="8238" r:id="rId69"/>
    <p:sldId id="7723" r:id="rId70"/>
    <p:sldId id="7724" r:id="rId71"/>
    <p:sldId id="7661" r:id="rId72"/>
    <p:sldId id="8217" r:id="rId73"/>
    <p:sldId id="4599" r:id="rId74"/>
    <p:sldId id="8368" r:id="rId75"/>
    <p:sldId id="8369" r:id="rId76"/>
    <p:sldId id="8370" r:id="rId77"/>
    <p:sldId id="8371" r:id="rId78"/>
    <p:sldId id="8372" r:id="rId79"/>
    <p:sldId id="8373" r:id="rId80"/>
    <p:sldId id="8374" r:id="rId81"/>
    <p:sldId id="8375" r:id="rId82"/>
    <p:sldId id="8376" r:id="rId83"/>
    <p:sldId id="8377" r:id="rId84"/>
    <p:sldId id="8378" r:id="rId85"/>
    <p:sldId id="8379" r:id="rId86"/>
    <p:sldId id="4635" r:id="rId87"/>
    <p:sldId id="8359" r:id="rId88"/>
    <p:sldId id="8360" r:id="rId89"/>
    <p:sldId id="8361" r:id="rId90"/>
    <p:sldId id="8362" r:id="rId91"/>
    <p:sldId id="8363" r:id="rId92"/>
    <p:sldId id="8364" r:id="rId93"/>
    <p:sldId id="8365" r:id="rId94"/>
    <p:sldId id="8366" r:id="rId95"/>
    <p:sldId id="8367" r:id="rId96"/>
    <p:sldId id="7931" r:id="rId97"/>
    <p:sldId id="4638" r:id="rId98"/>
    <p:sldId id="4830" r:id="rId99"/>
    <p:sldId id="4602" r:id="rId100"/>
    <p:sldId id="4603" r:id="rId101"/>
    <p:sldId id="4604" r:id="rId102"/>
    <p:sldId id="4827" r:id="rId103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00000"/>
    <a:srgbClr val="990033"/>
    <a:srgbClr val="333399"/>
    <a:srgbClr val="0000CC"/>
    <a:srgbClr val="FF0000"/>
    <a:srgbClr val="3333CC"/>
    <a:srgbClr val="9900CC"/>
    <a:srgbClr val="3333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65" autoAdjust="0"/>
    <p:restoredTop sz="95214" autoAdjust="0"/>
  </p:normalViewPr>
  <p:slideViewPr>
    <p:cSldViewPr>
      <p:cViewPr varScale="1">
        <p:scale>
          <a:sx n="37" d="100"/>
          <a:sy n="37" d="100"/>
        </p:scale>
        <p:origin x="48" y="81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4.xml"/><Relationship Id="rId68" Type="http://schemas.openxmlformats.org/officeDocument/2006/relationships/slide" Target="slides/slide19.xml"/><Relationship Id="rId84" Type="http://schemas.openxmlformats.org/officeDocument/2006/relationships/slide" Target="slides/slide35.xml"/><Relationship Id="rId89" Type="http://schemas.openxmlformats.org/officeDocument/2006/relationships/slide" Target="slides/slide40.xml"/><Relationship Id="rId16" Type="http://schemas.openxmlformats.org/officeDocument/2006/relationships/slideMaster" Target="slideMasters/slideMaster16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4.xml"/><Relationship Id="rId58" Type="http://schemas.openxmlformats.org/officeDocument/2006/relationships/slide" Target="slides/slide9.xml"/><Relationship Id="rId74" Type="http://schemas.openxmlformats.org/officeDocument/2006/relationships/slide" Target="slides/slide25.xml"/><Relationship Id="rId79" Type="http://schemas.openxmlformats.org/officeDocument/2006/relationships/slide" Target="slides/slide30.xml"/><Relationship Id="rId102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1.xml"/><Relationship Id="rId95" Type="http://schemas.openxmlformats.org/officeDocument/2006/relationships/slide" Target="slides/slide46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15.xml"/><Relationship Id="rId69" Type="http://schemas.openxmlformats.org/officeDocument/2006/relationships/slide" Target="slides/slide20.xml"/><Relationship Id="rId80" Type="http://schemas.openxmlformats.org/officeDocument/2006/relationships/slide" Target="slides/slide31.xml"/><Relationship Id="rId85" Type="http://schemas.openxmlformats.org/officeDocument/2006/relationships/slide" Target="slides/slide3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0.xml"/><Relationship Id="rId103" Type="http://schemas.openxmlformats.org/officeDocument/2006/relationships/slide" Target="slides/slide54.xml"/><Relationship Id="rId108" Type="http://schemas.openxmlformats.org/officeDocument/2006/relationships/theme" Target="theme/theme1.xml"/><Relationship Id="rId54" Type="http://schemas.openxmlformats.org/officeDocument/2006/relationships/slide" Target="slides/slide5.xml"/><Relationship Id="rId70" Type="http://schemas.openxmlformats.org/officeDocument/2006/relationships/slide" Target="slides/slide21.xml"/><Relationship Id="rId75" Type="http://schemas.openxmlformats.org/officeDocument/2006/relationships/slide" Target="slides/slide26.xml"/><Relationship Id="rId91" Type="http://schemas.openxmlformats.org/officeDocument/2006/relationships/slide" Target="slides/slide42.xml"/><Relationship Id="rId96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8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3.xml"/><Relationship Id="rId60" Type="http://schemas.openxmlformats.org/officeDocument/2006/relationships/slide" Target="slides/slide11.xml"/><Relationship Id="rId65" Type="http://schemas.openxmlformats.org/officeDocument/2006/relationships/slide" Target="slides/slide16.xml"/><Relationship Id="rId73" Type="http://schemas.openxmlformats.org/officeDocument/2006/relationships/slide" Target="slides/slide24.xml"/><Relationship Id="rId78" Type="http://schemas.openxmlformats.org/officeDocument/2006/relationships/slide" Target="slides/slide29.xml"/><Relationship Id="rId81" Type="http://schemas.openxmlformats.org/officeDocument/2006/relationships/slide" Target="slides/slide32.xml"/><Relationship Id="rId86" Type="http://schemas.openxmlformats.org/officeDocument/2006/relationships/slide" Target="slides/slide37.xml"/><Relationship Id="rId94" Type="http://schemas.openxmlformats.org/officeDocument/2006/relationships/slide" Target="slides/slide45.xml"/><Relationship Id="rId99" Type="http://schemas.openxmlformats.org/officeDocument/2006/relationships/slide" Target="slides/slide50.xml"/><Relationship Id="rId101" Type="http://schemas.openxmlformats.org/officeDocument/2006/relationships/slide" Target="slides/slide5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tableStyles" Target="tableStyles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.xml"/><Relationship Id="rId55" Type="http://schemas.openxmlformats.org/officeDocument/2006/relationships/slide" Target="slides/slide6.xml"/><Relationship Id="rId76" Type="http://schemas.openxmlformats.org/officeDocument/2006/relationships/slide" Target="slides/slide27.xml"/><Relationship Id="rId97" Type="http://schemas.openxmlformats.org/officeDocument/2006/relationships/slide" Target="slides/slide48.xml"/><Relationship Id="rId10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2.xml"/><Relationship Id="rId92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7.xml"/><Relationship Id="rId87" Type="http://schemas.openxmlformats.org/officeDocument/2006/relationships/slide" Target="slides/slide38.xml"/><Relationship Id="rId61" Type="http://schemas.openxmlformats.org/officeDocument/2006/relationships/slide" Target="slides/slide12.xml"/><Relationship Id="rId82" Type="http://schemas.openxmlformats.org/officeDocument/2006/relationships/slide" Target="slides/slide3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7.xml"/><Relationship Id="rId77" Type="http://schemas.openxmlformats.org/officeDocument/2006/relationships/slide" Target="slides/slide28.xml"/><Relationship Id="rId100" Type="http://schemas.openxmlformats.org/officeDocument/2006/relationships/slide" Target="slides/slide51.xml"/><Relationship Id="rId10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.xml"/><Relationship Id="rId72" Type="http://schemas.openxmlformats.org/officeDocument/2006/relationships/slide" Target="slides/slide23.xml"/><Relationship Id="rId93" Type="http://schemas.openxmlformats.org/officeDocument/2006/relationships/slide" Target="slides/slide44.xml"/><Relationship Id="rId98" Type="http://schemas.openxmlformats.org/officeDocument/2006/relationships/slide" Target="slides/slide49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8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3.xml"/><Relationship Id="rId83" Type="http://schemas.openxmlformats.org/officeDocument/2006/relationships/slide" Target="slides/slide34.xml"/><Relationship Id="rId88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8303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59689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41092472"/>
      </p:ext>
    </p:extLst>
  </p:cSld>
  <p:clrMapOvr>
    <a:masterClrMapping/>
  </p:clrMapOvr>
  <p:transition spd="med">
    <p:zoom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3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3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6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49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0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8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46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8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237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49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16DF4D-C60E-43D0-AD91-1D737229B40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8921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16DF4D-C60E-43D0-AD91-1D737229B40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4297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16DF4D-C60E-43D0-AD91-1D737229B40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80654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16DF4D-C60E-43D0-AD91-1D737229B40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90319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16DF4D-C60E-43D0-AD91-1D737229B40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25784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16DF4D-C60E-43D0-AD91-1D737229B40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3720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16DF4D-C60E-43D0-AD91-1D737229B40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62216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16DF4D-C60E-43D0-AD91-1D737229B40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6047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16DF4D-C60E-43D0-AD91-1D737229B40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33319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15422C2-A2AD-434C-81C7-583C3C88A27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351915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15422C2-A2AD-434C-81C7-583C3C88A27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69847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15422C2-A2AD-434C-81C7-583C3C88A27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92846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15422C2-A2AD-434C-81C7-583C3C88A27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87998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15422C2-A2AD-434C-81C7-583C3C88A27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018205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15422C2-A2AD-434C-81C7-583C3C88A27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808465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15422C2-A2AD-434C-81C7-583C3C88A27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922436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15422C2-A2AD-434C-81C7-583C3C88A27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77898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15422C2-A2AD-434C-81C7-583C3C88A27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2960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15422C2-A2AD-434C-81C7-583C3C88A27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33939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15422C2-A2AD-434C-81C7-583C3C88A27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95273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15422C2-A2AD-434C-81C7-583C3C88A27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1971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6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7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68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69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70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71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1B919F25-BDB5-452B-BA08-83911ADA1672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048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3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9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4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015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8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9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641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3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0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336E625-410C-4F0B-A2DA-7F7B779EF9B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289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0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336E625-410C-4F0B-A2DA-7F7B779EF9B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44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0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336E625-410C-4F0B-A2DA-7F7B779EF9B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1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0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336E625-410C-4F0B-A2DA-7F7B779EF9B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943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0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336E625-410C-4F0B-A2DA-7F7B779EF9B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181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0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336E625-410C-4F0B-A2DA-7F7B779EF9B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869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1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336E625-410C-4F0B-A2DA-7F7B779EF9B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765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1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336E625-410C-4F0B-A2DA-7F7B779EF9B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603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1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336E625-410C-4F0B-A2DA-7F7B779EF9B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246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1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652DBBC-6984-44EF-83AC-6C14FD962D1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845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1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652DBBC-6984-44EF-83AC-6C14FD962D1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945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652DBBC-6984-44EF-83AC-6C14FD962D1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544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652DBBC-6984-44EF-83AC-6C14FD962D1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06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652DBBC-6984-44EF-83AC-6C14FD962D1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296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652DBBC-6984-44EF-83AC-6C14FD962D1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07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652DBBC-6984-44EF-83AC-6C14FD962D1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010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652DBBC-6984-44EF-83AC-6C14FD962D1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097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652DBBC-6984-44EF-83AC-6C14FD962D1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850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3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652DBBC-6984-44EF-83AC-6C14FD962D1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539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3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652DBBC-6984-44EF-83AC-6C14FD962D1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01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3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652DBBC-6984-44EF-83AC-6C14FD962D1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685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4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21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6997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29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히브리서 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11:1-7 </a:t>
            </a:r>
            <a:endParaRPr lang="en-US" altLang="ko-KR" sz="8000" b="1" dirty="0" smtClean="0">
              <a:latin typeface="+mn-ea"/>
              <a:ea typeface="+mn-ea"/>
            </a:endParaRP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믿음은 </a:t>
            </a:r>
            <a:r>
              <a:rPr lang="ko-KR" altLang="en-US" sz="3200" b="1" dirty="0"/>
              <a:t>바라는 것들의 실상이요 보이지 않는 것들의 증거니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선진들이 </a:t>
            </a:r>
            <a:r>
              <a:rPr lang="ko-KR" altLang="en-US" sz="3200" b="1" dirty="0"/>
              <a:t>이로써 증거를 얻었느니라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믿음으로 </a:t>
            </a:r>
            <a:r>
              <a:rPr lang="ko-KR" altLang="en-US" sz="3200" b="1" dirty="0"/>
              <a:t>모든 세계가 하나님의 말씀으로 지어진 줄을 우리가 아나니 보이는 것은 나타난 것으로 말미암아 된 것이 아니니라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7613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믿음으로 </a:t>
            </a:r>
            <a:r>
              <a:rPr lang="ko-KR" altLang="en-US" sz="3200" b="1" dirty="0"/>
              <a:t>아벨은 가인보다 더 나은 제사를 하나님께 드림으로 의로운 자라 하시는 증거를 얻었으니 하나님이 그 예물에 대하여 증언하심이라 그가 죽었으나 그 믿음으로써 지금도 말하느니라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믿음으로 </a:t>
            </a:r>
            <a:r>
              <a:rPr lang="ko-KR" altLang="en-US" sz="3200" b="1" dirty="0"/>
              <a:t>에녹은 죽음을 보지 않고 옮겨졌으니 하나님이 그를 옮기심으로 다시 보이지 아니하였느니라 그는 옮겨지기 전에 하나님을 기쁘시게 하는 자라 하는 증거를 </a:t>
            </a:r>
            <a:r>
              <a:rPr lang="ko-KR" altLang="en-US" sz="3200" b="1" dirty="0" smtClean="0"/>
              <a:t>받았느니라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믿음이 </a:t>
            </a:r>
            <a:r>
              <a:rPr lang="ko-KR" altLang="en-US" sz="3200" b="1" dirty="0"/>
              <a:t>없이는 하나님을 기쁘시게 하지 못하나니 하나님께 나아가는 자는 반드시 그가 계신 것과 또한 그가 자기를 찾는 자들에게 상 주시는 이심을 믿어야 할지니라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믿음으로 </a:t>
            </a:r>
            <a:r>
              <a:rPr lang="ko-KR" altLang="en-US" sz="3200" b="1" dirty="0"/>
              <a:t>노아는 아직 보이지 않는 일에 경고하심을 받아 경외함으로 방주를 준비하여 그 집을 구원하였으니 이로 말미암아 세상을 정죄하고 믿음을 따르는 의의 상속자가 되었느니라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11:33)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그들은 </a:t>
            </a:r>
            <a:r>
              <a:rPr lang="ko-KR" altLang="en-US" sz="3200" b="1" dirty="0"/>
              <a:t>믿음으로 나라들을 이기기도 하며 의를 행하기도 하며 약속을 받기도 하며 사자들의 입을 막기도 하며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11:34)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불의 </a:t>
            </a:r>
            <a:r>
              <a:rPr lang="ko-KR" altLang="en-US" sz="3200" b="1" dirty="0"/>
              <a:t>세력을 멸하기도 하며 칼날을 피하기도 하며 연약한 가운데서 강하게 되기도 하며 전쟁에 용감하게 되어 이방 사람들의 진을 물리치기도 하며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6464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11:36)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또 </a:t>
            </a:r>
            <a:r>
              <a:rPr lang="ko-KR" altLang="en-US" sz="3200" b="1" dirty="0"/>
              <a:t>어떤 이들은 조롱과 채찍질뿐 아니라 결박과 옥에 갇히는 시련도 받았으며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11:37)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돌로 </a:t>
            </a:r>
            <a:r>
              <a:rPr lang="ko-KR" altLang="en-US" sz="3200" b="1" dirty="0"/>
              <a:t>치는 것과 톱으로 켜는 것과 시험과 칼로 죽임을 당하고 양과 염소의 가죽을 입고 유리하여 궁핍과 환난과 학대를 받았으니 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11:38)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이런 사람은 세상이 감당하지 못하느니라</a:t>
            </a:r>
            <a:r>
              <a:rPr lang="en-US" altLang="ko-KR" sz="3200" b="1" dirty="0"/>
              <a:t>) </a:t>
            </a:r>
            <a:r>
              <a:rPr lang="ko-KR" altLang="en-US" sz="3200" b="1" dirty="0"/>
              <a:t>그들이 광야와 산과 동굴과 토굴에 유리하였느니라 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069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0696" name="Picture 6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8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004738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4495271" y="2540000"/>
            <a:ext cx="184731" cy="65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761970"/>
            <a:endParaRPr lang="en-US" altLang="en-US" sz="3667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25172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Bb            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2411678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Bb        Eb            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8" name="WordArt 6"/>
          <p:cNvSpPr>
            <a:spLocks noChangeArrowheads="1" noChangeShapeType="1" noTextEdit="1"/>
          </p:cNvSpPr>
          <p:nvPr/>
        </p:nvSpPr>
        <p:spPr bwMode="auto">
          <a:xfrm>
            <a:off x="1902354" y="3517636"/>
            <a:ext cx="5310188" cy="198040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They that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Shall mount up, shall mount up,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Like eagles in flight.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Fears and follies cast away,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They shall conquer in the fray,</a:t>
            </a:r>
          </a:p>
        </p:txBody>
      </p:sp>
    </p:spTree>
    <p:extLst>
      <p:ext uri="{BB962C8B-B14F-4D97-AF65-F5344CB8AC3E}">
        <p14:creationId xmlns:p14="http://schemas.microsoft.com/office/powerpoint/2010/main" val="239813013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3012282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0" name="WordArt 4"/>
          <p:cNvSpPr>
            <a:spLocks noChangeArrowheads="1" noChangeShapeType="1" noTextEdit="1"/>
          </p:cNvSpPr>
          <p:nvPr/>
        </p:nvSpPr>
        <p:spPr bwMode="auto">
          <a:xfrm>
            <a:off x="2352146" y="2316428"/>
            <a:ext cx="4484688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Mounting up, mounting up!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Like eagles their might!</a:t>
            </a:r>
          </a:p>
        </p:txBody>
      </p:sp>
    </p:spTree>
    <p:extLst>
      <p:ext uri="{BB962C8B-B14F-4D97-AF65-F5344CB8AC3E}">
        <p14:creationId xmlns:p14="http://schemas.microsoft.com/office/powerpoint/2010/main" val="181623052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2530740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25915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Eb                            Bb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2169584" y="3517636"/>
            <a:ext cx="480218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strength shall be restor’d!</a:t>
            </a:r>
          </a:p>
        </p:txBody>
      </p:sp>
    </p:spTree>
    <p:extLst>
      <p:ext uri="{BB962C8B-B14F-4D97-AF65-F5344CB8AC3E}">
        <p14:creationId xmlns:p14="http://schemas.microsoft.com/office/powerpoint/2010/main" val="241165233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9" name="Rectangle 3"/>
          <p:cNvSpPr>
            <a:spLocks noChangeArrowheads="1"/>
          </p:cNvSpPr>
          <p:nvPr/>
        </p:nvSpPr>
        <p:spPr bwMode="auto">
          <a:xfrm>
            <a:off x="325172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Bb            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0" name="Rectangle 4"/>
          <p:cNvSpPr>
            <a:spLocks noChangeArrowheads="1"/>
          </p:cNvSpPr>
          <p:nvPr/>
        </p:nvSpPr>
        <p:spPr bwMode="auto">
          <a:xfrm>
            <a:off x="2411678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Bb        Eb            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1" name="WordArt 5"/>
          <p:cNvSpPr>
            <a:spLocks noChangeArrowheads="1" noChangeShapeType="1" noTextEdit="1"/>
          </p:cNvSpPr>
          <p:nvPr/>
        </p:nvSpPr>
        <p:spPr bwMode="auto">
          <a:xfrm>
            <a:off x="1512094" y="3517636"/>
            <a:ext cx="6111875" cy="198040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They that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They shall walk, they shall walk,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Nor faint in the way,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Ranging far and wide to seek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the Shepherd’s wand’ring sheep,</a:t>
            </a:r>
          </a:p>
        </p:txBody>
      </p:sp>
    </p:spTree>
    <p:extLst>
      <p:ext uri="{BB962C8B-B14F-4D97-AF65-F5344CB8AC3E}">
        <p14:creationId xmlns:p14="http://schemas.microsoft.com/office/powerpoint/2010/main" val="352356937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1" name="Rectangle 3"/>
          <p:cNvSpPr>
            <a:spLocks noChangeArrowheads="1"/>
          </p:cNvSpPr>
          <p:nvPr/>
        </p:nvSpPr>
        <p:spPr bwMode="auto">
          <a:xfrm>
            <a:off x="3012282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0612" name="WordArt 4"/>
          <p:cNvSpPr>
            <a:spLocks noChangeArrowheads="1" noChangeShapeType="1" noTextEdit="1"/>
          </p:cNvSpPr>
          <p:nvPr/>
        </p:nvSpPr>
        <p:spPr bwMode="auto">
          <a:xfrm>
            <a:off x="2268803" y="2317750"/>
            <a:ext cx="4643438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Searching on, searching on,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Unfainting all day.</a:t>
            </a:r>
          </a:p>
        </p:txBody>
      </p:sp>
    </p:spTree>
    <p:extLst>
      <p:ext uri="{BB962C8B-B14F-4D97-AF65-F5344CB8AC3E}">
        <p14:creationId xmlns:p14="http://schemas.microsoft.com/office/powerpoint/2010/main" val="231082643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7" name="Rectangle 3"/>
          <p:cNvSpPr>
            <a:spLocks noChangeArrowheads="1"/>
          </p:cNvSpPr>
          <p:nvPr/>
        </p:nvSpPr>
        <p:spPr bwMode="auto">
          <a:xfrm>
            <a:off x="2530740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79588" name="Rectangle 4"/>
          <p:cNvSpPr>
            <a:spLocks noChangeArrowheads="1"/>
          </p:cNvSpPr>
          <p:nvPr/>
        </p:nvSpPr>
        <p:spPr bwMode="auto">
          <a:xfrm>
            <a:off x="25915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Eb                            Bb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79589" name="WordArt 5"/>
          <p:cNvSpPr>
            <a:spLocks noChangeArrowheads="1" noChangeShapeType="1" noTextEdit="1"/>
          </p:cNvSpPr>
          <p:nvPr/>
        </p:nvSpPr>
        <p:spPr bwMode="auto">
          <a:xfrm>
            <a:off x="2169584" y="3517636"/>
            <a:ext cx="480218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strength shall be restor’d!</a:t>
            </a:r>
          </a:p>
        </p:txBody>
      </p:sp>
    </p:spTree>
    <p:extLst>
      <p:ext uri="{BB962C8B-B14F-4D97-AF65-F5344CB8AC3E}">
        <p14:creationId xmlns:p14="http://schemas.microsoft.com/office/powerpoint/2010/main" val="302504690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325172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Bb            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5732" name="Rectangle 4"/>
          <p:cNvSpPr>
            <a:spLocks noChangeArrowheads="1"/>
          </p:cNvSpPr>
          <p:nvPr/>
        </p:nvSpPr>
        <p:spPr bwMode="auto">
          <a:xfrm>
            <a:off x="2411678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Bb        Eb            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5733" name="WordArt 5"/>
          <p:cNvSpPr>
            <a:spLocks noChangeArrowheads="1" noChangeShapeType="1" noTextEdit="1"/>
          </p:cNvSpPr>
          <p:nvPr/>
        </p:nvSpPr>
        <p:spPr bwMode="auto">
          <a:xfrm>
            <a:off x="1874573" y="3517636"/>
            <a:ext cx="5397500" cy="198040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They that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They shall walk, they shall walk,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All weariness gone,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Swiftly on for heaven’s door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a crown forevermore,</a:t>
            </a:r>
          </a:p>
        </p:txBody>
      </p:sp>
    </p:spTree>
    <p:extLst>
      <p:ext uri="{BB962C8B-B14F-4D97-AF65-F5344CB8AC3E}">
        <p14:creationId xmlns:p14="http://schemas.microsoft.com/office/powerpoint/2010/main" val="319013002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5" name="Rectangle 3"/>
          <p:cNvSpPr>
            <a:spLocks noChangeArrowheads="1"/>
          </p:cNvSpPr>
          <p:nvPr/>
        </p:nvSpPr>
        <p:spPr bwMode="auto">
          <a:xfrm>
            <a:off x="3012282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6756" name="WordArt 4"/>
          <p:cNvSpPr>
            <a:spLocks noChangeArrowheads="1" noChangeShapeType="1" noTextEdit="1"/>
          </p:cNvSpPr>
          <p:nvPr/>
        </p:nvSpPr>
        <p:spPr bwMode="auto">
          <a:xfrm>
            <a:off x="2529417" y="2317750"/>
            <a:ext cx="4143375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Pressing on, pressing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Unwearied and strong.</a:t>
            </a:r>
          </a:p>
        </p:txBody>
      </p:sp>
    </p:spTree>
    <p:extLst>
      <p:ext uri="{BB962C8B-B14F-4D97-AF65-F5344CB8AC3E}">
        <p14:creationId xmlns:p14="http://schemas.microsoft.com/office/powerpoint/2010/main" val="155855785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9" name="Rectangle 3"/>
          <p:cNvSpPr>
            <a:spLocks noChangeArrowheads="1"/>
          </p:cNvSpPr>
          <p:nvPr/>
        </p:nvSpPr>
        <p:spPr bwMode="auto">
          <a:xfrm>
            <a:off x="2530740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98020" name="Rectangle 4"/>
          <p:cNvSpPr>
            <a:spLocks noChangeArrowheads="1"/>
          </p:cNvSpPr>
          <p:nvPr/>
        </p:nvSpPr>
        <p:spPr bwMode="auto">
          <a:xfrm>
            <a:off x="25915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Eb                            Bb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98021" name="WordArt 5"/>
          <p:cNvSpPr>
            <a:spLocks noChangeArrowheads="1" noChangeShapeType="1" noTextEdit="1"/>
          </p:cNvSpPr>
          <p:nvPr/>
        </p:nvSpPr>
        <p:spPr bwMode="auto">
          <a:xfrm>
            <a:off x="2169584" y="3517636"/>
            <a:ext cx="480218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strength shall be restor’d!</a:t>
            </a:r>
          </a:p>
        </p:txBody>
      </p:sp>
    </p:spTree>
    <p:extLst>
      <p:ext uri="{BB962C8B-B14F-4D97-AF65-F5344CB8AC3E}">
        <p14:creationId xmlns:p14="http://schemas.microsoft.com/office/powerpoint/2010/main" val="324548257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325172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Bb            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99045" name="Rectangle 5"/>
          <p:cNvSpPr>
            <a:spLocks noChangeArrowheads="1"/>
          </p:cNvSpPr>
          <p:nvPr/>
        </p:nvSpPr>
        <p:spPr bwMode="auto">
          <a:xfrm>
            <a:off x="2411678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Bb        Eb            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99046" name="WordArt 6"/>
          <p:cNvSpPr>
            <a:spLocks noChangeArrowheads="1" noChangeShapeType="1" noTextEdit="1"/>
          </p:cNvSpPr>
          <p:nvPr/>
        </p:nvSpPr>
        <p:spPr bwMode="auto">
          <a:xfrm>
            <a:off x="1449917" y="3517636"/>
            <a:ext cx="6302375" cy="198040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They that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Shall mount up, shall mount up,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Like eagles that fly;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by grace their joy shall be Jesus’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 there to see,</a:t>
            </a:r>
          </a:p>
        </p:txBody>
      </p:sp>
    </p:spTree>
    <p:extLst>
      <p:ext uri="{BB962C8B-B14F-4D97-AF65-F5344CB8AC3E}">
        <p14:creationId xmlns:p14="http://schemas.microsoft.com/office/powerpoint/2010/main" val="323068732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8" name="Rectangle 4"/>
          <p:cNvSpPr>
            <a:spLocks noChangeArrowheads="1"/>
          </p:cNvSpPr>
          <p:nvPr/>
        </p:nvSpPr>
        <p:spPr bwMode="auto">
          <a:xfrm>
            <a:off x="3012282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0069" name="WordArt 5"/>
          <p:cNvSpPr>
            <a:spLocks noChangeArrowheads="1" noChangeShapeType="1" noTextEdit="1"/>
          </p:cNvSpPr>
          <p:nvPr/>
        </p:nvSpPr>
        <p:spPr bwMode="auto">
          <a:xfrm>
            <a:off x="2352146" y="2317750"/>
            <a:ext cx="4484688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Mounting up, mounting up!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Like eagles on high.</a:t>
            </a:r>
          </a:p>
        </p:txBody>
      </p:sp>
    </p:spTree>
    <p:extLst>
      <p:ext uri="{BB962C8B-B14F-4D97-AF65-F5344CB8AC3E}">
        <p14:creationId xmlns:p14="http://schemas.microsoft.com/office/powerpoint/2010/main" val="78651013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1" name="Rectangle 3"/>
          <p:cNvSpPr>
            <a:spLocks noChangeArrowheads="1"/>
          </p:cNvSpPr>
          <p:nvPr/>
        </p:nvSpPr>
        <p:spPr bwMode="auto">
          <a:xfrm>
            <a:off x="2530740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1092" name="Rectangle 4"/>
          <p:cNvSpPr>
            <a:spLocks noChangeArrowheads="1"/>
          </p:cNvSpPr>
          <p:nvPr/>
        </p:nvSpPr>
        <p:spPr bwMode="auto">
          <a:xfrm>
            <a:off x="25915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Eb                            Bb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1093" name="WordArt 5"/>
          <p:cNvSpPr>
            <a:spLocks noChangeArrowheads="1" noChangeShapeType="1" noTextEdit="1"/>
          </p:cNvSpPr>
          <p:nvPr/>
        </p:nvSpPr>
        <p:spPr bwMode="auto">
          <a:xfrm>
            <a:off x="2169584" y="3517636"/>
            <a:ext cx="480218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strength shall be restor’d!</a:t>
            </a:r>
          </a:p>
        </p:txBody>
      </p:sp>
    </p:spTree>
    <p:extLst>
      <p:ext uri="{BB962C8B-B14F-4D97-AF65-F5344CB8AC3E}">
        <p14:creationId xmlns:p14="http://schemas.microsoft.com/office/powerpoint/2010/main" val="82958150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98376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1277"/>
            <a:ext cx="8784976" cy="3175124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ko-KR" altLang="en-US" b="1" dirty="0" smtClean="0">
                <a:solidFill>
                  <a:schemeClr val="accent6"/>
                </a:solidFill>
              </a:rPr>
              <a:t>보이지 </a:t>
            </a:r>
            <a:r>
              <a:rPr lang="ko-KR" altLang="en-US" b="1" dirty="0">
                <a:solidFill>
                  <a:schemeClr val="accent6"/>
                </a:solidFill>
              </a:rPr>
              <a:t>않는 </a:t>
            </a:r>
            <a:r>
              <a:rPr lang="en-US" altLang="ko-KR" b="1" dirty="0" smtClean="0">
                <a:solidFill>
                  <a:schemeClr val="accent6"/>
                </a:solidFill>
              </a:rPr>
              <a:t/>
            </a:r>
            <a:br>
              <a:rPr lang="en-US" altLang="ko-KR" b="1" dirty="0" smtClean="0">
                <a:solidFill>
                  <a:schemeClr val="accent6"/>
                </a:solidFill>
              </a:rPr>
            </a:br>
            <a:r>
              <a:rPr lang="ko-KR" altLang="en-US" b="1" dirty="0" smtClean="0">
                <a:solidFill>
                  <a:schemeClr val="accent6"/>
                </a:solidFill>
              </a:rPr>
              <a:t>하나님을 </a:t>
            </a:r>
            <a:r>
              <a:rPr lang="ko-KR" altLang="en-US" b="1" dirty="0">
                <a:solidFill>
                  <a:schemeClr val="accent6"/>
                </a:solidFill>
              </a:rPr>
              <a:t>믿는 </a:t>
            </a:r>
            <a:r>
              <a:rPr lang="ko-KR" altLang="en-US" b="1" dirty="0" smtClean="0">
                <a:solidFill>
                  <a:schemeClr val="accent6"/>
                </a:solidFill>
              </a:rPr>
              <a:t>믿음</a:t>
            </a:r>
            <a:endParaRPr lang="en-US" sz="54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4495271" y="2540000"/>
            <a:ext cx="184731" cy="65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761970"/>
            <a:endParaRPr lang="en-US" altLang="en-US" sz="3667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2352146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D7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2411678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G                  A7  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8" name="WordArt 6"/>
          <p:cNvSpPr>
            <a:spLocks noChangeArrowheads="1" noChangeShapeType="1" noTextEdit="1"/>
          </p:cNvSpPr>
          <p:nvPr/>
        </p:nvSpPr>
        <p:spPr bwMode="auto">
          <a:xfrm>
            <a:off x="1571625" y="3517636"/>
            <a:ext cx="5976938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of our fathers! Living still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spite of dungeon, fire and sword;</a:t>
            </a:r>
          </a:p>
        </p:txBody>
      </p:sp>
    </p:spTree>
    <p:extLst>
      <p:ext uri="{BB962C8B-B14F-4D97-AF65-F5344CB8AC3E}">
        <p14:creationId xmlns:p14="http://schemas.microsoft.com/office/powerpoint/2010/main" val="327360595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2352146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D7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1" name="Rectangle 5"/>
          <p:cNvSpPr>
            <a:spLocks noChangeArrowheads="1"/>
          </p:cNvSpPr>
          <p:nvPr/>
        </p:nvSpPr>
        <p:spPr bwMode="auto">
          <a:xfrm>
            <a:off x="2352146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G                  D7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2" name="WordArt 6"/>
          <p:cNvSpPr>
            <a:spLocks noChangeArrowheads="1" noChangeShapeType="1" noTextEdit="1"/>
          </p:cNvSpPr>
          <p:nvPr/>
        </p:nvSpPr>
        <p:spPr bwMode="auto">
          <a:xfrm>
            <a:off x="1211792" y="3517636"/>
            <a:ext cx="6691313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 how our hearts beat high with joy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Whene’er we hear God’s glorious Word:</a:t>
            </a:r>
          </a:p>
        </p:txBody>
      </p:sp>
    </p:spTree>
    <p:extLst>
      <p:ext uri="{BB962C8B-B14F-4D97-AF65-F5344CB8AC3E}">
        <p14:creationId xmlns:p14="http://schemas.microsoft.com/office/powerpoint/2010/main" val="112675323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2231761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G                 D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3492500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D7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1811074" y="3517636"/>
            <a:ext cx="5548313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of our fathers, holy faith!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will be true to Thee till death.</a:t>
            </a:r>
          </a:p>
        </p:txBody>
      </p:sp>
    </p:spTree>
    <p:extLst>
      <p:ext uri="{BB962C8B-B14F-4D97-AF65-F5344CB8AC3E}">
        <p14:creationId xmlns:p14="http://schemas.microsoft.com/office/powerpoint/2010/main" val="22736521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ChangeArrowheads="1"/>
          </p:cNvSpPr>
          <p:nvPr/>
        </p:nvSpPr>
        <p:spPr bwMode="auto">
          <a:xfrm>
            <a:off x="1206500" y="3302000"/>
            <a:ext cx="67945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761970"/>
            <a:r>
              <a:rPr kumimoji="0" lang="en-US" altLang="ko-KR" sz="30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HY견고딕" pitchFamily="18" charset="-127"/>
              </a:rPr>
              <a:t>Our fathers, chained in prisons dark,</a:t>
            </a:r>
          </a:p>
          <a:p>
            <a:pPr algn="ctr" defTabSz="761970"/>
            <a:r>
              <a:rPr kumimoji="0" lang="en-US" altLang="ko-KR" sz="30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HY견고딕" pitchFamily="18" charset="-127"/>
              </a:rPr>
              <a:t>Were still in heart and conscience free;</a:t>
            </a:r>
          </a:p>
        </p:txBody>
      </p:sp>
      <p:sp>
        <p:nvSpPr>
          <p:cNvPr id="480259" name="Rectangle 3"/>
          <p:cNvSpPr>
            <a:spLocks noChangeArrowheads="1"/>
          </p:cNvSpPr>
          <p:nvPr/>
        </p:nvSpPr>
        <p:spPr bwMode="auto">
          <a:xfrm>
            <a:off x="2352146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D7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0" name="Rectangle 4"/>
          <p:cNvSpPr>
            <a:spLocks noChangeArrowheads="1"/>
          </p:cNvSpPr>
          <p:nvPr/>
        </p:nvSpPr>
        <p:spPr bwMode="auto">
          <a:xfrm>
            <a:off x="2411678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G                  A7  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1" name="WordArt 5"/>
          <p:cNvSpPr>
            <a:spLocks noChangeArrowheads="1" noChangeShapeType="1" noTextEdit="1"/>
          </p:cNvSpPr>
          <p:nvPr/>
        </p:nvSpPr>
        <p:spPr bwMode="auto">
          <a:xfrm>
            <a:off x="1984375" y="3517636"/>
            <a:ext cx="5167313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are bound for Canaan land,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So prepare your heart.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If we wish there in to stand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Let us play our part.</a:t>
            </a:r>
          </a:p>
        </p:txBody>
      </p:sp>
    </p:spTree>
    <p:extLst>
      <p:ext uri="{BB962C8B-B14F-4D97-AF65-F5344CB8AC3E}">
        <p14:creationId xmlns:p14="http://schemas.microsoft.com/office/powerpoint/2010/main" val="381983440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ChangeArrowheads="1"/>
          </p:cNvSpPr>
          <p:nvPr/>
        </p:nvSpPr>
        <p:spPr bwMode="auto">
          <a:xfrm>
            <a:off x="1206500" y="3302000"/>
            <a:ext cx="67945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761970"/>
            <a:r>
              <a:rPr kumimoji="0" lang="en-US" altLang="ko-KR" sz="30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HY견고딕" pitchFamily="18" charset="-127"/>
              </a:rPr>
              <a:t>And blest would be their children’s fate</a:t>
            </a:r>
          </a:p>
          <a:p>
            <a:pPr algn="ctr" defTabSz="761970"/>
            <a:r>
              <a:rPr kumimoji="0" lang="en-US" altLang="ko-KR" sz="30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HY견고딕" pitchFamily="18" charset="-127"/>
              </a:rPr>
              <a:t>If they, like them, should die for Thee:</a:t>
            </a:r>
          </a:p>
        </p:txBody>
      </p:sp>
      <p:sp>
        <p:nvSpPr>
          <p:cNvPr id="580611" name="Rectangle 3"/>
          <p:cNvSpPr>
            <a:spLocks noChangeArrowheads="1"/>
          </p:cNvSpPr>
          <p:nvPr/>
        </p:nvSpPr>
        <p:spPr bwMode="auto">
          <a:xfrm>
            <a:off x="2352146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D7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0612" name="Rectangle 4"/>
          <p:cNvSpPr>
            <a:spLocks noChangeArrowheads="1"/>
          </p:cNvSpPr>
          <p:nvPr/>
        </p:nvSpPr>
        <p:spPr bwMode="auto">
          <a:xfrm>
            <a:off x="2352146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G                  D7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0613" name="WordArt 5"/>
          <p:cNvSpPr>
            <a:spLocks noChangeArrowheads="1" noChangeShapeType="1" noTextEdit="1"/>
          </p:cNvSpPr>
          <p:nvPr/>
        </p:nvSpPr>
        <p:spPr bwMode="auto">
          <a:xfrm>
            <a:off x="1984375" y="3517636"/>
            <a:ext cx="5167313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are bound for Canaan land,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So prepare your heart.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If we wish there in to stand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Let us play our part.</a:t>
            </a:r>
          </a:p>
        </p:txBody>
      </p:sp>
    </p:spTree>
    <p:extLst>
      <p:ext uri="{BB962C8B-B14F-4D97-AF65-F5344CB8AC3E}">
        <p14:creationId xmlns:p14="http://schemas.microsoft.com/office/powerpoint/2010/main" val="176228061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7" name="Rectangle 3"/>
          <p:cNvSpPr>
            <a:spLocks noChangeArrowheads="1"/>
          </p:cNvSpPr>
          <p:nvPr/>
        </p:nvSpPr>
        <p:spPr bwMode="auto">
          <a:xfrm>
            <a:off x="2231761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G                 D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79588" name="Rectangle 4"/>
          <p:cNvSpPr>
            <a:spLocks noChangeArrowheads="1"/>
          </p:cNvSpPr>
          <p:nvPr/>
        </p:nvSpPr>
        <p:spPr bwMode="auto">
          <a:xfrm>
            <a:off x="3492500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D7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79590" name="WordArt 6"/>
          <p:cNvSpPr>
            <a:spLocks noChangeArrowheads="1" noChangeShapeType="1" noTextEdit="1"/>
          </p:cNvSpPr>
          <p:nvPr/>
        </p:nvSpPr>
        <p:spPr bwMode="auto">
          <a:xfrm>
            <a:off x="1811074" y="3517636"/>
            <a:ext cx="5548313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of our fathers, holy faith!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will be true to Thee till death.</a:t>
            </a:r>
          </a:p>
        </p:txBody>
      </p:sp>
    </p:spTree>
    <p:extLst>
      <p:ext uri="{BB962C8B-B14F-4D97-AF65-F5344CB8AC3E}">
        <p14:creationId xmlns:p14="http://schemas.microsoft.com/office/powerpoint/2010/main" val="284299775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ChangeArrowheads="1"/>
          </p:cNvSpPr>
          <p:nvPr/>
        </p:nvSpPr>
        <p:spPr bwMode="auto">
          <a:xfrm>
            <a:off x="1206500" y="3302000"/>
            <a:ext cx="67945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761970"/>
            <a:r>
              <a:rPr kumimoji="0" lang="en-US" altLang="ko-KR" sz="30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HY견고딕" pitchFamily="18" charset="-127"/>
              </a:rPr>
              <a:t>Faither of our fathers! We will love</a:t>
            </a:r>
          </a:p>
          <a:p>
            <a:pPr algn="ctr" defTabSz="761970"/>
            <a:r>
              <a:rPr kumimoji="0" lang="en-US" altLang="ko-KR" sz="30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HY견고딕" pitchFamily="18" charset="-127"/>
              </a:rPr>
              <a:t>Both friend and foe in all our strife;</a:t>
            </a:r>
          </a:p>
        </p:txBody>
      </p:sp>
      <p:sp>
        <p:nvSpPr>
          <p:cNvPr id="582659" name="Rectangle 3"/>
          <p:cNvSpPr>
            <a:spLocks noChangeArrowheads="1"/>
          </p:cNvSpPr>
          <p:nvPr/>
        </p:nvSpPr>
        <p:spPr bwMode="auto">
          <a:xfrm>
            <a:off x="2352146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D7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2660" name="Rectangle 4"/>
          <p:cNvSpPr>
            <a:spLocks noChangeArrowheads="1"/>
          </p:cNvSpPr>
          <p:nvPr/>
        </p:nvSpPr>
        <p:spPr bwMode="auto">
          <a:xfrm>
            <a:off x="2411678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G                  A7  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2661" name="WordArt 5"/>
          <p:cNvSpPr>
            <a:spLocks noChangeArrowheads="1" noChangeShapeType="1" noTextEdit="1"/>
          </p:cNvSpPr>
          <p:nvPr/>
        </p:nvSpPr>
        <p:spPr bwMode="auto">
          <a:xfrm>
            <a:off x="1984375" y="3517636"/>
            <a:ext cx="5167313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are bound for Canaan land,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So prepare your heart.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If we wish there in to stand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Let us play our part.</a:t>
            </a:r>
          </a:p>
        </p:txBody>
      </p:sp>
    </p:spTree>
    <p:extLst>
      <p:ext uri="{BB962C8B-B14F-4D97-AF65-F5344CB8AC3E}">
        <p14:creationId xmlns:p14="http://schemas.microsoft.com/office/powerpoint/2010/main" val="4086361830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ChangeArrowheads="1"/>
          </p:cNvSpPr>
          <p:nvPr/>
        </p:nvSpPr>
        <p:spPr bwMode="auto">
          <a:xfrm>
            <a:off x="1206500" y="3302000"/>
            <a:ext cx="67945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761970"/>
            <a:r>
              <a:rPr kumimoji="0" lang="en-US" altLang="ko-KR" sz="30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HY견고딕" pitchFamily="18" charset="-127"/>
              </a:rPr>
              <a:t>And preach thee, too, as love knows how</a:t>
            </a:r>
          </a:p>
          <a:p>
            <a:pPr algn="ctr" defTabSz="761970"/>
            <a:r>
              <a:rPr kumimoji="0" lang="en-US" altLang="ko-KR" sz="30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HY견고딕" pitchFamily="18" charset="-127"/>
              </a:rPr>
              <a:t>By kindly words and virtuous life:</a:t>
            </a:r>
          </a:p>
        </p:txBody>
      </p:sp>
      <p:sp>
        <p:nvSpPr>
          <p:cNvPr id="581635" name="Rectangle 3"/>
          <p:cNvSpPr>
            <a:spLocks noChangeArrowheads="1"/>
          </p:cNvSpPr>
          <p:nvPr/>
        </p:nvSpPr>
        <p:spPr bwMode="auto">
          <a:xfrm>
            <a:off x="2352146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D7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1636" name="Rectangle 4"/>
          <p:cNvSpPr>
            <a:spLocks noChangeArrowheads="1"/>
          </p:cNvSpPr>
          <p:nvPr/>
        </p:nvSpPr>
        <p:spPr bwMode="auto">
          <a:xfrm>
            <a:off x="2352146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G                  D7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1637" name="WordArt 5"/>
          <p:cNvSpPr>
            <a:spLocks noChangeArrowheads="1" noChangeShapeType="1" noTextEdit="1"/>
          </p:cNvSpPr>
          <p:nvPr/>
        </p:nvSpPr>
        <p:spPr bwMode="auto">
          <a:xfrm>
            <a:off x="1984375" y="3517636"/>
            <a:ext cx="5167313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are bound for Canaan land,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So prepare your heart.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If we wish there in to stand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Let us play our part.</a:t>
            </a:r>
          </a:p>
        </p:txBody>
      </p:sp>
    </p:spTree>
    <p:extLst>
      <p:ext uri="{BB962C8B-B14F-4D97-AF65-F5344CB8AC3E}">
        <p14:creationId xmlns:p14="http://schemas.microsoft.com/office/powerpoint/2010/main" val="14473356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3" name="Rectangle 3"/>
          <p:cNvSpPr>
            <a:spLocks noChangeArrowheads="1"/>
          </p:cNvSpPr>
          <p:nvPr/>
        </p:nvSpPr>
        <p:spPr bwMode="auto">
          <a:xfrm>
            <a:off x="2231761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G                 D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3684" name="Rectangle 4"/>
          <p:cNvSpPr>
            <a:spLocks noChangeArrowheads="1"/>
          </p:cNvSpPr>
          <p:nvPr/>
        </p:nvSpPr>
        <p:spPr bwMode="auto">
          <a:xfrm>
            <a:off x="3492500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D7                 G         C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3686" name="WordArt 6"/>
          <p:cNvSpPr>
            <a:spLocks noChangeArrowheads="1" noChangeShapeType="1" noTextEdit="1"/>
          </p:cNvSpPr>
          <p:nvPr/>
        </p:nvSpPr>
        <p:spPr bwMode="auto">
          <a:xfrm>
            <a:off x="1811074" y="3517636"/>
            <a:ext cx="5548313" cy="114035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of our fathers, holy faith!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will be true to Thee till death.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41810057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16647"/>
      </p:ext>
    </p:extLst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1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1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1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1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1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2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2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2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2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2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2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4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4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669196</TotalTime>
  <Words>737</Words>
  <Application>Microsoft Office PowerPoint</Application>
  <PresentationFormat>On-screen Show (16:10)</PresentationFormat>
  <Paragraphs>168</Paragraphs>
  <Slides>54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49</vt:i4>
      </vt:variant>
      <vt:variant>
        <vt:lpstr>Slide Titles</vt:lpstr>
      </vt:variant>
      <vt:variant>
        <vt:i4>54</vt:i4>
      </vt:variant>
    </vt:vector>
  </HeadingPairs>
  <TitlesOfParts>
    <vt:vector size="113" baseType="lpstr">
      <vt:lpstr>HY견고딕</vt:lpstr>
      <vt:lpstr>HY견고딕</vt:lpstr>
      <vt:lpstr>굴림</vt:lpstr>
      <vt:lpstr>굴림</vt:lpstr>
      <vt:lpstr>바탕체</vt:lpstr>
      <vt:lpstr>Arial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21_기본 디자인</vt:lpstr>
      <vt:lpstr>13_기본 디자인</vt:lpstr>
      <vt:lpstr>16_기본 디자인</vt:lpstr>
      <vt:lpstr>17_기본 디자인</vt:lpstr>
      <vt:lpstr>18_기본 디자인</vt:lpstr>
      <vt:lpstr>23_기본 디자인</vt:lpstr>
      <vt:lpstr>27_기본 디자인</vt:lpstr>
      <vt:lpstr>28_기본 디자인</vt:lpstr>
      <vt:lpstr>34_기본 디자인</vt:lpstr>
      <vt:lpstr>35_기본 디자인</vt:lpstr>
      <vt:lpstr>36_기본 디자인</vt:lpstr>
      <vt:lpstr>37_기본 디자인</vt:lpstr>
      <vt:lpstr>38_기본 디자인</vt:lpstr>
      <vt:lpstr>기본 디자인</vt:lpstr>
      <vt:lpstr>4_기본 디자인</vt:lpstr>
      <vt:lpstr>5_기본 디자인</vt:lpstr>
      <vt:lpstr>6_기본 디자인</vt:lpstr>
      <vt:lpstr>7_기본 디자인</vt:lpstr>
      <vt:lpstr>8_기본 디자인</vt:lpstr>
      <vt:lpstr>9_기본 디자인</vt:lpstr>
      <vt:lpstr>10_기본 디자인</vt:lpstr>
      <vt:lpstr>11_기본 디자인</vt:lpstr>
      <vt:lpstr>12_기본 디자인</vt:lpstr>
      <vt:lpstr>14_기본 디자인</vt:lpstr>
      <vt:lpstr>15_기본 디자인</vt:lpstr>
      <vt:lpstr>19_기본 디자인</vt:lpstr>
      <vt:lpstr>20_기본 디자인</vt:lpstr>
      <vt:lpstr>22_기본 디자인</vt:lpstr>
      <vt:lpstr>24_기본 디자인</vt:lpstr>
      <vt:lpstr>25_기본 디자인</vt:lpstr>
      <vt:lpstr>26_기본 디자인</vt:lpstr>
      <vt:lpstr>29_기본 디자인</vt:lpstr>
      <vt:lpstr>40_기본 디자인</vt:lpstr>
      <vt:lpstr>41_기본 디자인</vt:lpstr>
      <vt:lpstr>하나님이 꿈꾸는 교회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(히 11:1)  믿음은 바라는 것들의 실상이요 보이지 않는 것들의 증거니 (히 11:2)  선진들이 이로써 증거를 얻었느니라 (히 11:3)  믿음으로 모든 세계가 하나님의 말씀으로 지어진 줄을 우리가 아나니 보이는 것은 나타난 것으로 말미암아 된 것이 아니니라 </vt:lpstr>
      <vt:lpstr> (히 11:4)  믿음으로 아벨은 가인보다 더 나은 제사를 하나님께 드림으로 의로운 자라 하시는 증거를 얻었으니 하나님이 그 예물에 대하여 증언하심이라 그가 죽었으나 그 믿음으로써 지금도 말하느니라 (히 11:5)  믿음으로 에녹은 죽음을 보지 않고 옮겨졌으니 하나님이 그를 옮기심으로 다시 보이지 아니하였느니라 그는 옮겨지기 전에 하나님을 기쁘시게 하는 자라 하는 증거를 받았느니라  </vt:lpstr>
      <vt:lpstr>  (히 11:6)  믿음이 없이는 하나님을 기쁘시게 하지 못하나니 하나님께 나아가는 자는 반드시 그가 계신 것과 또한 그가 자기를 찾는 자들에게 상 주시는 이심을 믿어야 할지니라 (히 11:7)  믿음으로 노아는 아직 보이지 않는 일에 경고하심을 받아 경외함으로 방주를 준비하여 그 집을 구원하였으니 이로 말미암아 세상을 정죄하고 믿음을 따르는 의의 상속자가 되었느니라 </vt:lpstr>
      <vt:lpstr>(히 11:33)  그들은 믿음으로 나라들을 이기기도 하며 의를 행하기도 하며 약속을 받기도 하며 사자들의 입을 막기도 하며 (히 11:34)  불의 세력을 멸하기도 하며 칼날을 피하기도 하며 연약한 가운데서 강하게 되기도 하며 전쟁에 용감하게 되어 이방 사람들의 진을 물리치기도 하며 </vt:lpstr>
      <vt:lpstr>(히 11:36)  또 어떤 이들은 조롱과 채찍질뿐 아니라 결박과 옥에 갇히는 시련도 받았으며 (히 11:37)  돌로 치는 것과 톱으로 켜는 것과 시험과 칼로 죽임을 당하고 양과 염소의 가죽을 입고 유리하여 궁핍과 환난과 학대를 받았으니  (히 11:38)  (이런 사람은 세상이 감당하지 못하느니라) 그들이 광야와 산과 동굴과 토굴에 유리하였느니라  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보이지 않는  하나님을 믿는 믿음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admin</cp:lastModifiedBy>
  <cp:revision>6280</cp:revision>
  <dcterms:created xsi:type="dcterms:W3CDTF">2008-11-11T01:40:04Z</dcterms:created>
  <dcterms:modified xsi:type="dcterms:W3CDTF">2017-07-09T11:01:09Z</dcterms:modified>
</cp:coreProperties>
</file>