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7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619" r:id="rId16"/>
    <p:sldMasterId id="2147493621" r:id="rId17"/>
    <p:sldMasterId id="2147493623" r:id="rId18"/>
    <p:sldMasterId id="2147493625" r:id="rId19"/>
    <p:sldMasterId id="2147493627" r:id="rId20"/>
    <p:sldMasterId id="2147493629" r:id="rId21"/>
    <p:sldMasterId id="2147493631" r:id="rId22"/>
    <p:sldMasterId id="2147493669" r:id="rId23"/>
    <p:sldMasterId id="2147493671" r:id="rId24"/>
    <p:sldMasterId id="2147493673" r:id="rId25"/>
    <p:sldMasterId id="2147493675" r:id="rId26"/>
    <p:sldMasterId id="2147493677" r:id="rId27"/>
    <p:sldMasterId id="2147494189" r:id="rId28"/>
    <p:sldMasterId id="2147494226" r:id="rId29"/>
    <p:sldMasterId id="2147494228" r:id="rId30"/>
    <p:sldMasterId id="2147494230" r:id="rId31"/>
    <p:sldMasterId id="2147494232" r:id="rId32"/>
    <p:sldMasterId id="2147494234" r:id="rId33"/>
    <p:sldMasterId id="2147494236" r:id="rId34"/>
    <p:sldMasterId id="2147494238" r:id="rId35"/>
    <p:sldMasterId id="2147494240" r:id="rId36"/>
    <p:sldMasterId id="2147494242" r:id="rId37"/>
    <p:sldMasterId id="2147494244" r:id="rId38"/>
    <p:sldMasterId id="2147494246" r:id="rId39"/>
    <p:sldMasterId id="2147494248" r:id="rId40"/>
    <p:sldMasterId id="2147494250" r:id="rId41"/>
  </p:sldMasterIdLst>
  <p:notesMasterIdLst>
    <p:notesMasterId r:id="rId87"/>
  </p:notesMasterIdLst>
  <p:handoutMasterIdLst>
    <p:handoutMasterId r:id="rId88"/>
  </p:handoutMasterIdLst>
  <p:sldIdLst>
    <p:sldId id="4577" r:id="rId42"/>
    <p:sldId id="4578" r:id="rId43"/>
    <p:sldId id="4595" r:id="rId44"/>
    <p:sldId id="8069" r:id="rId45"/>
    <p:sldId id="8070" r:id="rId46"/>
    <p:sldId id="8071" r:id="rId47"/>
    <p:sldId id="8072" r:id="rId48"/>
    <p:sldId id="8073" r:id="rId49"/>
    <p:sldId id="8074" r:id="rId50"/>
    <p:sldId id="8075" r:id="rId51"/>
    <p:sldId id="4624" r:id="rId52"/>
    <p:sldId id="8153" r:id="rId53"/>
    <p:sldId id="8094" r:id="rId54"/>
    <p:sldId id="8095" r:id="rId55"/>
    <p:sldId id="8096" r:id="rId56"/>
    <p:sldId id="8097" r:id="rId57"/>
    <p:sldId id="8098" r:id="rId58"/>
    <p:sldId id="4060" r:id="rId59"/>
    <p:sldId id="4245" r:id="rId60"/>
    <p:sldId id="8238" r:id="rId61"/>
    <p:sldId id="7723" r:id="rId62"/>
    <p:sldId id="7724" r:id="rId63"/>
    <p:sldId id="7661" r:id="rId64"/>
    <p:sldId id="4599" r:id="rId65"/>
    <p:sldId id="8434" r:id="rId66"/>
    <p:sldId id="8435" r:id="rId67"/>
    <p:sldId id="8436" r:id="rId68"/>
    <p:sldId id="8437" r:id="rId69"/>
    <p:sldId id="8438" r:id="rId70"/>
    <p:sldId id="8439" r:id="rId71"/>
    <p:sldId id="8440" r:id="rId72"/>
    <p:sldId id="8441" r:id="rId73"/>
    <p:sldId id="8442" r:id="rId74"/>
    <p:sldId id="4635" r:id="rId75"/>
    <p:sldId id="8430" r:id="rId76"/>
    <p:sldId id="8431" r:id="rId77"/>
    <p:sldId id="8432" r:id="rId78"/>
    <p:sldId id="8433" r:id="rId79"/>
    <p:sldId id="8411" r:id="rId80"/>
    <p:sldId id="4638" r:id="rId81"/>
    <p:sldId id="4830" r:id="rId82"/>
    <p:sldId id="4602" r:id="rId83"/>
    <p:sldId id="4603" r:id="rId84"/>
    <p:sldId id="4604" r:id="rId85"/>
    <p:sldId id="4827" r:id="rId86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56" autoAdjust="0"/>
    <p:restoredTop sz="95214" autoAdjust="0"/>
  </p:normalViewPr>
  <p:slideViewPr>
    <p:cSldViewPr>
      <p:cViewPr varScale="1">
        <p:scale>
          <a:sx n="47" d="100"/>
          <a:sy n="47" d="100"/>
        </p:scale>
        <p:origin x="42" y="65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84" Type="http://schemas.openxmlformats.org/officeDocument/2006/relationships/slide" Target="slides/slide43.xml"/><Relationship Id="rId89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slide" Target="slides/slide4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slide" Target="slides/slide40.xml"/><Relationship Id="rId86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6" Type="http://schemas.openxmlformats.org/officeDocument/2006/relationships/slide" Target="slides/slide3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66" Type="http://schemas.openxmlformats.org/officeDocument/2006/relationships/slide" Target="slides/slide2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20.xml"/><Relationship Id="rId82" Type="http://schemas.openxmlformats.org/officeDocument/2006/relationships/slide" Target="slides/slide41.xml"/><Relationship Id="rId19" Type="http://schemas.openxmlformats.org/officeDocument/2006/relationships/slideMaster" Target="slideMasters/slideMaster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20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076865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E7F3B53-C1C3-4BB7-AB2A-5F2CA129D7C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6632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E7F3B53-C1C3-4BB7-AB2A-5F2CA129D7C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4234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E7F3B53-C1C3-4BB7-AB2A-5F2CA129D7C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094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6E7F3B53-C1C3-4BB7-AB2A-5F2CA129D7C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63593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B661A20-DA53-4040-8826-86DDEF6EB65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5177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B661A20-DA53-4040-8826-86DDEF6EB65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442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B661A20-DA53-4040-8826-86DDEF6EB65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01634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B661A20-DA53-4040-8826-86DDEF6EB65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239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B661A20-DA53-4040-8826-86DDEF6EB65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5359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B661A20-DA53-4040-8826-86DDEF6EB65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928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B661A20-DA53-4040-8826-86DDEF6EB65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0719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B661A20-DA53-4040-8826-86DDEF6EB65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82727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0B661A20-DA53-4040-8826-86DDEF6EB65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490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94018BF0-6C63-4E2E-A93C-44647844ED6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1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43E1A41A-4A38-41D0-A79E-5917F9B8984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240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2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43E1A41A-4A38-41D0-A79E-5917F9B8984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079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2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43E1A41A-4A38-41D0-A79E-5917F9B8984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621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3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43E1A41A-4A38-41D0-A79E-5917F9B8984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010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3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6C664B8-22C2-439A-8B0A-ACF8BC8AF87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631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3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6C664B8-22C2-439A-8B0A-ACF8BC8AF87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9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3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6C664B8-22C2-439A-8B0A-ACF8BC8AF87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5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3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6C664B8-22C2-439A-8B0A-ACF8BC8AF87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532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4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6C664B8-22C2-439A-8B0A-ACF8BC8AF87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740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4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6C664B8-22C2-439A-8B0A-ACF8BC8AF87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9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4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6C664B8-22C2-439A-8B0A-ACF8BC8AF87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714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4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6C664B8-22C2-439A-8B0A-ACF8BC8AF87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166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4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6C664B8-22C2-439A-8B0A-ACF8BC8AF877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37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5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히브리서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13:7-15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13:7)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하나님의 </a:t>
            </a:r>
            <a:r>
              <a:rPr lang="ko-KR" altLang="en-US" sz="3200" b="1" dirty="0"/>
              <a:t>말씀을 너희에게 일러 주고 너희를 인도하던 자들을 생각하며 그들의 행실의 결말을 주의하여 보고 그들의 믿음을 본받으라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13:8)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예수 </a:t>
            </a:r>
            <a:r>
              <a:rPr lang="ko-KR" altLang="en-US" sz="3200" b="1" dirty="0"/>
              <a:t>그리스도는 어제나 오늘이나 영원토록 동일하시니라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13:9)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여러 </a:t>
            </a:r>
            <a:r>
              <a:rPr lang="ko-KR" altLang="en-US" sz="3200" b="1" dirty="0"/>
              <a:t>가지 다른 교훈에 끌리지 말라 마음은 은혜로써 굳게 함이 아름답고 음식으로써 할 것이 아니니 음식으로 말미암아 행한 자는 유익을 얻지 못하였느니라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13:10)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우리에게 </a:t>
            </a:r>
            <a:r>
              <a:rPr lang="ko-KR" altLang="en-US" sz="3200" b="1" dirty="0"/>
              <a:t>제단이 있는데 장막에서 섬기는 자들은 그 제단에서 먹을 권한이 없나니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13:11)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이는 </a:t>
            </a:r>
            <a:r>
              <a:rPr lang="ko-KR" altLang="en-US" sz="3200" b="1" dirty="0"/>
              <a:t>죄를 위한 짐승의 피는 대제사장이 가지고 성소에 들어가고 그 육체는 영문 밖에서 불사름이라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13:12)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예수도 자기 피로써 백성을 거룩하게 하려고 성문 밖에서 고난을 받으셨느니라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13:13)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그런즉 </a:t>
            </a:r>
            <a:r>
              <a:rPr lang="ko-KR" altLang="en-US" sz="3200" b="1" dirty="0"/>
              <a:t>우리도 그의 치욕을 짊어지고 영문 밖으로 그에게 나아가자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13:14)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여기에는 영구한 도성이 없으므로 장차 올 것을 찾나니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13:15)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우리는 예수로 말미암아 항상 찬송의 제사를 하나님께 드리자 이는 그 이름을 증언하는 입술의 열매니라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레 </a:t>
            </a:r>
            <a:r>
              <a:rPr lang="en-US" altLang="ko-KR" sz="3200" b="1" dirty="0"/>
              <a:t>16:27)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속죄제 </a:t>
            </a:r>
            <a:r>
              <a:rPr lang="ko-KR" altLang="en-US" sz="3200" b="1" dirty="0"/>
              <a:t>수송아지와 속죄제 염소의 피를 성소로 들여다가 속죄하였은즉 그 가죽과 고기와 똥을 밖으로 내다가 불사를 것이요</a:t>
            </a:r>
            <a:br>
              <a:rPr lang="ko-KR" altLang="en-US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 </a:t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5184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C7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11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G7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445949" y="3517636"/>
            <a:ext cx="62468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Bugle calls are ringing out,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“Forward” is the battle shout,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See where floats the conqu’ring sign,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Onward to the war divine!</a:t>
            </a:r>
          </a:p>
        </p:txBody>
      </p:sp>
    </p:spTree>
    <p:extLst>
      <p:ext uri="{BB962C8B-B14F-4D97-AF65-F5344CB8AC3E}">
        <p14:creationId xmlns:p14="http://schemas.microsoft.com/office/powerpoint/2010/main" val="1756273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32063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C7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 C7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965729" y="3517636"/>
            <a:ext cx="7207250" cy="2039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crown, We shall wear a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crown, We shall wear a crown!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crown In the new Jerusalem!</a:t>
            </a:r>
          </a:p>
        </p:txBody>
      </p:sp>
    </p:spTree>
    <p:extLst>
      <p:ext uri="{BB962C8B-B14F-4D97-AF65-F5344CB8AC3E}">
        <p14:creationId xmlns:p14="http://schemas.microsoft.com/office/powerpoint/2010/main" val="488760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17260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C7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799042" y="3517636"/>
            <a:ext cx="74930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Wear a crown, wear a crown,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Away over Jordan!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the battle’s over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 In the new Jerusalem.</a:t>
            </a:r>
          </a:p>
        </p:txBody>
      </p:sp>
    </p:spTree>
    <p:extLst>
      <p:ext uri="{BB962C8B-B14F-4D97-AF65-F5344CB8AC3E}">
        <p14:creationId xmlns:p14="http://schemas.microsoft.com/office/powerpoint/2010/main" val="1706286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5184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C7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11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G7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17146" y="3517636"/>
            <a:ext cx="5675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Sound the charge against the foe,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Lay the hosts of error low;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His name, victorious King,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the song of triumph ring!</a:t>
            </a:r>
          </a:p>
        </p:txBody>
      </p:sp>
    </p:spTree>
    <p:extLst>
      <p:ext uri="{BB962C8B-B14F-4D97-AF65-F5344CB8AC3E}">
        <p14:creationId xmlns:p14="http://schemas.microsoft.com/office/powerpoint/2010/main" val="1161173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32063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C7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 C7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965729" y="3517636"/>
            <a:ext cx="7207250" cy="2039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crown, We shall wear a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crown, We shall wear a crown!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crown In the new Jerusalem!</a:t>
            </a:r>
          </a:p>
        </p:txBody>
      </p:sp>
    </p:spTree>
    <p:extLst>
      <p:ext uri="{BB962C8B-B14F-4D97-AF65-F5344CB8AC3E}">
        <p14:creationId xmlns:p14="http://schemas.microsoft.com/office/powerpoint/2010/main" val="93566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17260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C7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799042" y="3517636"/>
            <a:ext cx="74930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Wear a crown, wear a crown,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Away over Jordan!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the battle’s over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 In the new Jerusalem.</a:t>
            </a:r>
          </a:p>
        </p:txBody>
      </p:sp>
    </p:spTree>
    <p:extLst>
      <p:ext uri="{BB962C8B-B14F-4D97-AF65-F5344CB8AC3E}">
        <p14:creationId xmlns:p14="http://schemas.microsoft.com/office/powerpoint/2010/main" val="1780865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5184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C7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11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G7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914261" y="3517636"/>
            <a:ext cx="53578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Fight the fight of faith and love,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Looking unto Him above;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Loyal soldiers, do and dare,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Your commander’s joy to share.</a:t>
            </a:r>
          </a:p>
        </p:txBody>
      </p:sp>
    </p:spTree>
    <p:extLst>
      <p:ext uri="{BB962C8B-B14F-4D97-AF65-F5344CB8AC3E}">
        <p14:creationId xmlns:p14="http://schemas.microsoft.com/office/powerpoint/2010/main" val="3828712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32063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C7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 C7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965729" y="3517636"/>
            <a:ext cx="7207250" cy="2039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crown, We shall wear a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crown, We shall wear a crown!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crown In the new Jerusalem!</a:t>
            </a:r>
          </a:p>
        </p:txBody>
      </p:sp>
    </p:spTree>
    <p:extLst>
      <p:ext uri="{BB962C8B-B14F-4D97-AF65-F5344CB8AC3E}">
        <p14:creationId xmlns:p14="http://schemas.microsoft.com/office/powerpoint/2010/main" val="136212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17260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C7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99042" y="3517636"/>
            <a:ext cx="74930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Wear a crown, wear a crown,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Away over Jordan!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the battle’s over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 In the new Jerusalem.</a:t>
            </a:r>
          </a:p>
        </p:txBody>
      </p:sp>
    </p:spTree>
    <p:extLst>
      <p:ext uri="{BB962C8B-B14F-4D97-AF65-F5344CB8AC3E}">
        <p14:creationId xmlns:p14="http://schemas.microsoft.com/office/powerpoint/2010/main" val="4098891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>
                <a:solidFill>
                  <a:schemeClr val="accent6"/>
                </a:solidFill>
              </a:rPr>
              <a:t>예수 그리스도의 </a:t>
            </a:r>
            <a:r>
              <a:rPr lang="en-US" altLang="ko-KR" b="1" dirty="0" smtClean="0">
                <a:solidFill>
                  <a:schemeClr val="accent6"/>
                </a:solidFill>
              </a:rPr>
              <a:t/>
            </a:r>
            <a:br>
              <a:rPr lang="en-US" altLang="ko-KR" b="1" dirty="0" smtClean="0">
                <a:solidFill>
                  <a:schemeClr val="accent6"/>
                </a:solidFill>
              </a:rPr>
            </a:br>
            <a:r>
              <a:rPr lang="ko-KR" altLang="en-US" b="1" dirty="0" smtClean="0">
                <a:solidFill>
                  <a:schemeClr val="accent6"/>
                </a:solidFill>
              </a:rPr>
              <a:t>치욕을 </a:t>
            </a:r>
            <a:r>
              <a:rPr lang="ko-KR" altLang="en-US" b="1" dirty="0">
                <a:solidFill>
                  <a:schemeClr val="accent6"/>
                </a:solidFill>
              </a:rPr>
              <a:t>짊어지고 </a:t>
            </a:r>
            <a:r>
              <a:rPr lang="en-US" altLang="ko-KR" b="1" dirty="0" smtClean="0">
                <a:solidFill>
                  <a:schemeClr val="accent6"/>
                </a:solidFill>
              </a:rPr>
              <a:t/>
            </a:r>
            <a:br>
              <a:rPr lang="en-US" altLang="ko-KR" b="1" dirty="0" smtClean="0">
                <a:solidFill>
                  <a:schemeClr val="accent6"/>
                </a:solidFill>
              </a:rPr>
            </a:br>
            <a:r>
              <a:rPr lang="ko-KR" altLang="en-US" b="1" dirty="0" smtClean="0">
                <a:solidFill>
                  <a:schemeClr val="accent6"/>
                </a:solidFill>
              </a:rPr>
              <a:t>영문 </a:t>
            </a:r>
            <a:r>
              <a:rPr lang="ko-KR" altLang="en-US" b="1" dirty="0">
                <a:solidFill>
                  <a:schemeClr val="accent6"/>
                </a:solidFill>
              </a:rPr>
              <a:t>밖으로 나아가자</a:t>
            </a:r>
            <a:r>
              <a:rPr lang="en-US" dirty="0"/>
              <a:t/>
            </a:r>
            <a:br>
              <a:rPr lang="en-US" dirty="0"/>
            </a:br>
            <a:endParaRPr lang="en-US" sz="54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32063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Em           G                 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7222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C                    G       Em            G  D7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391709" y="3517636"/>
            <a:ext cx="6310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Amazing grace! how sweet the sound!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That saved a wretch like me!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once was lost, but now am found;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Was blind, but now I see.</a:t>
            </a:r>
          </a:p>
        </p:txBody>
      </p:sp>
    </p:spTree>
    <p:extLst>
      <p:ext uri="{BB962C8B-B14F-4D97-AF65-F5344CB8AC3E}">
        <p14:creationId xmlns:p14="http://schemas.microsoft.com/office/powerpoint/2010/main" val="3592848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32063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Em          G                  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7222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C                   G        Em            G  D7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152261" y="3517636"/>
            <a:ext cx="681037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‘Twas grace that taught my heart to fear,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grace my fears relieved.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How precious did that grace appear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hour I first believed!</a:t>
            </a:r>
          </a:p>
        </p:txBody>
      </p:sp>
    </p:spTree>
    <p:extLst>
      <p:ext uri="{BB962C8B-B14F-4D97-AF65-F5344CB8AC3E}">
        <p14:creationId xmlns:p14="http://schemas.microsoft.com/office/powerpoint/2010/main" val="797629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32063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Em           G                 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7222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C                    G       Em           G  D7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391709" y="3517636"/>
            <a:ext cx="629443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Thro’ many dangers, toils, and snares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have already come.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‘Tis grace hath bro’t me safe thus far,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grace will lead me home.</a:t>
            </a:r>
          </a:p>
        </p:txBody>
      </p:sp>
    </p:spTree>
    <p:extLst>
      <p:ext uri="{BB962C8B-B14F-4D97-AF65-F5344CB8AC3E}">
        <p14:creationId xmlns:p14="http://schemas.microsoft.com/office/powerpoint/2010/main" val="3721667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32063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Em           G                  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051844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C                 G        Em        G  D7  G   C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326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we’ve been there ten thousand years,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Bright shining as the sun,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We’ve no less days to sing God’s praise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Than when we first begun. Amen.</a:t>
            </a:r>
          </a:p>
        </p:txBody>
      </p:sp>
    </p:spTree>
    <p:extLst>
      <p:ext uri="{BB962C8B-B14F-4D97-AF65-F5344CB8AC3E}">
        <p14:creationId xmlns:p14="http://schemas.microsoft.com/office/powerpoint/2010/main" val="3114393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9473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2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2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687665</TotalTime>
  <Words>587</Words>
  <Application>Microsoft Office PowerPoint</Application>
  <PresentationFormat>On-screen Show (16:10)</PresentationFormat>
  <Paragraphs>131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41</vt:i4>
      </vt:variant>
      <vt:variant>
        <vt:lpstr>Slide Titles</vt:lpstr>
      </vt:variant>
      <vt:variant>
        <vt:i4>45</vt:i4>
      </vt:variant>
    </vt:vector>
  </HeadingPairs>
  <TitlesOfParts>
    <vt:vector size="96" baseType="lpstr">
      <vt:lpstr>HY견고딕</vt:lpstr>
      <vt:lpstr>HY견고딕</vt:lpstr>
      <vt:lpstr>굴림</vt:lpstr>
      <vt:lpstr>굴림</vt:lpstr>
      <vt:lpstr>바탕체</vt:lpstr>
      <vt:lpstr>Arial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26_기본 디자인</vt:lpstr>
      <vt:lpstr>12_기본 디자인</vt:lpstr>
      <vt:lpstr>14_기본 디자인</vt:lpstr>
      <vt:lpstr>15_기본 디자인</vt:lpstr>
      <vt:lpstr>19_기본 디자인</vt:lpstr>
      <vt:lpstr>20_기본 디자인</vt:lpstr>
      <vt:lpstr>22_기본 디자인</vt:lpstr>
      <vt:lpstr>24_기본 디자인</vt:lpstr>
      <vt:lpstr>25_기본 디자인</vt:lpstr>
      <vt:lpstr>29_기본 디자인</vt:lpstr>
      <vt:lpstr>31_기본 디자인</vt:lpstr>
      <vt:lpstr>32_기본 디자인</vt:lpstr>
      <vt:lpstr>33_기본 디자인</vt:lpstr>
      <vt:lpstr>39_기본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(히 13:7)  하나님의 말씀을 너희에게 일러 주고 너희를 인도하던 자들을 생각하며 그들의 행실의 결말을 주의하여 보고 그들의 믿음을 본받으라 (히 13:8)  예수 그리스도는 어제나 오늘이나 영원토록 동일하시니라 (히 13:9)  여러 가지 다른 교훈에 끌리지 말라 마음은 은혜로써 굳게 함이 아름답고 음식으로써 할 것이 아니니 음식으로 말미암아 행한 자는 유익을 얻지 못하였느니라 </vt:lpstr>
      <vt:lpstr>(히 13:10)  우리에게 제단이 있는데 장막에서 섬기는 자들은 그 제단에서 먹을 권한이 없나니 (히 13:11)  이는 죄를 위한 짐승의 피는 대제사장이 가지고 성소에 들어가고 그 육체는 영문 밖에서 불사름이라  (히 13:12)  그러므로 예수도 자기 피로써 백성을 거룩하게 하려고 성문 밖에서 고난을 받으셨느니라 </vt:lpstr>
      <vt:lpstr>  (히 13:13)  그런즉 우리도 그의 치욕을 짊어지고 영문 밖으로 그에게 나아가자 (히 13:14)  우리가 여기에는 영구한 도성이 없으므로 장차 올 것을 찾나니 (히 13:15)  그러므로 우리는 예수로 말미암아 항상 찬송의 제사를 하나님께 드리자 이는 그 이름을 증언하는 입술의 열매니라 </vt:lpstr>
      <vt:lpstr>(레 16:27)  속죄제 수송아지와 속죄제 염소의 피를 성소로 들여다가 속죄하였은즉 그 가죽과 고기와 똥을 밖으로 내다가 불사를 것이요   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예수 그리스도의  치욕을 짊어지고  영문 밖으로 나아가자 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6295</cp:revision>
  <dcterms:created xsi:type="dcterms:W3CDTF">2008-11-11T01:40:04Z</dcterms:created>
  <dcterms:modified xsi:type="dcterms:W3CDTF">2017-07-30T10:00:42Z</dcterms:modified>
</cp:coreProperties>
</file>