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slideLayouts/slideLayout39.xml" ContentType="application/vnd.openxmlformats-officedocument.presentationml.slideLayout+xml"/>
  <Override PartName="/ppt/theme/theme16.xml" ContentType="application/vnd.openxmlformats-officedocument.theme+xml"/>
  <Override PartName="/ppt/slideLayouts/slideLayout40.xml" ContentType="application/vnd.openxmlformats-officedocument.presentationml.slideLayout+xml"/>
  <Override PartName="/ppt/theme/theme17.xml" ContentType="application/vnd.openxmlformats-officedocument.theme+xml"/>
  <Override PartName="/ppt/slideLayouts/slideLayout41.xml" ContentType="application/vnd.openxmlformats-officedocument.presentationml.slideLayout+xml"/>
  <Override PartName="/ppt/theme/theme18.xml" ContentType="application/vnd.openxmlformats-officedocument.theme+xml"/>
  <Override PartName="/ppt/slideLayouts/slideLayout42.xml" ContentType="application/vnd.openxmlformats-officedocument.presentationml.slideLayout+xml"/>
  <Override PartName="/ppt/theme/theme19.xml" ContentType="application/vnd.openxmlformats-officedocument.theme+xml"/>
  <Override PartName="/ppt/slideLayouts/slideLayout43.xml" ContentType="application/vnd.openxmlformats-officedocument.presentationml.slideLayout+xml"/>
  <Override PartName="/ppt/theme/theme20.xml" ContentType="application/vnd.openxmlformats-officedocument.theme+xml"/>
  <Override PartName="/ppt/slideLayouts/slideLayout44.xml" ContentType="application/vnd.openxmlformats-officedocument.presentationml.slideLayout+xml"/>
  <Override PartName="/ppt/theme/theme21.xml" ContentType="application/vnd.openxmlformats-officedocument.theme+xml"/>
  <Override PartName="/ppt/slideLayouts/slideLayout45.xml" ContentType="application/vnd.openxmlformats-officedocument.presentationml.slideLayout+xml"/>
  <Override PartName="/ppt/theme/theme22.xml" ContentType="application/vnd.openxmlformats-officedocument.theme+xml"/>
  <Override PartName="/ppt/slideLayouts/slideLayout46.xml" ContentType="application/vnd.openxmlformats-officedocument.presentationml.slideLayout+xml"/>
  <Override PartName="/ppt/theme/theme23.xml" ContentType="application/vnd.openxmlformats-officedocument.theme+xml"/>
  <Override PartName="/ppt/slideLayouts/slideLayout47.xml" ContentType="application/vnd.openxmlformats-officedocument.presentationml.slideLayout+xml"/>
  <Override PartName="/ppt/theme/theme24.xml" ContentType="application/vnd.openxmlformats-officedocument.theme+xml"/>
  <Override PartName="/ppt/slideLayouts/slideLayout48.xml" ContentType="application/vnd.openxmlformats-officedocument.presentationml.slideLayout+xml"/>
  <Override PartName="/ppt/theme/theme25.xml" ContentType="application/vnd.openxmlformats-officedocument.theme+xml"/>
  <Override PartName="/ppt/slideLayouts/slideLayout49.xml" ContentType="application/vnd.openxmlformats-officedocument.presentationml.slideLayout+xml"/>
  <Override PartName="/ppt/theme/theme26.xml" ContentType="application/vnd.openxmlformats-officedocument.theme+xml"/>
  <Override PartName="/ppt/slideLayouts/slideLayout50.xml" ContentType="application/vnd.openxmlformats-officedocument.presentationml.slideLayout+xml"/>
  <Override PartName="/ppt/theme/theme27.xml" ContentType="application/vnd.openxmlformats-officedocument.theme+xml"/>
  <Override PartName="/ppt/slideLayouts/slideLayout51.xml" ContentType="application/vnd.openxmlformats-officedocument.presentationml.slideLayout+xml"/>
  <Override PartName="/ppt/theme/theme28.xml" ContentType="application/vnd.openxmlformats-officedocument.theme+xml"/>
  <Override PartName="/ppt/slideLayouts/slideLayout52.xml" ContentType="application/vnd.openxmlformats-officedocument.presentationml.slideLayout+xml"/>
  <Override PartName="/ppt/theme/theme29.xml" ContentType="application/vnd.openxmlformats-officedocument.theme+xml"/>
  <Override PartName="/ppt/slideLayouts/slideLayout53.xml" ContentType="application/vnd.openxmlformats-officedocument.presentationml.slideLayout+xml"/>
  <Override PartName="/ppt/theme/theme30.xml" ContentType="application/vnd.openxmlformats-officedocument.theme+xml"/>
  <Override PartName="/ppt/slideLayouts/slideLayout54.xml" ContentType="application/vnd.openxmlformats-officedocument.presentationml.slideLayout+xml"/>
  <Override PartName="/ppt/theme/theme31.xml" ContentType="application/vnd.openxmlformats-officedocument.theme+xml"/>
  <Override PartName="/ppt/slideLayouts/slideLayout55.xml" ContentType="application/vnd.openxmlformats-officedocument.presentationml.slideLayout+xml"/>
  <Override PartName="/ppt/theme/theme32.xml" ContentType="application/vnd.openxmlformats-officedocument.theme+xml"/>
  <Override PartName="/ppt/slideLayouts/slideLayout56.xml" ContentType="application/vnd.openxmlformats-officedocument.presentationml.slideLayout+xml"/>
  <Override PartName="/ppt/theme/theme33.xml" ContentType="application/vnd.openxmlformats-officedocument.theme+xml"/>
  <Override PartName="/ppt/slideLayouts/slideLayout57.xml" ContentType="application/vnd.openxmlformats-officedocument.presentationml.slideLayout+xml"/>
  <Override PartName="/ppt/theme/theme34.xml" ContentType="application/vnd.openxmlformats-officedocument.theme+xml"/>
  <Override PartName="/ppt/slideLayouts/slideLayout58.xml" ContentType="application/vnd.openxmlformats-officedocument.presentationml.slideLayout+xml"/>
  <Override PartName="/ppt/theme/theme35.xml" ContentType="application/vnd.openxmlformats-officedocument.theme+xml"/>
  <Override PartName="/ppt/slideLayouts/slideLayout59.xml" ContentType="application/vnd.openxmlformats-officedocument.presentationml.slideLayout+xml"/>
  <Override PartName="/ppt/theme/theme36.xml" ContentType="application/vnd.openxmlformats-officedocument.theme+xml"/>
  <Override PartName="/ppt/slideLayouts/slideLayout60.xml" ContentType="application/vnd.openxmlformats-officedocument.presentationml.slideLayout+xml"/>
  <Override PartName="/ppt/theme/theme37.xml" ContentType="application/vnd.openxmlformats-officedocument.theme+xml"/>
  <Override PartName="/ppt/slideLayouts/slideLayout61.xml" ContentType="application/vnd.openxmlformats-officedocument.presentationml.slideLayout+xml"/>
  <Override PartName="/ppt/theme/theme38.xml" ContentType="application/vnd.openxmlformats-officedocument.theme+xml"/>
  <Override PartName="/ppt/slideLayouts/slideLayout62.xml" ContentType="application/vnd.openxmlformats-officedocument.presentationml.slideLayout+xml"/>
  <Override PartName="/ppt/theme/theme39.xml" ContentType="application/vnd.openxmlformats-officedocument.theme+xml"/>
  <Override PartName="/ppt/slideLayouts/slideLayout63.xml" ContentType="application/vnd.openxmlformats-officedocument.presentationml.slideLayout+xml"/>
  <Override PartName="/ppt/theme/theme40.xml" ContentType="application/vnd.openxmlformats-officedocument.theme+xml"/>
  <Override PartName="/ppt/slideLayouts/slideLayout64.xml" ContentType="application/vnd.openxmlformats-officedocument.presentationml.slideLayout+xml"/>
  <Override PartName="/ppt/theme/theme41.xml" ContentType="application/vnd.openxmlformats-officedocument.theme+xml"/>
  <Override PartName="/ppt/slideLayouts/slideLayout65.xml" ContentType="application/vnd.openxmlformats-officedocument.presentationml.slideLayout+xml"/>
  <Override PartName="/ppt/theme/theme42.xml" ContentType="application/vnd.openxmlformats-officedocument.theme+xml"/>
  <Override PartName="/ppt/slideLayouts/slideLayout66.xml" ContentType="application/vnd.openxmlformats-officedocument.presentationml.slideLayout+xml"/>
  <Override PartName="/ppt/theme/theme43.xml" ContentType="application/vnd.openxmlformats-officedocument.theme+xml"/>
  <Override PartName="/ppt/slideLayouts/slideLayout67.xml" ContentType="application/vnd.openxmlformats-officedocument.presentationml.slideLayout+xml"/>
  <Override PartName="/ppt/theme/theme44.xml" ContentType="application/vnd.openxmlformats-officedocument.theme+xml"/>
  <Override PartName="/ppt/slideLayouts/slideLayout68.xml" ContentType="application/vnd.openxmlformats-officedocument.presentationml.slideLayout+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07">
  <p:sldMasterIdLst>
    <p:sldMasterId id="2147483650" r:id="rId1"/>
    <p:sldMasterId id="2147487730" r:id="rId2"/>
    <p:sldMasterId id="2147487877" r:id="rId3"/>
    <p:sldMasterId id="2147488023" r:id="rId4"/>
    <p:sldMasterId id="2147488283" r:id="rId5"/>
    <p:sldMasterId id="2147489967" r:id="rId6"/>
    <p:sldMasterId id="2147489969" r:id="rId7"/>
    <p:sldMasterId id="2147489971" r:id="rId8"/>
    <p:sldMasterId id="2147489973" r:id="rId9"/>
    <p:sldMasterId id="2147489975" r:id="rId10"/>
    <p:sldMasterId id="2147489977" r:id="rId11"/>
    <p:sldMasterId id="2147489979" r:id="rId12"/>
    <p:sldMasterId id="2147489981" r:id="rId13"/>
    <p:sldMasterId id="2147489983" r:id="rId14"/>
    <p:sldMasterId id="2147489985" r:id="rId15"/>
    <p:sldMasterId id="2147493619" r:id="rId16"/>
    <p:sldMasterId id="2147493621" r:id="rId17"/>
    <p:sldMasterId id="2147493623" r:id="rId18"/>
    <p:sldMasterId id="2147493625" r:id="rId19"/>
    <p:sldMasterId id="2147493627" r:id="rId20"/>
    <p:sldMasterId id="2147493629" r:id="rId21"/>
    <p:sldMasterId id="2147493631" r:id="rId22"/>
    <p:sldMasterId id="2147493669" r:id="rId23"/>
    <p:sldMasterId id="2147493671" r:id="rId24"/>
    <p:sldMasterId id="2147493673" r:id="rId25"/>
    <p:sldMasterId id="2147493675" r:id="rId26"/>
    <p:sldMasterId id="2147493677" r:id="rId27"/>
    <p:sldMasterId id="2147494189" r:id="rId28"/>
    <p:sldMasterId id="2147494192" r:id="rId29"/>
    <p:sldMasterId id="2147494194" r:id="rId30"/>
    <p:sldMasterId id="2147494196" r:id="rId31"/>
    <p:sldMasterId id="2147494198" r:id="rId32"/>
    <p:sldMasterId id="2147494200" r:id="rId33"/>
    <p:sldMasterId id="2147494202" r:id="rId34"/>
    <p:sldMasterId id="2147494204" r:id="rId35"/>
    <p:sldMasterId id="2147494206" r:id="rId36"/>
    <p:sldMasterId id="2147494208" r:id="rId37"/>
    <p:sldMasterId id="2147494210" r:id="rId38"/>
    <p:sldMasterId id="2147494212" r:id="rId39"/>
    <p:sldMasterId id="2147494214" r:id="rId40"/>
    <p:sldMasterId id="2147494216" r:id="rId41"/>
    <p:sldMasterId id="2147494218" r:id="rId42"/>
    <p:sldMasterId id="2147494220" r:id="rId43"/>
    <p:sldMasterId id="2147494222" r:id="rId44"/>
    <p:sldMasterId id="2147494224" r:id="rId45"/>
  </p:sldMasterIdLst>
  <p:notesMasterIdLst>
    <p:notesMasterId r:id="rId97"/>
  </p:notesMasterIdLst>
  <p:handoutMasterIdLst>
    <p:handoutMasterId r:id="rId98"/>
  </p:handoutMasterIdLst>
  <p:sldIdLst>
    <p:sldId id="4577" r:id="rId46"/>
    <p:sldId id="4578" r:id="rId47"/>
    <p:sldId id="4595" r:id="rId48"/>
    <p:sldId id="8069" r:id="rId49"/>
    <p:sldId id="8070" r:id="rId50"/>
    <p:sldId id="8071" r:id="rId51"/>
    <p:sldId id="8072" r:id="rId52"/>
    <p:sldId id="8073" r:id="rId53"/>
    <p:sldId id="8074" r:id="rId54"/>
    <p:sldId id="8075" r:id="rId55"/>
    <p:sldId id="4624" r:id="rId56"/>
    <p:sldId id="8153" r:id="rId57"/>
    <p:sldId id="8094" r:id="rId58"/>
    <p:sldId id="8095" r:id="rId59"/>
    <p:sldId id="8096" r:id="rId60"/>
    <p:sldId id="8097" r:id="rId61"/>
    <p:sldId id="8098" r:id="rId62"/>
    <p:sldId id="4060" r:id="rId63"/>
    <p:sldId id="4245" r:id="rId64"/>
    <p:sldId id="8238" r:id="rId65"/>
    <p:sldId id="7723" r:id="rId66"/>
    <p:sldId id="7724" r:id="rId67"/>
    <p:sldId id="7661" r:id="rId68"/>
    <p:sldId id="8217" r:id="rId69"/>
    <p:sldId id="8412" r:id="rId70"/>
    <p:sldId id="4599" r:id="rId71"/>
    <p:sldId id="8413" r:id="rId72"/>
    <p:sldId id="8414" r:id="rId73"/>
    <p:sldId id="8415" r:id="rId74"/>
    <p:sldId id="8416" r:id="rId75"/>
    <p:sldId id="8417" r:id="rId76"/>
    <p:sldId id="8418" r:id="rId77"/>
    <p:sldId id="8419" r:id="rId78"/>
    <p:sldId id="8420" r:id="rId79"/>
    <p:sldId id="8421" r:id="rId80"/>
    <p:sldId id="4635" r:id="rId81"/>
    <p:sldId id="8422" r:id="rId82"/>
    <p:sldId id="8423" r:id="rId83"/>
    <p:sldId id="8424" r:id="rId84"/>
    <p:sldId id="8425" r:id="rId85"/>
    <p:sldId id="8426" r:id="rId86"/>
    <p:sldId id="8427" r:id="rId87"/>
    <p:sldId id="8428" r:id="rId88"/>
    <p:sldId id="8429" r:id="rId89"/>
    <p:sldId id="8411" r:id="rId90"/>
    <p:sldId id="4638" r:id="rId91"/>
    <p:sldId id="4830" r:id="rId92"/>
    <p:sldId id="4602" r:id="rId93"/>
    <p:sldId id="4603" r:id="rId94"/>
    <p:sldId id="4604" r:id="rId95"/>
    <p:sldId id="4827" r:id="rId96"/>
  </p:sldIdLst>
  <p:sldSz cx="9144000" cy="5715000" type="screen16x10"/>
  <p:notesSz cx="6858000" cy="9144000"/>
  <p:photoAlbum/>
  <p:defaultTex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590727" algn="l" rtl="0" fontAlgn="base" latinLnBrk="1">
      <a:spcBef>
        <a:spcPct val="0"/>
      </a:spcBef>
      <a:spcAft>
        <a:spcPct val="0"/>
      </a:spcAft>
      <a:defRPr kumimoji="1" kern="1200">
        <a:solidFill>
          <a:schemeClr val="tx1"/>
        </a:solidFill>
        <a:latin typeface="굴림" charset="-127"/>
        <a:ea typeface="굴림" charset="-127"/>
        <a:cs typeface="+mn-cs"/>
      </a:defRPr>
    </a:lvl2pPr>
    <a:lvl3pPr marL="1181452" algn="l" rtl="0" fontAlgn="base" latinLnBrk="1">
      <a:spcBef>
        <a:spcPct val="0"/>
      </a:spcBef>
      <a:spcAft>
        <a:spcPct val="0"/>
      </a:spcAft>
      <a:defRPr kumimoji="1" kern="1200">
        <a:solidFill>
          <a:schemeClr val="tx1"/>
        </a:solidFill>
        <a:latin typeface="굴림" charset="-127"/>
        <a:ea typeface="굴림" charset="-127"/>
        <a:cs typeface="+mn-cs"/>
      </a:defRPr>
    </a:lvl3pPr>
    <a:lvl4pPr marL="1772181" algn="l" rtl="0" fontAlgn="base" latinLnBrk="1">
      <a:spcBef>
        <a:spcPct val="0"/>
      </a:spcBef>
      <a:spcAft>
        <a:spcPct val="0"/>
      </a:spcAft>
      <a:defRPr kumimoji="1" kern="1200">
        <a:solidFill>
          <a:schemeClr val="tx1"/>
        </a:solidFill>
        <a:latin typeface="굴림" charset="-127"/>
        <a:ea typeface="굴림" charset="-127"/>
        <a:cs typeface="+mn-cs"/>
      </a:defRPr>
    </a:lvl4pPr>
    <a:lvl5pPr marL="2362908" algn="l" rtl="0" fontAlgn="base" latinLnBrk="1">
      <a:spcBef>
        <a:spcPct val="0"/>
      </a:spcBef>
      <a:spcAft>
        <a:spcPct val="0"/>
      </a:spcAft>
      <a:defRPr kumimoji="1" kern="1200">
        <a:solidFill>
          <a:schemeClr val="tx1"/>
        </a:solidFill>
        <a:latin typeface="굴림" charset="-127"/>
        <a:ea typeface="굴림" charset="-127"/>
        <a:cs typeface="+mn-cs"/>
      </a:defRPr>
    </a:lvl5pPr>
    <a:lvl6pPr marL="2953633" algn="l" defTabSz="1181452" rtl="0" eaLnBrk="1" latinLnBrk="1" hangingPunct="1">
      <a:defRPr kumimoji="1" kern="1200">
        <a:solidFill>
          <a:schemeClr val="tx1"/>
        </a:solidFill>
        <a:latin typeface="굴림" charset="-127"/>
        <a:ea typeface="굴림" charset="-127"/>
        <a:cs typeface="+mn-cs"/>
      </a:defRPr>
    </a:lvl6pPr>
    <a:lvl7pPr marL="3544360" algn="l" defTabSz="1181452" rtl="0" eaLnBrk="1" latinLnBrk="1" hangingPunct="1">
      <a:defRPr kumimoji="1" kern="1200">
        <a:solidFill>
          <a:schemeClr val="tx1"/>
        </a:solidFill>
        <a:latin typeface="굴림" charset="-127"/>
        <a:ea typeface="굴림" charset="-127"/>
        <a:cs typeface="+mn-cs"/>
      </a:defRPr>
    </a:lvl7pPr>
    <a:lvl8pPr marL="4135085" algn="l" defTabSz="1181452" rtl="0" eaLnBrk="1" latinLnBrk="1" hangingPunct="1">
      <a:defRPr kumimoji="1" kern="1200">
        <a:solidFill>
          <a:schemeClr val="tx1"/>
        </a:solidFill>
        <a:latin typeface="굴림" charset="-127"/>
        <a:ea typeface="굴림" charset="-127"/>
        <a:cs typeface="+mn-cs"/>
      </a:defRPr>
    </a:lvl8pPr>
    <a:lvl9pPr marL="4725814" algn="l" defTabSz="1181452" rtl="0" eaLnBrk="1" latinLnBrk="1" hangingPunct="1">
      <a:defRPr kumimoji="1" kern="1200">
        <a:solidFill>
          <a:schemeClr val="tx1"/>
        </a:solidFill>
        <a:latin typeface="굴림" charset="-127"/>
        <a:ea typeface="굴림" charset="-127"/>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800000"/>
    <a:srgbClr val="990033"/>
    <a:srgbClr val="333399"/>
    <a:srgbClr val="0000CC"/>
    <a:srgbClr val="FF0000"/>
    <a:srgbClr val="3333CC"/>
    <a:srgbClr val="9900CC"/>
    <a:srgbClr val="3333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65" autoAdjust="0"/>
    <p:restoredTop sz="95214" autoAdjust="0"/>
  </p:normalViewPr>
  <p:slideViewPr>
    <p:cSldViewPr>
      <p:cViewPr varScale="1">
        <p:scale>
          <a:sx n="79" d="100"/>
          <a:sy n="79" d="100"/>
        </p:scale>
        <p:origin x="420" y="90"/>
      </p:cViewPr>
      <p:guideLst>
        <p:guide orient="horz" pos="1800"/>
        <p:guide pos="2880"/>
      </p:guideLst>
    </p:cSldViewPr>
  </p:slideViewPr>
  <p:outlineViewPr>
    <p:cViewPr>
      <p:scale>
        <a:sx n="33" d="100"/>
        <a:sy n="33" d="100"/>
      </p:scale>
      <p:origin x="276" y="78570"/>
    </p:cViewPr>
  </p:outlineViewPr>
  <p:notesTextViewPr>
    <p:cViewPr>
      <p:scale>
        <a:sx n="20" d="100"/>
        <a:sy n="20" d="100"/>
      </p:scale>
      <p:origin x="0" y="0"/>
    </p:cViewPr>
  </p:notesTextViewPr>
  <p:sorterViewPr>
    <p:cViewPr>
      <p:scale>
        <a:sx n="66" d="100"/>
        <a:sy n="66" d="100"/>
      </p:scale>
      <p:origin x="0" y="0"/>
    </p:cViewPr>
  </p:sorterViewPr>
  <p:notesViewPr>
    <p:cSldViewPr>
      <p:cViewPr varScale="1">
        <p:scale>
          <a:sx n="34" d="100"/>
          <a:sy n="34" d="100"/>
        </p:scale>
        <p:origin x="-1444" y="-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 Target="slides/slide2.xml"/><Relationship Id="rId63" Type="http://schemas.openxmlformats.org/officeDocument/2006/relationships/slide" Target="slides/slide18.xml"/><Relationship Id="rId68" Type="http://schemas.openxmlformats.org/officeDocument/2006/relationships/slide" Target="slides/slide23.xml"/><Relationship Id="rId84" Type="http://schemas.openxmlformats.org/officeDocument/2006/relationships/slide" Target="slides/slide39.xml"/><Relationship Id="rId89" Type="http://schemas.openxmlformats.org/officeDocument/2006/relationships/slide" Target="slides/slide44.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8.xml"/><Relationship Id="rId58" Type="http://schemas.openxmlformats.org/officeDocument/2006/relationships/slide" Target="slides/slide13.xml"/><Relationship Id="rId74" Type="http://schemas.openxmlformats.org/officeDocument/2006/relationships/slide" Target="slides/slide29.xml"/><Relationship Id="rId79" Type="http://schemas.openxmlformats.org/officeDocument/2006/relationships/slide" Target="slides/slide34.xml"/><Relationship Id="rId102"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45.xml"/><Relationship Id="rId95" Type="http://schemas.openxmlformats.org/officeDocument/2006/relationships/slide" Target="slides/slide50.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 Target="slides/slide3.xml"/><Relationship Id="rId64" Type="http://schemas.openxmlformats.org/officeDocument/2006/relationships/slide" Target="slides/slide19.xml"/><Relationship Id="rId69" Type="http://schemas.openxmlformats.org/officeDocument/2006/relationships/slide" Target="slides/slide24.xml"/><Relationship Id="rId80" Type="http://schemas.openxmlformats.org/officeDocument/2006/relationships/slide" Target="slides/slide35.xml"/><Relationship Id="rId85" Type="http://schemas.openxmlformats.org/officeDocument/2006/relationships/slide" Target="slides/slide40.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1.xml"/><Relationship Id="rId59" Type="http://schemas.openxmlformats.org/officeDocument/2006/relationships/slide" Target="slides/slide14.xml"/><Relationship Id="rId67" Type="http://schemas.openxmlformats.org/officeDocument/2006/relationships/slide" Target="slides/slide22.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9.xml"/><Relationship Id="rId62" Type="http://schemas.openxmlformats.org/officeDocument/2006/relationships/slide" Target="slides/slide17.xml"/><Relationship Id="rId70" Type="http://schemas.openxmlformats.org/officeDocument/2006/relationships/slide" Target="slides/slide25.xml"/><Relationship Id="rId75" Type="http://schemas.openxmlformats.org/officeDocument/2006/relationships/slide" Target="slides/slide30.xml"/><Relationship Id="rId83" Type="http://schemas.openxmlformats.org/officeDocument/2006/relationships/slide" Target="slides/slide38.xml"/><Relationship Id="rId88" Type="http://schemas.openxmlformats.org/officeDocument/2006/relationships/slide" Target="slides/slide43.xml"/><Relationship Id="rId91" Type="http://schemas.openxmlformats.org/officeDocument/2006/relationships/slide" Target="slides/slide46.xml"/><Relationship Id="rId96"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4.xml"/><Relationship Id="rId57" Type="http://schemas.openxmlformats.org/officeDocument/2006/relationships/slide" Target="slides/slide12.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7.xml"/><Relationship Id="rId60" Type="http://schemas.openxmlformats.org/officeDocument/2006/relationships/slide" Target="slides/slide15.xml"/><Relationship Id="rId65" Type="http://schemas.openxmlformats.org/officeDocument/2006/relationships/slide" Target="slides/slide20.xml"/><Relationship Id="rId73" Type="http://schemas.openxmlformats.org/officeDocument/2006/relationships/slide" Target="slides/slide28.xml"/><Relationship Id="rId78" Type="http://schemas.openxmlformats.org/officeDocument/2006/relationships/slide" Target="slides/slide33.xml"/><Relationship Id="rId81" Type="http://schemas.openxmlformats.org/officeDocument/2006/relationships/slide" Target="slides/slide36.xml"/><Relationship Id="rId86" Type="http://schemas.openxmlformats.org/officeDocument/2006/relationships/slide" Target="slides/slide41.xml"/><Relationship Id="rId94" Type="http://schemas.openxmlformats.org/officeDocument/2006/relationships/slide" Target="slides/slide49.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34" Type="http://schemas.openxmlformats.org/officeDocument/2006/relationships/slideMaster" Target="slideMasters/slideMaster34.xml"/><Relationship Id="rId50" Type="http://schemas.openxmlformats.org/officeDocument/2006/relationships/slide" Target="slides/slide5.xml"/><Relationship Id="rId55" Type="http://schemas.openxmlformats.org/officeDocument/2006/relationships/slide" Target="slides/slide10.xml"/><Relationship Id="rId76" Type="http://schemas.openxmlformats.org/officeDocument/2006/relationships/slide" Target="slides/slide31.xml"/><Relationship Id="rId97"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26.xml"/><Relationship Id="rId92" Type="http://schemas.openxmlformats.org/officeDocument/2006/relationships/slide" Target="slides/slide47.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21.xml"/><Relationship Id="rId87" Type="http://schemas.openxmlformats.org/officeDocument/2006/relationships/slide" Target="slides/slide42.xml"/><Relationship Id="rId61" Type="http://schemas.openxmlformats.org/officeDocument/2006/relationships/slide" Target="slides/slide16.xml"/><Relationship Id="rId82" Type="http://schemas.openxmlformats.org/officeDocument/2006/relationships/slide" Target="slides/slide3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11.xml"/><Relationship Id="rId77" Type="http://schemas.openxmlformats.org/officeDocument/2006/relationships/slide" Target="slides/slide32.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6.xml"/><Relationship Id="rId72" Type="http://schemas.openxmlformats.org/officeDocument/2006/relationships/slide" Target="slides/slide27.xml"/><Relationship Id="rId93" Type="http://schemas.openxmlformats.org/officeDocument/2006/relationships/slide" Target="slides/slide48.xml"/><Relationship Id="rId98" Type="http://schemas.openxmlformats.org/officeDocument/2006/relationships/handoutMaster" Target="handoutMasters/handoutMaster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굴림" pitchFamily="50" charset="-127"/>
                <a:ea typeface="굴림" pitchFamily="50" charset="-127"/>
              </a:defRPr>
            </a:lvl1pPr>
          </a:lstStyle>
          <a:p>
            <a:pPr>
              <a:defRPr/>
            </a:pPr>
            <a:r>
              <a:rPr lang="en-US" altLang="ko-KR"/>
              <a:t>감사하는 교회</a:t>
            </a:r>
          </a:p>
        </p:txBody>
      </p:sp>
      <p:sp>
        <p:nvSpPr>
          <p:cNvPr id="71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굴림" pitchFamily="50" charset="-127"/>
                <a:ea typeface="굴림" pitchFamily="50" charset="-127"/>
              </a:defRPr>
            </a:lvl1pPr>
          </a:lstStyle>
          <a:p>
            <a:pPr>
              <a:defRPr/>
            </a:pPr>
            <a:endParaRPr lang="en-US" altLang="ko-KR"/>
          </a:p>
        </p:txBody>
      </p:sp>
      <p:sp>
        <p:nvSpPr>
          <p:cNvPr id="71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굴림" pitchFamily="50" charset="-127"/>
                <a:ea typeface="굴림" pitchFamily="50" charset="-127"/>
              </a:defRPr>
            </a:lvl1pPr>
          </a:lstStyle>
          <a:p>
            <a:pPr>
              <a:defRPr/>
            </a:pPr>
            <a:r>
              <a:rPr lang="en-US" altLang="ko-KR"/>
              <a:t>주일 예배</a:t>
            </a:r>
          </a:p>
        </p:txBody>
      </p:sp>
      <p:sp>
        <p:nvSpPr>
          <p:cNvPr id="71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굴림" pitchFamily="50" charset="-127"/>
                <a:ea typeface="굴림" pitchFamily="50" charset="-127"/>
              </a:defRPr>
            </a:lvl1pPr>
          </a:lstStyle>
          <a:p>
            <a:pPr>
              <a:defRPr/>
            </a:pPr>
            <a:fld id="{A2E83A04-67DF-43CE-B28C-F74B783D8440}" type="slidenum">
              <a:rPr lang="en-US" altLang="ko-KR"/>
              <a:pPr>
                <a:defRPr/>
              </a:pPr>
              <a:t>‹#›</a:t>
            </a:fld>
            <a:endParaRPr lang="en-US" altLang="ko-KR"/>
          </a:p>
        </p:txBody>
      </p:sp>
    </p:spTree>
    <p:extLst>
      <p:ext uri="{BB962C8B-B14F-4D97-AF65-F5344CB8AC3E}">
        <p14:creationId xmlns:p14="http://schemas.microsoft.com/office/powerpoint/2010/main" val="2141897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굴림" pitchFamily="50" charset="-127"/>
                <a:ea typeface="굴림" pitchFamily="50" charset="-127"/>
              </a:defRPr>
            </a:lvl1pPr>
          </a:lstStyle>
          <a:p>
            <a:pPr>
              <a:defRPr/>
            </a:pPr>
            <a:r>
              <a:rPr lang="en-US" altLang="ko-KR"/>
              <a:t>감사하는 교회</a:t>
            </a:r>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굴림" pitchFamily="50" charset="-127"/>
                <a:ea typeface="굴림" pitchFamily="50" charset="-127"/>
              </a:defRPr>
            </a:lvl1pPr>
          </a:lstStyle>
          <a:p>
            <a:pPr>
              <a:defRPr/>
            </a:pPr>
            <a:endParaRPr lang="en-US" altLang="ko-KR"/>
          </a:p>
        </p:txBody>
      </p:sp>
      <p:sp>
        <p:nvSpPr>
          <p:cNvPr id="45060" name="Rectangle 4"/>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굴림" pitchFamily="50" charset="-127"/>
                <a:ea typeface="굴림" pitchFamily="50" charset="-127"/>
              </a:defRPr>
            </a:lvl1pPr>
          </a:lstStyle>
          <a:p>
            <a:pPr>
              <a:defRPr/>
            </a:pPr>
            <a:r>
              <a:rPr lang="en-US" altLang="ko-KR"/>
              <a:t>주일 예배</a:t>
            </a:r>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굴림" pitchFamily="50" charset="-127"/>
                <a:ea typeface="굴림" pitchFamily="50" charset="-127"/>
              </a:defRPr>
            </a:lvl1pPr>
          </a:lstStyle>
          <a:p>
            <a:pPr>
              <a:defRPr/>
            </a:pPr>
            <a:fld id="{5389032B-C7E8-4A00-88C8-EEC18C5A1C98}" type="slidenum">
              <a:rPr lang="en-US" altLang="ko-KR"/>
              <a:pPr>
                <a:defRPr/>
              </a:pPr>
              <a:t>‹#›</a:t>
            </a:fld>
            <a:endParaRPr lang="en-US" altLang="ko-KR"/>
          </a:p>
        </p:txBody>
      </p:sp>
    </p:spTree>
    <p:extLst>
      <p:ext uri="{BB962C8B-B14F-4D97-AF65-F5344CB8AC3E}">
        <p14:creationId xmlns:p14="http://schemas.microsoft.com/office/powerpoint/2010/main" val="1944200330"/>
      </p:ext>
    </p:extLst>
  </p:cSld>
  <p:clrMap bg1="lt1" tx1="dk1" bg2="lt2" tx2="dk2" accent1="accent1" accent2="accent2" accent3="accent3" accent4="accent4" accent5="accent5" accent6="accent6" hlink="hlink" folHlink="folHlink"/>
  <p:hf dt="0"/>
  <p:notesStyle>
    <a:lvl1pPr algn="l" rtl="0" eaLnBrk="0" fontAlgn="base" latinLnBrk="1" hangingPunct="0">
      <a:spcBef>
        <a:spcPct val="30000"/>
      </a:spcBef>
      <a:spcAft>
        <a:spcPct val="0"/>
      </a:spcAft>
      <a:defRPr kumimoji="1" sz="1600" kern="1200">
        <a:solidFill>
          <a:schemeClr val="tx1"/>
        </a:solidFill>
        <a:latin typeface="굴림" pitchFamily="50" charset="-127"/>
        <a:ea typeface="굴림" pitchFamily="50" charset="-127"/>
        <a:cs typeface="+mn-cs"/>
      </a:defRPr>
    </a:lvl1pPr>
    <a:lvl2pPr marL="590727" algn="l" rtl="0" eaLnBrk="0" fontAlgn="base" latinLnBrk="1" hangingPunct="0">
      <a:spcBef>
        <a:spcPct val="30000"/>
      </a:spcBef>
      <a:spcAft>
        <a:spcPct val="0"/>
      </a:spcAft>
      <a:defRPr kumimoji="1" sz="1600" kern="1200">
        <a:solidFill>
          <a:schemeClr val="tx1"/>
        </a:solidFill>
        <a:latin typeface="굴림" pitchFamily="50" charset="-127"/>
        <a:ea typeface="굴림" pitchFamily="50" charset="-127"/>
        <a:cs typeface="+mn-cs"/>
      </a:defRPr>
    </a:lvl2pPr>
    <a:lvl3pPr marL="1181452" algn="l" rtl="0" eaLnBrk="0" fontAlgn="base" latinLnBrk="1" hangingPunct="0">
      <a:spcBef>
        <a:spcPct val="30000"/>
      </a:spcBef>
      <a:spcAft>
        <a:spcPct val="0"/>
      </a:spcAft>
      <a:defRPr kumimoji="1" sz="1600" kern="1200">
        <a:solidFill>
          <a:schemeClr val="tx1"/>
        </a:solidFill>
        <a:latin typeface="굴림" pitchFamily="50" charset="-127"/>
        <a:ea typeface="굴림" pitchFamily="50" charset="-127"/>
        <a:cs typeface="+mn-cs"/>
      </a:defRPr>
    </a:lvl3pPr>
    <a:lvl4pPr marL="1772181" algn="l" rtl="0" eaLnBrk="0" fontAlgn="base" latinLnBrk="1" hangingPunct="0">
      <a:spcBef>
        <a:spcPct val="30000"/>
      </a:spcBef>
      <a:spcAft>
        <a:spcPct val="0"/>
      </a:spcAft>
      <a:defRPr kumimoji="1" sz="1600" kern="1200">
        <a:solidFill>
          <a:schemeClr val="tx1"/>
        </a:solidFill>
        <a:latin typeface="굴림" pitchFamily="50" charset="-127"/>
        <a:ea typeface="굴림" pitchFamily="50" charset="-127"/>
        <a:cs typeface="+mn-cs"/>
      </a:defRPr>
    </a:lvl4pPr>
    <a:lvl5pPr marL="2362908" algn="l" rtl="0" eaLnBrk="0" fontAlgn="base" latinLnBrk="1" hangingPunct="0">
      <a:spcBef>
        <a:spcPct val="30000"/>
      </a:spcBef>
      <a:spcAft>
        <a:spcPct val="0"/>
      </a:spcAft>
      <a:defRPr kumimoji="1" sz="1600" kern="1200">
        <a:solidFill>
          <a:schemeClr val="tx1"/>
        </a:solidFill>
        <a:latin typeface="굴림" pitchFamily="50" charset="-127"/>
        <a:ea typeface="굴림" pitchFamily="50" charset="-127"/>
        <a:cs typeface="+mn-cs"/>
      </a:defRPr>
    </a:lvl5pPr>
    <a:lvl6pPr marL="2953633" algn="l" defTabSz="1181452" rtl="0" eaLnBrk="1" latinLnBrk="1" hangingPunct="1">
      <a:defRPr sz="1600" kern="1200">
        <a:solidFill>
          <a:schemeClr val="tx1"/>
        </a:solidFill>
        <a:latin typeface="+mn-lt"/>
        <a:ea typeface="+mn-ea"/>
        <a:cs typeface="+mn-cs"/>
      </a:defRPr>
    </a:lvl6pPr>
    <a:lvl7pPr marL="3544360" algn="l" defTabSz="1181452" rtl="0" eaLnBrk="1" latinLnBrk="1" hangingPunct="1">
      <a:defRPr sz="1600" kern="1200">
        <a:solidFill>
          <a:schemeClr val="tx1"/>
        </a:solidFill>
        <a:latin typeface="+mn-lt"/>
        <a:ea typeface="+mn-ea"/>
        <a:cs typeface="+mn-cs"/>
      </a:defRPr>
    </a:lvl7pPr>
    <a:lvl8pPr marL="4135085" algn="l" defTabSz="1181452" rtl="0" eaLnBrk="1" latinLnBrk="1" hangingPunct="1">
      <a:defRPr sz="1600" kern="1200">
        <a:solidFill>
          <a:schemeClr val="tx1"/>
        </a:solidFill>
        <a:latin typeface="+mn-lt"/>
        <a:ea typeface="+mn-ea"/>
        <a:cs typeface="+mn-cs"/>
      </a:defRPr>
    </a:lvl8pPr>
    <a:lvl9pPr marL="4725814" algn="l" defTabSz="1181452" rtl="0" eaLnBrk="1" latinLnBrk="1"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altLang="ko-KR" dirty="0" err="1" smtClean="0"/>
              <a:t>감사하는</a:t>
            </a:r>
            <a:r>
              <a:rPr lang="en-US" altLang="ko-KR" smtClean="0"/>
              <a:t> 교회</a:t>
            </a:r>
            <a:endParaRPr lang="en-US" altLang="ko-KR"/>
          </a:p>
        </p:txBody>
      </p:sp>
      <p:sp>
        <p:nvSpPr>
          <p:cNvPr id="5" name="Footer Placeholder 4"/>
          <p:cNvSpPr>
            <a:spLocks noGrp="1"/>
          </p:cNvSpPr>
          <p:nvPr>
            <p:ph type="ftr" sz="quarter" idx="11"/>
          </p:nvPr>
        </p:nvSpPr>
        <p:spPr/>
        <p:txBody>
          <a:bodyPr/>
          <a:lstStyle/>
          <a:p>
            <a:pPr>
              <a:defRPr/>
            </a:pPr>
            <a:r>
              <a:rPr lang="en-US" altLang="ko-KR" smtClean="0"/>
              <a:t>주일 예배</a:t>
            </a:r>
            <a:endParaRPr lang="en-US" altLang="ko-KR"/>
          </a:p>
        </p:txBody>
      </p:sp>
      <p:sp>
        <p:nvSpPr>
          <p:cNvPr id="6" name="Slide Number Placeholder 5"/>
          <p:cNvSpPr>
            <a:spLocks noGrp="1"/>
          </p:cNvSpPr>
          <p:nvPr>
            <p:ph type="sldNum" sz="quarter" idx="12"/>
          </p:nvPr>
        </p:nvSpPr>
        <p:spPr/>
        <p:txBody>
          <a:bodyPr/>
          <a:lstStyle/>
          <a:p>
            <a:pPr>
              <a:defRPr/>
            </a:pPr>
            <a:fld id="{5389032B-C7E8-4A00-88C8-EEC18C5A1C98}" type="slidenum">
              <a:rPr lang="en-US" altLang="ko-KR" smtClean="0"/>
              <a:pPr>
                <a:defRPr/>
              </a:pPr>
              <a:t>1</a:t>
            </a:fld>
            <a:endParaRPr lang="en-US" altLang="ko-KR"/>
          </a:p>
        </p:txBody>
      </p:sp>
    </p:spTree>
    <p:extLst>
      <p:ext uri="{BB962C8B-B14F-4D97-AF65-F5344CB8AC3E}">
        <p14:creationId xmlns:p14="http://schemas.microsoft.com/office/powerpoint/2010/main" val="2519674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altLang="ko-KR" smtClean="0"/>
              <a:t>감사하는 교회</a:t>
            </a:r>
            <a:endParaRPr lang="en-US" altLang="ko-KR"/>
          </a:p>
        </p:txBody>
      </p:sp>
      <p:sp>
        <p:nvSpPr>
          <p:cNvPr id="5" name="Footer Placeholder 4"/>
          <p:cNvSpPr>
            <a:spLocks noGrp="1"/>
          </p:cNvSpPr>
          <p:nvPr>
            <p:ph type="ftr" sz="quarter" idx="11"/>
          </p:nvPr>
        </p:nvSpPr>
        <p:spPr/>
        <p:txBody>
          <a:bodyPr/>
          <a:lstStyle/>
          <a:p>
            <a:pPr>
              <a:defRPr/>
            </a:pPr>
            <a:r>
              <a:rPr lang="en-US" altLang="ko-KR" smtClean="0"/>
              <a:t>주일 예배</a:t>
            </a:r>
            <a:endParaRPr lang="en-US" altLang="ko-KR"/>
          </a:p>
        </p:txBody>
      </p:sp>
      <p:sp>
        <p:nvSpPr>
          <p:cNvPr id="6" name="Slide Number Placeholder 5"/>
          <p:cNvSpPr>
            <a:spLocks noGrp="1"/>
          </p:cNvSpPr>
          <p:nvPr>
            <p:ph type="sldNum" sz="quarter" idx="12"/>
          </p:nvPr>
        </p:nvSpPr>
        <p:spPr/>
        <p:txBody>
          <a:bodyPr/>
          <a:lstStyle/>
          <a:p>
            <a:pPr>
              <a:defRPr/>
            </a:pPr>
            <a:fld id="{5389032B-C7E8-4A00-88C8-EEC18C5A1C98}" type="slidenum">
              <a:rPr lang="en-US" altLang="ko-KR" smtClean="0"/>
              <a:pPr>
                <a:defRPr/>
              </a:pPr>
              <a:t>45</a:t>
            </a:fld>
            <a:endParaRPr lang="en-US" altLang="ko-KR"/>
          </a:p>
        </p:txBody>
      </p:sp>
    </p:spTree>
    <p:extLst>
      <p:ext uri="{BB962C8B-B14F-4D97-AF65-F5344CB8AC3E}">
        <p14:creationId xmlns:p14="http://schemas.microsoft.com/office/powerpoint/2010/main" val="1992204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altLang="ko-KR" smtClean="0"/>
              <a:t>감사하는 교회</a:t>
            </a:r>
            <a:endParaRPr lang="en-US" altLang="ko-KR"/>
          </a:p>
        </p:txBody>
      </p:sp>
      <p:sp>
        <p:nvSpPr>
          <p:cNvPr id="5" name="Footer Placeholder 4"/>
          <p:cNvSpPr>
            <a:spLocks noGrp="1"/>
          </p:cNvSpPr>
          <p:nvPr>
            <p:ph type="ftr" sz="quarter" idx="11"/>
          </p:nvPr>
        </p:nvSpPr>
        <p:spPr/>
        <p:txBody>
          <a:bodyPr/>
          <a:lstStyle/>
          <a:p>
            <a:pPr>
              <a:defRPr/>
            </a:pPr>
            <a:r>
              <a:rPr lang="en-US" altLang="ko-KR" smtClean="0"/>
              <a:t>주일 예배</a:t>
            </a:r>
            <a:endParaRPr lang="en-US" altLang="ko-KR"/>
          </a:p>
        </p:txBody>
      </p:sp>
      <p:sp>
        <p:nvSpPr>
          <p:cNvPr id="6" name="Slide Number Placeholder 5"/>
          <p:cNvSpPr>
            <a:spLocks noGrp="1"/>
          </p:cNvSpPr>
          <p:nvPr>
            <p:ph type="sldNum" sz="quarter" idx="12"/>
          </p:nvPr>
        </p:nvSpPr>
        <p:spPr/>
        <p:txBody>
          <a:bodyPr/>
          <a:lstStyle/>
          <a:p>
            <a:pPr>
              <a:defRPr/>
            </a:pPr>
            <a:fld id="{5389032B-C7E8-4A00-88C8-EEC18C5A1C98}" type="slidenum">
              <a:rPr lang="en-US" altLang="ko-KR" smtClean="0"/>
              <a:pPr>
                <a:defRPr/>
              </a:pPr>
              <a:t>51</a:t>
            </a:fld>
            <a:endParaRPr lang="en-US" altLang="ko-KR"/>
          </a:p>
        </p:txBody>
      </p:sp>
    </p:spTree>
    <p:extLst>
      <p:ext uri="{BB962C8B-B14F-4D97-AF65-F5344CB8AC3E}">
        <p14:creationId xmlns:p14="http://schemas.microsoft.com/office/powerpoint/2010/main" val="22942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altLang="ko-KR" smtClean="0"/>
              <a:t>감사하는 교회</a:t>
            </a:r>
            <a:endParaRPr lang="en-US" altLang="ko-KR"/>
          </a:p>
        </p:txBody>
      </p:sp>
      <p:sp>
        <p:nvSpPr>
          <p:cNvPr id="5" name="Footer Placeholder 4"/>
          <p:cNvSpPr>
            <a:spLocks noGrp="1"/>
          </p:cNvSpPr>
          <p:nvPr>
            <p:ph type="ftr" sz="quarter" idx="11"/>
          </p:nvPr>
        </p:nvSpPr>
        <p:spPr/>
        <p:txBody>
          <a:bodyPr/>
          <a:lstStyle/>
          <a:p>
            <a:pPr>
              <a:defRPr/>
            </a:pPr>
            <a:r>
              <a:rPr lang="en-US" altLang="ko-KR" smtClean="0"/>
              <a:t>주일 예배</a:t>
            </a:r>
            <a:endParaRPr lang="en-US" altLang="ko-KR"/>
          </a:p>
        </p:txBody>
      </p:sp>
      <p:sp>
        <p:nvSpPr>
          <p:cNvPr id="6" name="Slide Number Placeholder 5"/>
          <p:cNvSpPr>
            <a:spLocks noGrp="1"/>
          </p:cNvSpPr>
          <p:nvPr>
            <p:ph type="sldNum" sz="quarter" idx="12"/>
          </p:nvPr>
        </p:nvSpPr>
        <p:spPr/>
        <p:txBody>
          <a:bodyPr/>
          <a:lstStyle/>
          <a:p>
            <a:pPr>
              <a:defRPr/>
            </a:pPr>
            <a:fld id="{5389032B-C7E8-4A00-88C8-EEC18C5A1C98}" type="slidenum">
              <a:rPr lang="en-US" altLang="ko-KR" smtClean="0"/>
              <a:pPr>
                <a:defRPr/>
              </a:pPr>
              <a:t>3</a:t>
            </a:fld>
            <a:endParaRPr lang="en-US" altLang="ko-KR"/>
          </a:p>
        </p:txBody>
      </p:sp>
    </p:spTree>
    <p:extLst>
      <p:ext uri="{BB962C8B-B14F-4D97-AF65-F5344CB8AC3E}">
        <p14:creationId xmlns:p14="http://schemas.microsoft.com/office/powerpoint/2010/main" val="3301060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a:noFill/>
        </p:spPr>
        <p:txBody>
          <a:bodyPr/>
          <a:lstStyle/>
          <a:p>
            <a:r>
              <a:rPr lang="en-US" altLang="ko-KR" smtClean="0">
                <a:latin typeface="굴림" charset="-127"/>
                <a:ea typeface="굴림" charset="-127"/>
              </a:rPr>
              <a:t>감사하는 교회</a:t>
            </a:r>
          </a:p>
        </p:txBody>
      </p:sp>
      <p:sp>
        <p:nvSpPr>
          <p:cNvPr id="48131" name="Rectangle 6"/>
          <p:cNvSpPr>
            <a:spLocks noGrp="1" noChangeArrowheads="1"/>
          </p:cNvSpPr>
          <p:nvPr>
            <p:ph type="ftr" sz="quarter" idx="4"/>
          </p:nvPr>
        </p:nvSpPr>
        <p:spPr>
          <a:noFill/>
        </p:spPr>
        <p:txBody>
          <a:bodyPr/>
          <a:lstStyle/>
          <a:p>
            <a:r>
              <a:rPr lang="en-US" altLang="ko-KR" smtClean="0">
                <a:latin typeface="굴림" charset="-127"/>
                <a:ea typeface="굴림" charset="-127"/>
              </a:rPr>
              <a:t>주일 예배</a:t>
            </a:r>
          </a:p>
        </p:txBody>
      </p:sp>
      <p:sp>
        <p:nvSpPr>
          <p:cNvPr id="48132" name="Rectangle 7"/>
          <p:cNvSpPr>
            <a:spLocks noGrp="1" noChangeArrowheads="1"/>
          </p:cNvSpPr>
          <p:nvPr>
            <p:ph type="sldNum" sz="quarter" idx="5"/>
          </p:nvPr>
        </p:nvSpPr>
        <p:spPr>
          <a:noFill/>
        </p:spPr>
        <p:txBody>
          <a:bodyPr/>
          <a:lstStyle/>
          <a:p>
            <a:fld id="{0AF76DF5-42F1-4800-9A50-689EFAF20B30}" type="slidenum">
              <a:rPr lang="en-US" altLang="ko-KR" smtClean="0">
                <a:latin typeface="굴림" charset="-127"/>
                <a:ea typeface="굴림" charset="-127"/>
              </a:rPr>
              <a:pPr/>
              <a:t>18</a:t>
            </a:fld>
            <a:endParaRPr lang="en-US" altLang="ko-KR" smtClean="0">
              <a:latin typeface="굴림" charset="-127"/>
              <a:ea typeface="굴림" charset="-127"/>
            </a:endParaRPr>
          </a:p>
        </p:txBody>
      </p:sp>
      <p:sp>
        <p:nvSpPr>
          <p:cNvPr id="48133" name="Rectangle 2"/>
          <p:cNvSpPr>
            <a:spLocks noGrp="1" noRot="1" noChangeAspect="1" noChangeArrowheads="1" noTextEdit="1"/>
          </p:cNvSpPr>
          <p:nvPr>
            <p:ph type="sldImg"/>
          </p:nvPr>
        </p:nvSpPr>
        <p:spPr>
          <a:xfrm>
            <a:off x="685800" y="685800"/>
            <a:ext cx="5486400" cy="3429000"/>
          </a:xfrm>
          <a:ln/>
        </p:spPr>
      </p:sp>
      <p:sp>
        <p:nvSpPr>
          <p:cNvPr id="48134" name="Rectangle 3"/>
          <p:cNvSpPr>
            <a:spLocks noGrp="1" noChangeArrowheads="1"/>
          </p:cNvSpPr>
          <p:nvPr>
            <p:ph type="body" idx="1"/>
          </p:nvPr>
        </p:nvSpPr>
        <p:spPr>
          <a:noFill/>
          <a:ln/>
        </p:spPr>
        <p:txBody>
          <a:bodyPr/>
          <a:lstStyle/>
          <a:p>
            <a:endParaRPr lang="ko-KR" altLang="ko-KR" smtClean="0">
              <a:latin typeface="굴림" charset="-127"/>
              <a:ea typeface="굴림" charset="-127"/>
            </a:endParaRPr>
          </a:p>
        </p:txBody>
      </p:sp>
    </p:spTree>
    <p:extLst>
      <p:ext uri="{BB962C8B-B14F-4D97-AF65-F5344CB8AC3E}">
        <p14:creationId xmlns:p14="http://schemas.microsoft.com/office/powerpoint/2010/main" val="1036881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685800" y="685800"/>
            <a:ext cx="5486400" cy="3429000"/>
          </a:xfrm>
          <a:ln/>
        </p:spPr>
      </p:sp>
      <p:sp>
        <p:nvSpPr>
          <p:cNvPr id="33795" name="Rectangle 3"/>
          <p:cNvSpPr>
            <a:spLocks noGrp="1" noChangeArrowheads="1"/>
          </p:cNvSpPr>
          <p:nvPr>
            <p:ph type="body" idx="1"/>
          </p:nvPr>
        </p:nvSpPr>
        <p:spPr>
          <a:noFill/>
          <a:ln/>
        </p:spPr>
        <p:txBody>
          <a:bodyPr/>
          <a:lstStyle/>
          <a:p>
            <a:endParaRPr lang="ko-KR" altLang="en-US" smtClean="0"/>
          </a:p>
        </p:txBody>
      </p:sp>
    </p:spTree>
    <p:extLst>
      <p:ext uri="{BB962C8B-B14F-4D97-AF65-F5344CB8AC3E}">
        <p14:creationId xmlns:p14="http://schemas.microsoft.com/office/powerpoint/2010/main" val="800176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altLang="ko-KR" smtClean="0"/>
              <a:t>감사하는 교회</a:t>
            </a:r>
            <a:endParaRPr lang="en-US" altLang="ko-KR"/>
          </a:p>
        </p:txBody>
      </p:sp>
      <p:sp>
        <p:nvSpPr>
          <p:cNvPr id="5" name="Footer Placeholder 4"/>
          <p:cNvSpPr>
            <a:spLocks noGrp="1"/>
          </p:cNvSpPr>
          <p:nvPr>
            <p:ph type="ftr" sz="quarter" idx="11"/>
          </p:nvPr>
        </p:nvSpPr>
        <p:spPr/>
        <p:txBody>
          <a:bodyPr/>
          <a:lstStyle/>
          <a:p>
            <a:pPr>
              <a:defRPr/>
            </a:pPr>
            <a:r>
              <a:rPr lang="en-US" altLang="ko-KR" smtClean="0"/>
              <a:t>주일 예배</a:t>
            </a:r>
            <a:endParaRPr lang="en-US" altLang="ko-KR"/>
          </a:p>
        </p:txBody>
      </p:sp>
      <p:sp>
        <p:nvSpPr>
          <p:cNvPr id="6" name="Slide Number Placeholder 5"/>
          <p:cNvSpPr>
            <a:spLocks noGrp="1"/>
          </p:cNvSpPr>
          <p:nvPr>
            <p:ph type="sldNum" sz="quarter" idx="12"/>
          </p:nvPr>
        </p:nvSpPr>
        <p:spPr/>
        <p:txBody>
          <a:bodyPr/>
          <a:lstStyle/>
          <a:p>
            <a:pPr>
              <a:defRPr/>
            </a:pPr>
            <a:fld id="{5389032B-C7E8-4A00-88C8-EEC18C5A1C98}" type="slidenum">
              <a:rPr lang="en-US" altLang="ko-KR" smtClean="0"/>
              <a:pPr>
                <a:defRPr/>
              </a:pPr>
              <a:t>21</a:t>
            </a:fld>
            <a:endParaRPr lang="en-US" altLang="ko-KR"/>
          </a:p>
        </p:txBody>
      </p:sp>
    </p:spTree>
    <p:extLst>
      <p:ext uri="{BB962C8B-B14F-4D97-AF65-F5344CB8AC3E}">
        <p14:creationId xmlns:p14="http://schemas.microsoft.com/office/powerpoint/2010/main" val="1050392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altLang="ko-KR" smtClean="0"/>
              <a:t>감사하는 교회</a:t>
            </a:r>
            <a:endParaRPr lang="en-US" altLang="ko-KR"/>
          </a:p>
        </p:txBody>
      </p:sp>
      <p:sp>
        <p:nvSpPr>
          <p:cNvPr id="5" name="Footer Placeholder 4"/>
          <p:cNvSpPr>
            <a:spLocks noGrp="1"/>
          </p:cNvSpPr>
          <p:nvPr>
            <p:ph type="ftr" sz="quarter" idx="11"/>
          </p:nvPr>
        </p:nvSpPr>
        <p:spPr/>
        <p:txBody>
          <a:bodyPr/>
          <a:lstStyle/>
          <a:p>
            <a:pPr>
              <a:defRPr/>
            </a:pPr>
            <a:r>
              <a:rPr lang="en-US" altLang="ko-KR" smtClean="0"/>
              <a:t>주일 예배</a:t>
            </a:r>
            <a:endParaRPr lang="en-US" altLang="ko-KR"/>
          </a:p>
        </p:txBody>
      </p:sp>
      <p:sp>
        <p:nvSpPr>
          <p:cNvPr id="6" name="Slide Number Placeholder 5"/>
          <p:cNvSpPr>
            <a:spLocks noGrp="1"/>
          </p:cNvSpPr>
          <p:nvPr>
            <p:ph type="sldNum" sz="quarter" idx="12"/>
          </p:nvPr>
        </p:nvSpPr>
        <p:spPr/>
        <p:txBody>
          <a:bodyPr/>
          <a:lstStyle/>
          <a:p>
            <a:pPr>
              <a:defRPr/>
            </a:pPr>
            <a:fld id="{5389032B-C7E8-4A00-88C8-EEC18C5A1C98}" type="slidenum">
              <a:rPr lang="en-US" altLang="ko-KR" smtClean="0"/>
              <a:pPr>
                <a:defRPr/>
              </a:pPr>
              <a:t>23</a:t>
            </a:fld>
            <a:endParaRPr lang="en-US" altLang="ko-KR"/>
          </a:p>
        </p:txBody>
      </p:sp>
    </p:spTree>
    <p:extLst>
      <p:ext uri="{BB962C8B-B14F-4D97-AF65-F5344CB8AC3E}">
        <p14:creationId xmlns:p14="http://schemas.microsoft.com/office/powerpoint/2010/main" val="1078303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altLang="ko-KR" smtClean="0"/>
              <a:t>감사하는 교회</a:t>
            </a:r>
            <a:endParaRPr lang="en-US" altLang="ko-KR"/>
          </a:p>
        </p:txBody>
      </p:sp>
      <p:sp>
        <p:nvSpPr>
          <p:cNvPr id="5" name="Footer Placeholder 4"/>
          <p:cNvSpPr>
            <a:spLocks noGrp="1"/>
          </p:cNvSpPr>
          <p:nvPr>
            <p:ph type="ftr" sz="quarter" idx="11"/>
          </p:nvPr>
        </p:nvSpPr>
        <p:spPr/>
        <p:txBody>
          <a:bodyPr/>
          <a:lstStyle/>
          <a:p>
            <a:pPr>
              <a:defRPr/>
            </a:pPr>
            <a:r>
              <a:rPr lang="en-US" altLang="ko-KR" smtClean="0"/>
              <a:t>주일 예배</a:t>
            </a:r>
            <a:endParaRPr lang="en-US" altLang="ko-KR"/>
          </a:p>
        </p:txBody>
      </p:sp>
      <p:sp>
        <p:nvSpPr>
          <p:cNvPr id="6" name="Slide Number Placeholder 5"/>
          <p:cNvSpPr>
            <a:spLocks noGrp="1"/>
          </p:cNvSpPr>
          <p:nvPr>
            <p:ph type="sldNum" sz="quarter" idx="12"/>
          </p:nvPr>
        </p:nvSpPr>
        <p:spPr/>
        <p:txBody>
          <a:bodyPr/>
          <a:lstStyle/>
          <a:p>
            <a:pPr>
              <a:defRPr/>
            </a:pPr>
            <a:fld id="{5389032B-C7E8-4A00-88C8-EEC18C5A1C98}" type="slidenum">
              <a:rPr lang="en-US" altLang="ko-KR" smtClean="0"/>
              <a:pPr>
                <a:defRPr/>
              </a:pPr>
              <a:t>25</a:t>
            </a:fld>
            <a:endParaRPr lang="en-US" altLang="ko-KR"/>
          </a:p>
        </p:txBody>
      </p:sp>
    </p:spTree>
    <p:extLst>
      <p:ext uri="{BB962C8B-B14F-4D97-AF65-F5344CB8AC3E}">
        <p14:creationId xmlns:p14="http://schemas.microsoft.com/office/powerpoint/2010/main" val="2972070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ltLang="ko-KR" smtClean="0"/>
              <a:t>감사하는 교회</a:t>
            </a:r>
            <a:endParaRPr lang="en-US" altLang="ko-KR"/>
          </a:p>
        </p:txBody>
      </p:sp>
      <p:sp>
        <p:nvSpPr>
          <p:cNvPr id="5" name="Footer Placeholder 4"/>
          <p:cNvSpPr>
            <a:spLocks noGrp="1"/>
          </p:cNvSpPr>
          <p:nvPr>
            <p:ph type="ftr" sz="quarter" idx="11"/>
          </p:nvPr>
        </p:nvSpPr>
        <p:spPr/>
        <p:txBody>
          <a:bodyPr/>
          <a:lstStyle/>
          <a:p>
            <a:pPr>
              <a:defRPr/>
            </a:pPr>
            <a:r>
              <a:rPr lang="en-US" altLang="ko-KR" smtClean="0"/>
              <a:t>주일 예배</a:t>
            </a:r>
            <a:endParaRPr lang="en-US" altLang="ko-KR"/>
          </a:p>
        </p:txBody>
      </p:sp>
      <p:sp>
        <p:nvSpPr>
          <p:cNvPr id="6" name="Slide Number Placeholder 5"/>
          <p:cNvSpPr>
            <a:spLocks noGrp="1"/>
          </p:cNvSpPr>
          <p:nvPr>
            <p:ph type="sldNum" sz="quarter" idx="12"/>
          </p:nvPr>
        </p:nvSpPr>
        <p:spPr/>
        <p:txBody>
          <a:bodyPr/>
          <a:lstStyle/>
          <a:p>
            <a:pPr>
              <a:defRPr/>
            </a:pPr>
            <a:fld id="{5389032B-C7E8-4A00-88C8-EEC18C5A1C98}" type="slidenum">
              <a:rPr lang="en-US" altLang="ko-KR" smtClean="0"/>
              <a:pPr>
                <a:defRPr/>
              </a:pPr>
              <a:t>26</a:t>
            </a:fld>
            <a:endParaRPr lang="en-US" altLang="ko-KR"/>
          </a:p>
        </p:txBody>
      </p:sp>
    </p:spTree>
    <p:extLst>
      <p:ext uri="{BB962C8B-B14F-4D97-AF65-F5344CB8AC3E}">
        <p14:creationId xmlns:p14="http://schemas.microsoft.com/office/powerpoint/2010/main" val="3576661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altLang="ko-KR" smtClean="0"/>
              <a:t>감사하는 교회</a:t>
            </a:r>
            <a:endParaRPr lang="en-US" altLang="ko-KR"/>
          </a:p>
        </p:txBody>
      </p:sp>
      <p:sp>
        <p:nvSpPr>
          <p:cNvPr id="5" name="Footer Placeholder 4"/>
          <p:cNvSpPr>
            <a:spLocks noGrp="1"/>
          </p:cNvSpPr>
          <p:nvPr>
            <p:ph type="ftr" sz="quarter" idx="11"/>
          </p:nvPr>
        </p:nvSpPr>
        <p:spPr/>
        <p:txBody>
          <a:bodyPr/>
          <a:lstStyle/>
          <a:p>
            <a:pPr>
              <a:defRPr/>
            </a:pPr>
            <a:r>
              <a:rPr lang="en-US" altLang="ko-KR" smtClean="0"/>
              <a:t>주일 예배</a:t>
            </a:r>
            <a:endParaRPr lang="en-US" altLang="ko-KR"/>
          </a:p>
        </p:txBody>
      </p:sp>
      <p:sp>
        <p:nvSpPr>
          <p:cNvPr id="6" name="Slide Number Placeholder 5"/>
          <p:cNvSpPr>
            <a:spLocks noGrp="1"/>
          </p:cNvSpPr>
          <p:nvPr>
            <p:ph type="sldNum" sz="quarter" idx="12"/>
          </p:nvPr>
        </p:nvSpPr>
        <p:spPr/>
        <p:txBody>
          <a:bodyPr/>
          <a:lstStyle/>
          <a:p>
            <a:pPr>
              <a:defRPr/>
            </a:pPr>
            <a:fld id="{5389032B-C7E8-4A00-88C8-EEC18C5A1C98}" type="slidenum">
              <a:rPr lang="en-US" altLang="ko-KR" smtClean="0"/>
              <a:pPr>
                <a:defRPr/>
              </a:pPr>
              <a:t>36</a:t>
            </a:fld>
            <a:endParaRPr lang="en-US" altLang="ko-KR"/>
          </a:p>
        </p:txBody>
      </p:sp>
    </p:spTree>
    <p:extLst>
      <p:ext uri="{BB962C8B-B14F-4D97-AF65-F5344CB8AC3E}">
        <p14:creationId xmlns:p14="http://schemas.microsoft.com/office/powerpoint/2010/main" val="2935146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1810866"/>
            <a:ext cx="7772400" cy="1225019"/>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2" y="3238500"/>
            <a:ext cx="6400800" cy="1460500"/>
          </a:xfrm>
        </p:spPr>
        <p:txBody>
          <a:bodyPr/>
          <a:lstStyle>
            <a:lvl1pPr marL="0" indent="0" algn="ctr">
              <a:buNone/>
              <a:defRPr/>
            </a:lvl1pPr>
            <a:lvl2pPr marL="590727" indent="0" algn="ctr">
              <a:buNone/>
              <a:defRPr/>
            </a:lvl2pPr>
            <a:lvl3pPr marL="1181452" indent="0" algn="ctr">
              <a:buNone/>
              <a:defRPr/>
            </a:lvl3pPr>
            <a:lvl4pPr marL="1772181" indent="0" algn="ctr">
              <a:buNone/>
              <a:defRPr/>
            </a:lvl4pPr>
            <a:lvl5pPr marL="2362908" indent="0" algn="ctr">
              <a:buNone/>
              <a:defRPr/>
            </a:lvl5pPr>
            <a:lvl6pPr marL="2953633" indent="0" algn="ctr">
              <a:buNone/>
              <a:defRPr/>
            </a:lvl6pPr>
            <a:lvl7pPr marL="3544360" indent="0" algn="ctr">
              <a:buNone/>
              <a:defRPr/>
            </a:lvl7pPr>
            <a:lvl8pPr marL="4135085" indent="0" algn="ctr">
              <a:buNone/>
              <a:defRPr/>
            </a:lvl8pPr>
            <a:lvl9pPr marL="4725814" indent="0" algn="ctr">
              <a:buNone/>
              <a:defRPr/>
            </a:lvl9pPr>
          </a:lstStyle>
          <a:p>
            <a:r>
              <a:rPr lang="ko-KR" altLang="en-US" smtClean="0"/>
              <a:t>마스터 부제목 스타일 편집</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6E54FD00-43C9-4DDC-A431-FF879D2AA8B8}" type="slidenum">
              <a:rPr lang="en-US" altLang="ko-KR"/>
              <a:pPr>
                <a:defRPr/>
              </a:pPr>
              <a:t>‹#›</a:t>
            </a:fld>
            <a:endParaRPr lang="en-US" altLang="ko-KR"/>
          </a:p>
        </p:txBody>
      </p:sp>
    </p:spTree>
  </p:cSld>
  <p:clrMapOvr>
    <a:masterClrMapping/>
  </p:clrMapOvr>
  <p:transition>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21715A01-72DD-429B-9B94-64A63BC51281}" type="slidenum">
              <a:rPr lang="en-US" altLang="ko-KR"/>
              <a:pPr>
                <a:defRPr/>
              </a:pPr>
              <a:t>‹#›</a:t>
            </a:fld>
            <a:endParaRPr lang="en-US" altLang="ko-KR"/>
          </a:p>
        </p:txBody>
      </p:sp>
    </p:spTree>
  </p:cSld>
  <p:clrMapOvr>
    <a:masterClrMapping/>
  </p:clrMapOvr>
  <p:transition>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1" y="262600"/>
            <a:ext cx="2057400" cy="4876269"/>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1" y="262600"/>
            <a:ext cx="6019800" cy="4876269"/>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D3CD57B0-672A-4A89-9DB2-F4A3DEF7C3A8}" type="slidenum">
              <a:rPr lang="en-US" altLang="ko-KR"/>
              <a:pPr>
                <a:defRPr/>
              </a:pPr>
              <a:t>‹#›</a:t>
            </a:fld>
            <a:endParaRPr lang="en-US" altLang="ko-KR"/>
          </a:p>
        </p:txBody>
      </p:sp>
    </p:spTree>
  </p:cSld>
  <p:clrMapOvr>
    <a:masterClrMapping/>
  </p:clrMapOvr>
  <p:transition>
    <p:blinds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10866"/>
            <a:ext cx="7772400" cy="1225019"/>
          </a:xfrm>
        </p:spPr>
        <p:txBody>
          <a:bodyPr/>
          <a:lstStyle/>
          <a:p>
            <a:r>
              <a:rPr lang="en-US" altLang="ko-KR" smtClean="0"/>
              <a:t>Click to edit Master title style</a:t>
            </a:r>
            <a:endParaRPr lang="ko-KR" altLang="en-US"/>
          </a:p>
        </p:txBody>
      </p:sp>
      <p:sp>
        <p:nvSpPr>
          <p:cNvPr id="3" name="Subtitle 2"/>
          <p:cNvSpPr>
            <a:spLocks noGrp="1"/>
          </p:cNvSpPr>
          <p:nvPr>
            <p:ph type="subTitle" idx="1"/>
          </p:nvPr>
        </p:nvSpPr>
        <p:spPr>
          <a:xfrm>
            <a:off x="1371602" y="3238500"/>
            <a:ext cx="6400800" cy="1460500"/>
          </a:xfrm>
        </p:spPr>
        <p:txBody>
          <a:bodyPr/>
          <a:lstStyle>
            <a:lvl1pPr marL="0" indent="0" algn="ctr">
              <a:buNone/>
              <a:defRPr/>
            </a:lvl1pPr>
            <a:lvl2pPr marL="590727" indent="0" algn="ctr">
              <a:buNone/>
              <a:defRPr/>
            </a:lvl2pPr>
            <a:lvl3pPr marL="1181452" indent="0" algn="ctr">
              <a:buNone/>
              <a:defRPr/>
            </a:lvl3pPr>
            <a:lvl4pPr marL="1772181" indent="0" algn="ctr">
              <a:buNone/>
              <a:defRPr/>
            </a:lvl4pPr>
            <a:lvl5pPr marL="2362908" indent="0" algn="ctr">
              <a:buNone/>
              <a:defRPr/>
            </a:lvl5pPr>
            <a:lvl6pPr marL="2953633" indent="0" algn="ctr">
              <a:buNone/>
              <a:defRPr/>
            </a:lvl6pPr>
            <a:lvl7pPr marL="3544360" indent="0" algn="ctr">
              <a:buNone/>
              <a:defRPr/>
            </a:lvl7pPr>
            <a:lvl8pPr marL="4135085" indent="0" algn="ctr">
              <a:buNone/>
              <a:defRPr/>
            </a:lvl8pPr>
            <a:lvl9pPr marL="4725814" indent="0" algn="ctr">
              <a:buNone/>
              <a:defRPr/>
            </a:lvl9pPr>
          </a:lstStyle>
          <a:p>
            <a:r>
              <a:rPr lang="en-US" altLang="ko-KR" smtClean="0"/>
              <a:t>Click to edit Master subtitle style</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1978312E-8445-4B63-AF50-89361957CC29}" type="slidenum">
              <a:rPr lang="en-US" altLang="ko-KR"/>
              <a:pPr>
                <a:defRPr/>
              </a:pPr>
              <a:t>‹#›</a:t>
            </a:fld>
            <a:endParaRPr lang="en-US" altLang="ko-KR"/>
          </a:p>
        </p:txBody>
      </p:sp>
    </p:spTree>
  </p:cSld>
  <p:clrMapOvr>
    <a:masterClrMapping/>
  </p:clrMapOvr>
  <p:transition spd="med">
    <p:wheel spokes="3"/>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Content Placeholder 2"/>
          <p:cNvSpPr>
            <a:spLocks noGrp="1"/>
          </p:cNvSpPr>
          <p:nvPr>
            <p:ph idx="1"/>
          </p:nvPr>
        </p:nvSpPr>
        <p:spPr/>
        <p:txBody>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DE5CCDBD-2A32-4A06-8760-7D5FF058C3DE}" type="slidenum">
              <a:rPr lang="en-US" altLang="ko-KR"/>
              <a:pPr>
                <a:defRPr/>
              </a:pPr>
              <a:t>‹#›</a:t>
            </a:fld>
            <a:endParaRPr lang="en-US" altLang="ko-KR"/>
          </a:p>
        </p:txBody>
      </p:sp>
    </p:spTree>
  </p:cSld>
  <p:clrMapOvr>
    <a:masterClrMapping/>
  </p:clrMapOvr>
  <p:transition spd="med">
    <p:wheel spokes="3"/>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2" y="3672965"/>
            <a:ext cx="7772400" cy="1135063"/>
          </a:xfrm>
        </p:spPr>
        <p:txBody>
          <a:bodyPr anchor="t"/>
          <a:lstStyle>
            <a:lvl1pPr algn="l">
              <a:defRPr sz="5200" b="1" cap="all"/>
            </a:lvl1pPr>
          </a:lstStyle>
          <a:p>
            <a:r>
              <a:rPr lang="en-US" altLang="ko-KR" smtClean="0"/>
              <a:t>Click to edit Master title style</a:t>
            </a:r>
            <a:endParaRPr lang="ko-KR" altLang="en-US"/>
          </a:p>
        </p:txBody>
      </p:sp>
      <p:sp>
        <p:nvSpPr>
          <p:cNvPr id="3" name="Text Placeholder 2"/>
          <p:cNvSpPr>
            <a:spLocks noGrp="1"/>
          </p:cNvSpPr>
          <p:nvPr>
            <p:ph type="body" idx="1"/>
          </p:nvPr>
        </p:nvSpPr>
        <p:spPr>
          <a:xfrm>
            <a:off x="722312" y="2422391"/>
            <a:ext cx="7772400" cy="1250157"/>
          </a:xfrm>
        </p:spPr>
        <p:txBody>
          <a:bodyPr anchor="b"/>
          <a:lstStyle>
            <a:lvl1pPr marL="0" indent="0">
              <a:buNone/>
              <a:defRPr sz="2700"/>
            </a:lvl1pPr>
            <a:lvl2pPr marL="590727" indent="0">
              <a:buNone/>
              <a:defRPr sz="2200"/>
            </a:lvl2pPr>
            <a:lvl3pPr marL="1181452" indent="0">
              <a:buNone/>
              <a:defRPr sz="2000"/>
            </a:lvl3pPr>
            <a:lvl4pPr marL="1772181" indent="0">
              <a:buNone/>
              <a:defRPr sz="1800"/>
            </a:lvl4pPr>
            <a:lvl5pPr marL="2362908" indent="0">
              <a:buNone/>
              <a:defRPr sz="1800"/>
            </a:lvl5pPr>
            <a:lvl6pPr marL="2953633" indent="0">
              <a:buNone/>
              <a:defRPr sz="1800"/>
            </a:lvl6pPr>
            <a:lvl7pPr marL="3544360" indent="0">
              <a:buNone/>
              <a:defRPr sz="1800"/>
            </a:lvl7pPr>
            <a:lvl8pPr marL="4135085" indent="0">
              <a:buNone/>
              <a:defRPr sz="1800"/>
            </a:lvl8pPr>
            <a:lvl9pPr marL="4725814" indent="0">
              <a:buNone/>
              <a:defRPr sz="1800"/>
            </a:lvl9pPr>
          </a:lstStyle>
          <a:p>
            <a:pPr lvl="0"/>
            <a:r>
              <a:rPr lang="en-US" altLang="ko-KR"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1084695C-6261-4BD1-A257-6FB899B69383}" type="slidenum">
              <a:rPr lang="en-US" altLang="ko-KR"/>
              <a:pPr>
                <a:defRPr/>
              </a:pPr>
              <a:t>‹#›</a:t>
            </a:fld>
            <a:endParaRPr lang="en-US" altLang="ko-KR"/>
          </a:p>
        </p:txBody>
      </p:sp>
    </p:spTree>
  </p:cSld>
  <p:clrMapOvr>
    <a:masterClrMapping/>
  </p:clrMapOvr>
  <p:transition spd="med">
    <p:wheel spokes="3"/>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Content Placeholder 2"/>
          <p:cNvSpPr>
            <a:spLocks noGrp="1"/>
          </p:cNvSpPr>
          <p:nvPr>
            <p:ph sz="half" idx="1"/>
          </p:nvPr>
        </p:nvSpPr>
        <p:spPr>
          <a:xfrm>
            <a:off x="457201" y="1333520"/>
            <a:ext cx="4038600" cy="3771639"/>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Content Placeholder 3"/>
          <p:cNvSpPr>
            <a:spLocks noGrp="1"/>
          </p:cNvSpPr>
          <p:nvPr>
            <p:ph sz="half" idx="2"/>
          </p:nvPr>
        </p:nvSpPr>
        <p:spPr>
          <a:xfrm>
            <a:off x="4648201" y="1333520"/>
            <a:ext cx="4038600" cy="3771639"/>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fld id="{52F2FC78-DC7C-4AB1-A772-BCDEEC9B5AB5}" type="slidenum">
              <a:rPr lang="en-US" altLang="ko-KR"/>
              <a:pPr>
                <a:defRPr/>
              </a:pPr>
              <a:t>‹#›</a:t>
            </a:fld>
            <a:endParaRPr lang="en-US" altLang="ko-KR"/>
          </a:p>
        </p:txBody>
      </p:sp>
    </p:spTree>
  </p:cSld>
  <p:clrMapOvr>
    <a:masterClrMapping/>
  </p:clrMapOvr>
  <p:transition spd="med">
    <p:wheel spokes="3"/>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ko-KR" smtClean="0"/>
              <a:t>Click to edit Master title style</a:t>
            </a:r>
            <a:endParaRPr lang="ko-KR" altLang="en-US"/>
          </a:p>
        </p:txBody>
      </p:sp>
      <p:sp>
        <p:nvSpPr>
          <p:cNvPr id="3" name="Text Placeholder 2"/>
          <p:cNvSpPr>
            <a:spLocks noGrp="1"/>
          </p:cNvSpPr>
          <p:nvPr>
            <p:ph type="body" idx="1"/>
          </p:nvPr>
        </p:nvSpPr>
        <p:spPr>
          <a:xfrm>
            <a:off x="457226" y="1279390"/>
            <a:ext cx="4040189" cy="533139"/>
          </a:xfrm>
        </p:spPr>
        <p:txBody>
          <a:bodyPr anchor="b"/>
          <a:lstStyle>
            <a:lvl1pPr marL="0" indent="0">
              <a:buNone/>
              <a:defRPr sz="3100" b="1"/>
            </a:lvl1pPr>
            <a:lvl2pPr marL="590727" indent="0">
              <a:buNone/>
              <a:defRPr sz="2700" b="1"/>
            </a:lvl2pPr>
            <a:lvl3pPr marL="1181452" indent="0">
              <a:buNone/>
              <a:defRPr sz="2200" b="1"/>
            </a:lvl3pPr>
            <a:lvl4pPr marL="1772181" indent="0">
              <a:buNone/>
              <a:defRPr sz="2000" b="1"/>
            </a:lvl4pPr>
            <a:lvl5pPr marL="2362908" indent="0">
              <a:buNone/>
              <a:defRPr sz="2000" b="1"/>
            </a:lvl5pPr>
            <a:lvl6pPr marL="2953633" indent="0">
              <a:buNone/>
              <a:defRPr sz="2000" b="1"/>
            </a:lvl6pPr>
            <a:lvl7pPr marL="3544360" indent="0">
              <a:buNone/>
              <a:defRPr sz="2000" b="1"/>
            </a:lvl7pPr>
            <a:lvl8pPr marL="4135085" indent="0">
              <a:buNone/>
              <a:defRPr sz="2000" b="1"/>
            </a:lvl8pPr>
            <a:lvl9pPr marL="4725814" indent="0">
              <a:buNone/>
              <a:defRPr sz="2000" b="1"/>
            </a:lvl9pPr>
          </a:lstStyle>
          <a:p>
            <a:pPr lvl="0"/>
            <a:r>
              <a:rPr lang="en-US" altLang="ko-KR" smtClean="0"/>
              <a:t>Click to edit Master text styles</a:t>
            </a:r>
          </a:p>
        </p:txBody>
      </p:sp>
      <p:sp>
        <p:nvSpPr>
          <p:cNvPr id="4" name="Content Placeholder 3"/>
          <p:cNvSpPr>
            <a:spLocks noGrp="1"/>
          </p:cNvSpPr>
          <p:nvPr>
            <p:ph sz="half" idx="2"/>
          </p:nvPr>
        </p:nvSpPr>
        <p:spPr>
          <a:xfrm>
            <a:off x="457226" y="1812470"/>
            <a:ext cx="4040189" cy="329273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5" name="Text Placeholder 4"/>
          <p:cNvSpPr>
            <a:spLocks noGrp="1"/>
          </p:cNvSpPr>
          <p:nvPr>
            <p:ph type="body" sz="quarter" idx="3"/>
          </p:nvPr>
        </p:nvSpPr>
        <p:spPr>
          <a:xfrm>
            <a:off x="4645094" y="1279390"/>
            <a:ext cx="4041774" cy="533139"/>
          </a:xfrm>
        </p:spPr>
        <p:txBody>
          <a:bodyPr anchor="b"/>
          <a:lstStyle>
            <a:lvl1pPr marL="0" indent="0">
              <a:buNone/>
              <a:defRPr sz="3100" b="1"/>
            </a:lvl1pPr>
            <a:lvl2pPr marL="590727" indent="0">
              <a:buNone/>
              <a:defRPr sz="2700" b="1"/>
            </a:lvl2pPr>
            <a:lvl3pPr marL="1181452" indent="0">
              <a:buNone/>
              <a:defRPr sz="2200" b="1"/>
            </a:lvl3pPr>
            <a:lvl4pPr marL="1772181" indent="0">
              <a:buNone/>
              <a:defRPr sz="2000" b="1"/>
            </a:lvl4pPr>
            <a:lvl5pPr marL="2362908" indent="0">
              <a:buNone/>
              <a:defRPr sz="2000" b="1"/>
            </a:lvl5pPr>
            <a:lvl6pPr marL="2953633" indent="0">
              <a:buNone/>
              <a:defRPr sz="2000" b="1"/>
            </a:lvl6pPr>
            <a:lvl7pPr marL="3544360" indent="0">
              <a:buNone/>
              <a:defRPr sz="2000" b="1"/>
            </a:lvl7pPr>
            <a:lvl8pPr marL="4135085" indent="0">
              <a:buNone/>
              <a:defRPr sz="2000" b="1"/>
            </a:lvl8pPr>
            <a:lvl9pPr marL="4725814" indent="0">
              <a:buNone/>
              <a:defRPr sz="2000" b="1"/>
            </a:lvl9pPr>
          </a:lstStyle>
          <a:p>
            <a:pPr lvl="0"/>
            <a:r>
              <a:rPr lang="en-US" altLang="ko-KR" smtClean="0"/>
              <a:t>Click to edit Master text styles</a:t>
            </a:r>
          </a:p>
        </p:txBody>
      </p:sp>
      <p:sp>
        <p:nvSpPr>
          <p:cNvPr id="6" name="Content Placeholder 5"/>
          <p:cNvSpPr>
            <a:spLocks noGrp="1"/>
          </p:cNvSpPr>
          <p:nvPr>
            <p:ph sz="quarter" idx="4"/>
          </p:nvPr>
        </p:nvSpPr>
        <p:spPr>
          <a:xfrm>
            <a:off x="4645094" y="1812470"/>
            <a:ext cx="4041774" cy="329273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9" name="Rectangle 6"/>
          <p:cNvSpPr>
            <a:spLocks noGrp="1" noChangeArrowheads="1"/>
          </p:cNvSpPr>
          <p:nvPr>
            <p:ph type="sldNum" sz="quarter" idx="12"/>
          </p:nvPr>
        </p:nvSpPr>
        <p:spPr>
          <a:ln/>
        </p:spPr>
        <p:txBody>
          <a:bodyPr/>
          <a:lstStyle>
            <a:lvl1pPr>
              <a:defRPr/>
            </a:lvl1pPr>
          </a:lstStyle>
          <a:p>
            <a:pPr>
              <a:defRPr/>
            </a:pPr>
            <a:fld id="{C2459931-C91F-4812-B239-20FD4FF9A438}" type="slidenum">
              <a:rPr lang="en-US" altLang="ko-KR"/>
              <a:pPr>
                <a:defRPr/>
              </a:pPr>
              <a:t>‹#›</a:t>
            </a:fld>
            <a:endParaRPr lang="en-US" altLang="ko-KR"/>
          </a:p>
        </p:txBody>
      </p:sp>
    </p:spTree>
  </p:cSld>
  <p:clrMapOvr>
    <a:masterClrMapping/>
  </p:clrMapOvr>
  <p:transition spd="med">
    <p:wheel spokes="3"/>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6"/>
          <p:cNvSpPr>
            <a:spLocks noGrp="1" noChangeArrowheads="1"/>
          </p:cNvSpPr>
          <p:nvPr>
            <p:ph type="sldNum" sz="quarter" idx="12"/>
          </p:nvPr>
        </p:nvSpPr>
        <p:spPr>
          <a:ln/>
        </p:spPr>
        <p:txBody>
          <a:bodyPr/>
          <a:lstStyle>
            <a:lvl1pPr>
              <a:defRPr/>
            </a:lvl1pPr>
          </a:lstStyle>
          <a:p>
            <a:pPr>
              <a:defRPr/>
            </a:pPr>
            <a:fld id="{C8D6292F-F424-42A0-80F4-70E1DFDEC742}" type="slidenum">
              <a:rPr lang="en-US" altLang="ko-KR"/>
              <a:pPr>
                <a:defRPr/>
              </a:pPr>
              <a:t>‹#›</a:t>
            </a:fld>
            <a:endParaRPr lang="en-US" altLang="ko-KR"/>
          </a:p>
        </p:txBody>
      </p:sp>
    </p:spTree>
  </p:cSld>
  <p:clrMapOvr>
    <a:masterClrMapping/>
  </p:clrMapOvr>
  <p:transition spd="med">
    <p:wheel spokes="3"/>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4" name="Rectangle 6"/>
          <p:cNvSpPr>
            <a:spLocks noGrp="1" noChangeArrowheads="1"/>
          </p:cNvSpPr>
          <p:nvPr>
            <p:ph type="sldNum" sz="quarter" idx="12"/>
          </p:nvPr>
        </p:nvSpPr>
        <p:spPr>
          <a:ln/>
        </p:spPr>
        <p:txBody>
          <a:bodyPr/>
          <a:lstStyle>
            <a:lvl1pPr>
              <a:defRPr/>
            </a:lvl1pPr>
          </a:lstStyle>
          <a:p>
            <a:pPr>
              <a:defRPr/>
            </a:pPr>
            <a:fld id="{88D9FB01-AAC3-44AB-B3A5-A6311DDEB13F}" type="slidenum">
              <a:rPr lang="en-US" altLang="ko-KR"/>
              <a:pPr>
                <a:defRPr/>
              </a:pPr>
              <a:t>‹#›</a:t>
            </a:fld>
            <a:endParaRPr lang="en-US" altLang="ko-KR"/>
          </a:p>
        </p:txBody>
      </p:sp>
    </p:spTree>
  </p:cSld>
  <p:clrMapOvr>
    <a:masterClrMapping/>
  </p:clrMapOvr>
  <p:transition spd="med">
    <p:wheel spokes="3"/>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27546"/>
            <a:ext cx="3008314" cy="968376"/>
          </a:xfrm>
        </p:spPr>
        <p:txBody>
          <a:bodyPr anchor="b"/>
          <a:lstStyle>
            <a:lvl1pPr algn="l">
              <a:defRPr sz="2700" b="1"/>
            </a:lvl1pPr>
          </a:lstStyle>
          <a:p>
            <a:r>
              <a:rPr lang="en-US" altLang="ko-KR" smtClean="0"/>
              <a:t>Click to edit Master title style</a:t>
            </a:r>
            <a:endParaRPr lang="ko-KR" altLang="en-US"/>
          </a:p>
        </p:txBody>
      </p:sp>
      <p:sp>
        <p:nvSpPr>
          <p:cNvPr id="3" name="Content Placeholder 2"/>
          <p:cNvSpPr>
            <a:spLocks noGrp="1"/>
          </p:cNvSpPr>
          <p:nvPr>
            <p:ph idx="1"/>
          </p:nvPr>
        </p:nvSpPr>
        <p:spPr>
          <a:xfrm>
            <a:off x="3575051" y="227566"/>
            <a:ext cx="5111750" cy="4877594"/>
          </a:xfrm>
        </p:spPr>
        <p:txBody>
          <a:bodyPr/>
          <a:lstStyle>
            <a:lvl1pPr>
              <a:defRPr sz="4000"/>
            </a:lvl1pPr>
            <a:lvl2pPr>
              <a:defRPr sz="3600"/>
            </a:lvl2pPr>
            <a:lvl3pPr>
              <a:defRPr sz="3100"/>
            </a:lvl3pPr>
            <a:lvl4pPr>
              <a:defRPr sz="2700"/>
            </a:lvl4pPr>
            <a:lvl5pPr>
              <a:defRPr sz="2700"/>
            </a:lvl5pPr>
            <a:lvl6pPr>
              <a:defRPr sz="2700"/>
            </a:lvl6pPr>
            <a:lvl7pPr>
              <a:defRPr sz="2700"/>
            </a:lvl7pPr>
            <a:lvl8pPr>
              <a:defRPr sz="2700"/>
            </a:lvl8pPr>
            <a:lvl9pPr>
              <a:defRPr sz="27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Text Placeholder 3"/>
          <p:cNvSpPr>
            <a:spLocks noGrp="1"/>
          </p:cNvSpPr>
          <p:nvPr>
            <p:ph type="body" sz="half" idx="2"/>
          </p:nvPr>
        </p:nvSpPr>
        <p:spPr>
          <a:xfrm>
            <a:off x="457219" y="1196010"/>
            <a:ext cx="3008314" cy="3909219"/>
          </a:xfrm>
        </p:spPr>
        <p:txBody>
          <a:bodyPr/>
          <a:lstStyle>
            <a:lvl1pPr marL="0" indent="0">
              <a:buNone/>
              <a:defRPr sz="1800"/>
            </a:lvl1pPr>
            <a:lvl2pPr marL="590727" indent="0">
              <a:buNone/>
              <a:defRPr sz="1600"/>
            </a:lvl2pPr>
            <a:lvl3pPr marL="1181452" indent="0">
              <a:buNone/>
              <a:defRPr sz="1400"/>
            </a:lvl3pPr>
            <a:lvl4pPr marL="1772181" indent="0">
              <a:buNone/>
              <a:defRPr sz="1200"/>
            </a:lvl4pPr>
            <a:lvl5pPr marL="2362908" indent="0">
              <a:buNone/>
              <a:defRPr sz="1200"/>
            </a:lvl5pPr>
            <a:lvl6pPr marL="2953633" indent="0">
              <a:buNone/>
              <a:defRPr sz="1200"/>
            </a:lvl6pPr>
            <a:lvl7pPr marL="3544360" indent="0">
              <a:buNone/>
              <a:defRPr sz="1200"/>
            </a:lvl7pPr>
            <a:lvl8pPr marL="4135085" indent="0">
              <a:buNone/>
              <a:defRPr sz="1200"/>
            </a:lvl8pPr>
            <a:lvl9pPr marL="4725814" indent="0">
              <a:buNone/>
              <a:defRPr sz="1200"/>
            </a:lvl9pPr>
          </a:lstStyle>
          <a:p>
            <a:pPr lvl="0"/>
            <a:r>
              <a:rPr lang="en-US" altLang="ko-KR"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fld id="{6BA7B812-1949-46C9-AEBA-20F7B2270C18}" type="slidenum">
              <a:rPr lang="en-US" altLang="ko-KR"/>
              <a:pPr>
                <a:defRPr/>
              </a:pPr>
              <a:t>‹#›</a:t>
            </a:fld>
            <a:endParaRPr lang="en-US" altLang="ko-KR"/>
          </a:p>
        </p:txBody>
      </p:sp>
    </p:spTree>
  </p:cSld>
  <p:clrMapOvr>
    <a:masterClrMapping/>
  </p:clrMapOvr>
  <p:transition spd="med">
    <p:wheel spokes="3"/>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FA1833E5-7744-4004-8B8D-1271EEA6A845}" type="slidenum">
              <a:rPr lang="en-US" altLang="ko-KR"/>
              <a:pPr>
                <a:defRPr/>
              </a:pPr>
              <a:t>‹#›</a:t>
            </a:fld>
            <a:endParaRPr lang="en-US" altLang="ko-KR"/>
          </a:p>
        </p:txBody>
      </p:sp>
    </p:spTree>
  </p:cSld>
  <p:clrMapOvr>
    <a:masterClrMapping/>
  </p:clrMapOvr>
  <p:transition>
    <p:blinds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6" y="4000505"/>
            <a:ext cx="5486400" cy="472282"/>
          </a:xfrm>
        </p:spPr>
        <p:txBody>
          <a:bodyPr anchor="b"/>
          <a:lstStyle>
            <a:lvl1pPr algn="l">
              <a:defRPr sz="2700" b="1"/>
            </a:lvl1pPr>
          </a:lstStyle>
          <a:p>
            <a:r>
              <a:rPr lang="en-US" altLang="ko-KR" smtClean="0"/>
              <a:t>Click to edit Master title style</a:t>
            </a:r>
            <a:endParaRPr lang="ko-KR" altLang="en-US"/>
          </a:p>
        </p:txBody>
      </p:sp>
      <p:sp>
        <p:nvSpPr>
          <p:cNvPr id="3" name="Picture Placeholder 2"/>
          <p:cNvSpPr>
            <a:spLocks noGrp="1"/>
          </p:cNvSpPr>
          <p:nvPr>
            <p:ph type="pic" idx="1"/>
          </p:nvPr>
        </p:nvSpPr>
        <p:spPr>
          <a:xfrm>
            <a:off x="1792286" y="510644"/>
            <a:ext cx="5486400" cy="3429000"/>
          </a:xfrm>
        </p:spPr>
        <p:txBody>
          <a:bodyPr/>
          <a:lstStyle>
            <a:lvl1pPr marL="0" indent="0">
              <a:buNone/>
              <a:defRPr sz="4000"/>
            </a:lvl1pPr>
            <a:lvl2pPr marL="590727" indent="0">
              <a:buNone/>
              <a:defRPr sz="3600"/>
            </a:lvl2pPr>
            <a:lvl3pPr marL="1181452" indent="0">
              <a:buNone/>
              <a:defRPr sz="3100"/>
            </a:lvl3pPr>
            <a:lvl4pPr marL="1772181" indent="0">
              <a:buNone/>
              <a:defRPr sz="2700"/>
            </a:lvl4pPr>
            <a:lvl5pPr marL="2362908" indent="0">
              <a:buNone/>
              <a:defRPr sz="2700"/>
            </a:lvl5pPr>
            <a:lvl6pPr marL="2953633" indent="0">
              <a:buNone/>
              <a:defRPr sz="2700"/>
            </a:lvl6pPr>
            <a:lvl7pPr marL="3544360" indent="0">
              <a:buNone/>
              <a:defRPr sz="2700"/>
            </a:lvl7pPr>
            <a:lvl8pPr marL="4135085" indent="0">
              <a:buNone/>
              <a:defRPr sz="2700"/>
            </a:lvl8pPr>
            <a:lvl9pPr marL="4725814" indent="0">
              <a:buNone/>
              <a:defRPr sz="2700"/>
            </a:lvl9pPr>
          </a:lstStyle>
          <a:p>
            <a:pPr lvl="0"/>
            <a:endParaRPr lang="ko-KR" altLang="en-US" noProof="0" smtClean="0"/>
          </a:p>
        </p:txBody>
      </p:sp>
      <p:sp>
        <p:nvSpPr>
          <p:cNvPr id="4" name="Text Placeholder 3"/>
          <p:cNvSpPr>
            <a:spLocks noGrp="1"/>
          </p:cNvSpPr>
          <p:nvPr>
            <p:ph type="body" sz="half" idx="2"/>
          </p:nvPr>
        </p:nvSpPr>
        <p:spPr>
          <a:xfrm>
            <a:off x="1792286" y="4508307"/>
            <a:ext cx="5486400" cy="670719"/>
          </a:xfrm>
        </p:spPr>
        <p:txBody>
          <a:bodyPr/>
          <a:lstStyle>
            <a:lvl1pPr marL="0" indent="0">
              <a:buNone/>
              <a:defRPr sz="1800"/>
            </a:lvl1pPr>
            <a:lvl2pPr marL="590727" indent="0">
              <a:buNone/>
              <a:defRPr sz="1600"/>
            </a:lvl2pPr>
            <a:lvl3pPr marL="1181452" indent="0">
              <a:buNone/>
              <a:defRPr sz="1400"/>
            </a:lvl3pPr>
            <a:lvl4pPr marL="1772181" indent="0">
              <a:buNone/>
              <a:defRPr sz="1200"/>
            </a:lvl4pPr>
            <a:lvl5pPr marL="2362908" indent="0">
              <a:buNone/>
              <a:defRPr sz="1200"/>
            </a:lvl5pPr>
            <a:lvl6pPr marL="2953633" indent="0">
              <a:buNone/>
              <a:defRPr sz="1200"/>
            </a:lvl6pPr>
            <a:lvl7pPr marL="3544360" indent="0">
              <a:buNone/>
              <a:defRPr sz="1200"/>
            </a:lvl7pPr>
            <a:lvl8pPr marL="4135085" indent="0">
              <a:buNone/>
              <a:defRPr sz="1200"/>
            </a:lvl8pPr>
            <a:lvl9pPr marL="4725814" indent="0">
              <a:buNone/>
              <a:defRPr sz="1200"/>
            </a:lvl9pPr>
          </a:lstStyle>
          <a:p>
            <a:pPr lvl="0"/>
            <a:r>
              <a:rPr lang="en-US" altLang="ko-KR"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fld id="{293AAB72-78CC-453A-8DCA-37D4628CB4AC}" type="slidenum">
              <a:rPr lang="en-US" altLang="ko-KR"/>
              <a:pPr>
                <a:defRPr/>
              </a:pPr>
              <a:t>‹#›</a:t>
            </a:fld>
            <a:endParaRPr lang="en-US" altLang="ko-KR"/>
          </a:p>
        </p:txBody>
      </p:sp>
    </p:spTree>
  </p:cSld>
  <p:clrMapOvr>
    <a:masterClrMapping/>
  </p:clrMapOvr>
  <p:transition spd="med">
    <p:wheel spokes="3"/>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Vertical Text Placeholder 2"/>
          <p:cNvSpPr>
            <a:spLocks noGrp="1"/>
          </p:cNvSpPr>
          <p:nvPr>
            <p:ph type="body" orient="vert" idx="1"/>
          </p:nvPr>
        </p:nvSpPr>
        <p:spPr/>
        <p:txBody>
          <a:bodyPr vert="eaVer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FAC898A0-6F99-4A40-A88B-C0349A1B3EC0}" type="slidenum">
              <a:rPr lang="en-US" altLang="ko-KR"/>
              <a:pPr>
                <a:defRPr/>
              </a:pPr>
              <a:t>‹#›</a:t>
            </a:fld>
            <a:endParaRPr lang="en-US" altLang="ko-KR"/>
          </a:p>
        </p:txBody>
      </p:sp>
    </p:spTree>
  </p:cSld>
  <p:clrMapOvr>
    <a:masterClrMapping/>
  </p:clrMapOvr>
  <p:transition spd="med">
    <p:wheel spokes="3"/>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62600"/>
            <a:ext cx="2057400" cy="4876269"/>
          </a:xfrm>
        </p:spPr>
        <p:txBody>
          <a:bodyPr vert="eaVert"/>
          <a:lstStyle/>
          <a:p>
            <a:r>
              <a:rPr lang="en-US" altLang="ko-KR" smtClean="0"/>
              <a:t>Click to edit Master title style</a:t>
            </a:r>
            <a:endParaRPr lang="ko-KR" altLang="en-US"/>
          </a:p>
        </p:txBody>
      </p:sp>
      <p:sp>
        <p:nvSpPr>
          <p:cNvPr id="3" name="Vertical Text Placeholder 2"/>
          <p:cNvSpPr>
            <a:spLocks noGrp="1"/>
          </p:cNvSpPr>
          <p:nvPr>
            <p:ph type="body" orient="vert" idx="1"/>
          </p:nvPr>
        </p:nvSpPr>
        <p:spPr>
          <a:xfrm>
            <a:off x="457201" y="262600"/>
            <a:ext cx="6019800" cy="4876269"/>
          </a:xfrm>
        </p:spPr>
        <p:txBody>
          <a:bodyPr vert="eaVer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0CA9512F-2AC8-4A5E-BACF-C5DE34609084}" type="slidenum">
              <a:rPr lang="en-US" altLang="ko-KR"/>
              <a:pPr>
                <a:defRPr/>
              </a:pPr>
              <a:t>‹#›</a:t>
            </a:fld>
            <a:endParaRPr lang="en-US" altLang="ko-KR"/>
          </a:p>
        </p:txBody>
      </p:sp>
    </p:spTree>
  </p:cSld>
  <p:clrMapOvr>
    <a:masterClrMapping/>
  </p:clrMapOvr>
  <p:transition spd="med">
    <p:wheel spokes="3"/>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1810860"/>
            <a:ext cx="7772400" cy="1225021"/>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2" y="3238500"/>
            <a:ext cx="6400800" cy="1460500"/>
          </a:xfrm>
        </p:spPr>
        <p:txBody>
          <a:bodyPr/>
          <a:lstStyle>
            <a:lvl1pPr marL="0" indent="0" algn="ctr">
              <a:buNone/>
              <a:defRPr/>
            </a:lvl1pPr>
            <a:lvl2pPr marL="457139" indent="0" algn="ctr">
              <a:buNone/>
              <a:defRPr/>
            </a:lvl2pPr>
            <a:lvl3pPr marL="914277" indent="0" algn="ctr">
              <a:buNone/>
              <a:defRPr/>
            </a:lvl3pPr>
            <a:lvl4pPr marL="1371416" indent="0" algn="ctr">
              <a:buNone/>
              <a:defRPr/>
            </a:lvl4pPr>
            <a:lvl5pPr marL="1828555" indent="0" algn="ctr">
              <a:buNone/>
              <a:defRPr/>
            </a:lvl5pPr>
            <a:lvl6pPr marL="2285693" indent="0" algn="ctr">
              <a:buNone/>
              <a:defRPr/>
            </a:lvl6pPr>
            <a:lvl7pPr marL="2742832" indent="0" algn="ctr">
              <a:buNone/>
              <a:defRPr/>
            </a:lvl7pPr>
            <a:lvl8pPr marL="3199971" indent="0" algn="ctr">
              <a:buNone/>
              <a:defRPr/>
            </a:lvl8pPr>
            <a:lvl9pPr marL="3657110"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endParaRPr lang="en-US" altLang="ko-KR"/>
          </a:p>
        </p:txBody>
      </p:sp>
      <p:sp>
        <p:nvSpPr>
          <p:cNvPr id="5" name="바닥글 개체 틀 4"/>
          <p:cNvSpPr>
            <a:spLocks noGrp="1"/>
          </p:cNvSpPr>
          <p:nvPr>
            <p:ph type="ftr" sz="quarter" idx="11"/>
          </p:nvPr>
        </p:nvSpPr>
        <p:spPr/>
        <p:txBody>
          <a:bodyPr/>
          <a:lstStyle>
            <a:lvl1pPr>
              <a:defRPr/>
            </a:lvl1pPr>
          </a:lstStyle>
          <a:p>
            <a:endParaRPr lang="en-US" altLang="ko-KR"/>
          </a:p>
        </p:txBody>
      </p:sp>
      <p:sp>
        <p:nvSpPr>
          <p:cNvPr id="6" name="슬라이드 번호 개체 틀 5"/>
          <p:cNvSpPr>
            <a:spLocks noGrp="1"/>
          </p:cNvSpPr>
          <p:nvPr>
            <p:ph type="sldNum" sz="quarter" idx="12"/>
          </p:nvPr>
        </p:nvSpPr>
        <p:spPr/>
        <p:txBody>
          <a:bodyPr/>
          <a:lstStyle>
            <a:lvl1pPr>
              <a:defRPr/>
            </a:lvl1pPr>
          </a:lstStyle>
          <a:p>
            <a:fld id="{1AE29466-7067-4909-8C8F-2424838B201D}" type="slidenum">
              <a:rPr lang="en-US" altLang="ko-KR"/>
              <a:pPr/>
              <a:t>‹#›</a:t>
            </a:fld>
            <a:endParaRPr lang="en-US" altLang="ko-KR"/>
          </a:p>
        </p:txBody>
      </p:sp>
    </p:spTree>
  </p:cSld>
  <p:clrMapOvr>
    <a:masterClrMapping/>
  </p:clrMapOvr>
  <p:transition spd="med">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endParaRPr lang="en-US" altLang="ko-KR"/>
          </a:p>
        </p:txBody>
      </p:sp>
      <p:sp>
        <p:nvSpPr>
          <p:cNvPr id="5" name="바닥글 개체 틀 4"/>
          <p:cNvSpPr>
            <a:spLocks noGrp="1"/>
          </p:cNvSpPr>
          <p:nvPr>
            <p:ph type="ftr" sz="quarter" idx="11"/>
          </p:nvPr>
        </p:nvSpPr>
        <p:spPr/>
        <p:txBody>
          <a:bodyPr/>
          <a:lstStyle>
            <a:lvl1pPr>
              <a:defRPr/>
            </a:lvl1pPr>
          </a:lstStyle>
          <a:p>
            <a:endParaRPr lang="en-US" altLang="ko-KR"/>
          </a:p>
        </p:txBody>
      </p:sp>
      <p:sp>
        <p:nvSpPr>
          <p:cNvPr id="6" name="슬라이드 번호 개체 틀 5"/>
          <p:cNvSpPr>
            <a:spLocks noGrp="1"/>
          </p:cNvSpPr>
          <p:nvPr>
            <p:ph type="sldNum" sz="quarter" idx="12"/>
          </p:nvPr>
        </p:nvSpPr>
        <p:spPr/>
        <p:txBody>
          <a:bodyPr/>
          <a:lstStyle>
            <a:lvl1pPr>
              <a:defRPr/>
            </a:lvl1pPr>
          </a:lstStyle>
          <a:p>
            <a:fld id="{A8CDC53C-E548-4AB9-8A0C-1447627DA02B}" type="slidenum">
              <a:rPr lang="en-US" altLang="ko-KR"/>
              <a:pPr/>
              <a:t>‹#›</a:t>
            </a:fld>
            <a:endParaRPr lang="en-US" altLang="ko-KR"/>
          </a:p>
        </p:txBody>
      </p:sp>
    </p:spTree>
  </p:cSld>
  <p:clrMapOvr>
    <a:masterClrMapping/>
  </p:clrMapOvr>
  <p:transition spd="med">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4" y="3672965"/>
            <a:ext cx="7772400" cy="1135063"/>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4" y="2422261"/>
            <a:ext cx="7772400" cy="1250156"/>
          </a:xfrm>
        </p:spPr>
        <p:txBody>
          <a:bodyPr anchor="b"/>
          <a:lstStyle>
            <a:lvl1pPr marL="0" indent="0">
              <a:buNone/>
              <a:defRPr sz="2000"/>
            </a:lvl1pPr>
            <a:lvl2pPr marL="457139" indent="0">
              <a:buNone/>
              <a:defRPr sz="1800"/>
            </a:lvl2pPr>
            <a:lvl3pPr marL="914277" indent="0">
              <a:buNone/>
              <a:defRPr sz="1600"/>
            </a:lvl3pPr>
            <a:lvl4pPr marL="1371416" indent="0">
              <a:buNone/>
              <a:defRPr sz="1400"/>
            </a:lvl4pPr>
            <a:lvl5pPr marL="1828555" indent="0">
              <a:buNone/>
              <a:defRPr sz="1400"/>
            </a:lvl5pPr>
            <a:lvl6pPr marL="2285693" indent="0">
              <a:buNone/>
              <a:defRPr sz="1400"/>
            </a:lvl6pPr>
            <a:lvl7pPr marL="2742832" indent="0">
              <a:buNone/>
              <a:defRPr sz="1400"/>
            </a:lvl7pPr>
            <a:lvl8pPr marL="3199971" indent="0">
              <a:buNone/>
              <a:defRPr sz="1400"/>
            </a:lvl8pPr>
            <a:lvl9pPr marL="3657110" indent="0">
              <a:buNone/>
              <a:defRPr sz="1400"/>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lvl1pPr>
              <a:defRPr/>
            </a:lvl1pPr>
          </a:lstStyle>
          <a:p>
            <a:endParaRPr lang="en-US" altLang="ko-KR"/>
          </a:p>
        </p:txBody>
      </p:sp>
      <p:sp>
        <p:nvSpPr>
          <p:cNvPr id="5" name="바닥글 개체 틀 4"/>
          <p:cNvSpPr>
            <a:spLocks noGrp="1"/>
          </p:cNvSpPr>
          <p:nvPr>
            <p:ph type="ftr" sz="quarter" idx="11"/>
          </p:nvPr>
        </p:nvSpPr>
        <p:spPr/>
        <p:txBody>
          <a:bodyPr/>
          <a:lstStyle>
            <a:lvl1pPr>
              <a:defRPr/>
            </a:lvl1pPr>
          </a:lstStyle>
          <a:p>
            <a:endParaRPr lang="en-US" altLang="ko-KR"/>
          </a:p>
        </p:txBody>
      </p:sp>
      <p:sp>
        <p:nvSpPr>
          <p:cNvPr id="6" name="슬라이드 번호 개체 틀 5"/>
          <p:cNvSpPr>
            <a:spLocks noGrp="1"/>
          </p:cNvSpPr>
          <p:nvPr>
            <p:ph type="sldNum" sz="quarter" idx="12"/>
          </p:nvPr>
        </p:nvSpPr>
        <p:spPr/>
        <p:txBody>
          <a:bodyPr/>
          <a:lstStyle>
            <a:lvl1pPr>
              <a:defRPr/>
            </a:lvl1pPr>
          </a:lstStyle>
          <a:p>
            <a:fld id="{116915F3-B739-4F62-8EB1-D73B7CBB75ED}" type="slidenum">
              <a:rPr lang="en-US" altLang="ko-KR"/>
              <a:pPr/>
              <a:t>‹#›</a:t>
            </a:fld>
            <a:endParaRPr lang="en-US" altLang="ko-KR"/>
          </a:p>
        </p:txBody>
      </p:sp>
    </p:spTree>
  </p:cSld>
  <p:clrMapOvr>
    <a:masterClrMapping/>
  </p:clrMapOvr>
  <p:transition spd="med">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1"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1"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lvl1pPr>
              <a:defRPr/>
            </a:lvl1pPr>
          </a:lstStyle>
          <a:p>
            <a:endParaRPr lang="en-US" altLang="ko-KR"/>
          </a:p>
        </p:txBody>
      </p:sp>
      <p:sp>
        <p:nvSpPr>
          <p:cNvPr id="6" name="바닥글 개체 틀 5"/>
          <p:cNvSpPr>
            <a:spLocks noGrp="1"/>
          </p:cNvSpPr>
          <p:nvPr>
            <p:ph type="ftr" sz="quarter" idx="11"/>
          </p:nvPr>
        </p:nvSpPr>
        <p:spPr/>
        <p:txBody>
          <a:bodyPr/>
          <a:lstStyle>
            <a:lvl1pPr>
              <a:defRPr/>
            </a:lvl1pPr>
          </a:lstStyle>
          <a:p>
            <a:endParaRPr lang="en-US" altLang="ko-KR"/>
          </a:p>
        </p:txBody>
      </p:sp>
      <p:sp>
        <p:nvSpPr>
          <p:cNvPr id="7" name="슬라이드 번호 개체 틀 6"/>
          <p:cNvSpPr>
            <a:spLocks noGrp="1"/>
          </p:cNvSpPr>
          <p:nvPr>
            <p:ph type="sldNum" sz="quarter" idx="12"/>
          </p:nvPr>
        </p:nvSpPr>
        <p:spPr/>
        <p:txBody>
          <a:bodyPr/>
          <a:lstStyle>
            <a:lvl1pPr>
              <a:defRPr/>
            </a:lvl1pPr>
          </a:lstStyle>
          <a:p>
            <a:fld id="{BB6F9FE6-EBAE-4E90-9249-E559960D238F}" type="slidenum">
              <a:rPr lang="en-US" altLang="ko-KR"/>
              <a:pPr/>
              <a:t>‹#›</a:t>
            </a:fld>
            <a:endParaRPr lang="en-US" altLang="ko-KR"/>
          </a:p>
        </p:txBody>
      </p:sp>
    </p:spTree>
  </p:cSld>
  <p:clrMapOvr>
    <a:masterClrMapping/>
  </p:clrMapOvr>
  <p:transition spd="med">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26" y="1279264"/>
            <a:ext cx="4040189" cy="533136"/>
          </a:xfrm>
        </p:spPr>
        <p:txBody>
          <a:bodyPr anchor="b"/>
          <a:lstStyle>
            <a:lvl1pPr marL="0" indent="0">
              <a:buNone/>
              <a:defRPr sz="2400" b="1"/>
            </a:lvl1pPr>
            <a:lvl2pPr marL="457139" indent="0">
              <a:buNone/>
              <a:defRPr sz="2000" b="1"/>
            </a:lvl2pPr>
            <a:lvl3pPr marL="914277" indent="0">
              <a:buNone/>
              <a:defRPr sz="1800" b="1"/>
            </a:lvl3pPr>
            <a:lvl4pPr marL="1371416" indent="0">
              <a:buNone/>
              <a:defRPr sz="1600" b="1"/>
            </a:lvl4pPr>
            <a:lvl5pPr marL="1828555" indent="0">
              <a:buNone/>
              <a:defRPr sz="1600" b="1"/>
            </a:lvl5pPr>
            <a:lvl6pPr marL="2285693" indent="0">
              <a:buNone/>
              <a:defRPr sz="1600" b="1"/>
            </a:lvl6pPr>
            <a:lvl7pPr marL="2742832" indent="0">
              <a:buNone/>
              <a:defRPr sz="1600" b="1"/>
            </a:lvl7pPr>
            <a:lvl8pPr marL="3199971" indent="0">
              <a:buNone/>
              <a:defRPr sz="1600" b="1"/>
            </a:lvl8pPr>
            <a:lvl9pPr marL="365711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26" y="1812396"/>
            <a:ext cx="4040189"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68" y="1279264"/>
            <a:ext cx="4041774" cy="533136"/>
          </a:xfrm>
        </p:spPr>
        <p:txBody>
          <a:bodyPr anchor="b"/>
          <a:lstStyle>
            <a:lvl1pPr marL="0" indent="0">
              <a:buNone/>
              <a:defRPr sz="2400" b="1"/>
            </a:lvl1pPr>
            <a:lvl2pPr marL="457139" indent="0">
              <a:buNone/>
              <a:defRPr sz="2000" b="1"/>
            </a:lvl2pPr>
            <a:lvl3pPr marL="914277" indent="0">
              <a:buNone/>
              <a:defRPr sz="1800" b="1"/>
            </a:lvl3pPr>
            <a:lvl4pPr marL="1371416" indent="0">
              <a:buNone/>
              <a:defRPr sz="1600" b="1"/>
            </a:lvl4pPr>
            <a:lvl5pPr marL="1828555" indent="0">
              <a:buNone/>
              <a:defRPr sz="1600" b="1"/>
            </a:lvl5pPr>
            <a:lvl6pPr marL="2285693" indent="0">
              <a:buNone/>
              <a:defRPr sz="1600" b="1"/>
            </a:lvl6pPr>
            <a:lvl7pPr marL="2742832" indent="0">
              <a:buNone/>
              <a:defRPr sz="1600" b="1"/>
            </a:lvl7pPr>
            <a:lvl8pPr marL="3199971" indent="0">
              <a:buNone/>
              <a:defRPr sz="1600" b="1"/>
            </a:lvl8pPr>
            <a:lvl9pPr marL="365711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68" y="1812396"/>
            <a:ext cx="4041774"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lvl1pPr>
              <a:defRPr/>
            </a:lvl1pPr>
          </a:lstStyle>
          <a:p>
            <a:endParaRPr lang="en-US" altLang="ko-KR"/>
          </a:p>
        </p:txBody>
      </p:sp>
      <p:sp>
        <p:nvSpPr>
          <p:cNvPr id="8" name="바닥글 개체 틀 7"/>
          <p:cNvSpPr>
            <a:spLocks noGrp="1"/>
          </p:cNvSpPr>
          <p:nvPr>
            <p:ph type="ftr" sz="quarter" idx="11"/>
          </p:nvPr>
        </p:nvSpPr>
        <p:spPr/>
        <p:txBody>
          <a:bodyPr/>
          <a:lstStyle>
            <a:lvl1pPr>
              <a:defRPr/>
            </a:lvl1pPr>
          </a:lstStyle>
          <a:p>
            <a:endParaRPr lang="en-US" altLang="ko-KR"/>
          </a:p>
        </p:txBody>
      </p:sp>
      <p:sp>
        <p:nvSpPr>
          <p:cNvPr id="9" name="슬라이드 번호 개체 틀 8"/>
          <p:cNvSpPr>
            <a:spLocks noGrp="1"/>
          </p:cNvSpPr>
          <p:nvPr>
            <p:ph type="sldNum" sz="quarter" idx="12"/>
          </p:nvPr>
        </p:nvSpPr>
        <p:spPr/>
        <p:txBody>
          <a:bodyPr/>
          <a:lstStyle>
            <a:lvl1pPr>
              <a:defRPr/>
            </a:lvl1pPr>
          </a:lstStyle>
          <a:p>
            <a:fld id="{56C47C0F-CDB1-4B9F-973D-CA96F7F9B60A}" type="slidenum">
              <a:rPr lang="en-US" altLang="ko-KR"/>
              <a:pPr/>
              <a:t>‹#›</a:t>
            </a:fld>
            <a:endParaRPr lang="en-US" altLang="ko-KR"/>
          </a:p>
        </p:txBody>
      </p:sp>
    </p:spTree>
  </p:cSld>
  <p:clrMapOvr>
    <a:masterClrMapping/>
  </p:clrMapOvr>
  <p:transition spd="med">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lvl1pPr>
              <a:defRPr/>
            </a:lvl1pPr>
          </a:lstStyle>
          <a:p>
            <a:endParaRPr lang="en-US" altLang="ko-KR"/>
          </a:p>
        </p:txBody>
      </p:sp>
      <p:sp>
        <p:nvSpPr>
          <p:cNvPr id="4" name="바닥글 개체 틀 3"/>
          <p:cNvSpPr>
            <a:spLocks noGrp="1"/>
          </p:cNvSpPr>
          <p:nvPr>
            <p:ph type="ftr" sz="quarter" idx="11"/>
          </p:nvPr>
        </p:nvSpPr>
        <p:spPr/>
        <p:txBody>
          <a:bodyPr/>
          <a:lstStyle>
            <a:lvl1pPr>
              <a:defRPr/>
            </a:lvl1pPr>
          </a:lstStyle>
          <a:p>
            <a:endParaRPr lang="en-US" altLang="ko-KR"/>
          </a:p>
        </p:txBody>
      </p:sp>
      <p:sp>
        <p:nvSpPr>
          <p:cNvPr id="5" name="슬라이드 번호 개체 틀 4"/>
          <p:cNvSpPr>
            <a:spLocks noGrp="1"/>
          </p:cNvSpPr>
          <p:nvPr>
            <p:ph type="sldNum" sz="quarter" idx="12"/>
          </p:nvPr>
        </p:nvSpPr>
        <p:spPr/>
        <p:txBody>
          <a:bodyPr/>
          <a:lstStyle>
            <a:lvl1pPr>
              <a:defRPr/>
            </a:lvl1pPr>
          </a:lstStyle>
          <a:p>
            <a:fld id="{FC78F279-8A47-4D10-9B17-547951B573A3}" type="slidenum">
              <a:rPr lang="en-US" altLang="ko-KR"/>
              <a:pPr/>
              <a:t>‹#›</a:t>
            </a:fld>
            <a:endParaRPr lang="en-US" altLang="ko-KR"/>
          </a:p>
        </p:txBody>
      </p:sp>
    </p:spTree>
  </p:cSld>
  <p:clrMapOvr>
    <a:masterClrMapping/>
  </p:clrMapOvr>
  <p:transition spd="med">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a:lvl1pPr>
          </a:lstStyle>
          <a:p>
            <a:endParaRPr lang="en-US" altLang="ko-KR"/>
          </a:p>
        </p:txBody>
      </p:sp>
      <p:sp>
        <p:nvSpPr>
          <p:cNvPr id="3" name="바닥글 개체 틀 2"/>
          <p:cNvSpPr>
            <a:spLocks noGrp="1"/>
          </p:cNvSpPr>
          <p:nvPr>
            <p:ph type="ftr" sz="quarter" idx="11"/>
          </p:nvPr>
        </p:nvSpPr>
        <p:spPr/>
        <p:txBody>
          <a:bodyPr/>
          <a:lstStyle>
            <a:lvl1pPr>
              <a:defRPr/>
            </a:lvl1pPr>
          </a:lstStyle>
          <a:p>
            <a:endParaRPr lang="en-US" altLang="ko-KR"/>
          </a:p>
        </p:txBody>
      </p:sp>
      <p:sp>
        <p:nvSpPr>
          <p:cNvPr id="4" name="슬라이드 번호 개체 틀 3"/>
          <p:cNvSpPr>
            <a:spLocks noGrp="1"/>
          </p:cNvSpPr>
          <p:nvPr>
            <p:ph type="sldNum" sz="quarter" idx="12"/>
          </p:nvPr>
        </p:nvSpPr>
        <p:spPr/>
        <p:txBody>
          <a:bodyPr/>
          <a:lstStyle>
            <a:lvl1pPr>
              <a:defRPr/>
            </a:lvl1pPr>
          </a:lstStyle>
          <a:p>
            <a:fld id="{53B5889C-E519-4D4E-A7FD-D1795476E360}" type="slidenum">
              <a:rPr lang="en-US" altLang="ko-KR"/>
              <a:pPr/>
              <a:t>‹#›</a:t>
            </a:fld>
            <a:endParaRPr lang="en-US" altLang="ko-KR"/>
          </a:p>
        </p:txBody>
      </p:sp>
    </p:spTree>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2" y="3672965"/>
            <a:ext cx="7772400" cy="1135063"/>
          </a:xfrm>
        </p:spPr>
        <p:txBody>
          <a:bodyPr anchor="t"/>
          <a:lstStyle>
            <a:lvl1pPr algn="l">
              <a:defRPr sz="52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2" y="2422391"/>
            <a:ext cx="7772400" cy="1250157"/>
          </a:xfrm>
        </p:spPr>
        <p:txBody>
          <a:bodyPr anchor="b"/>
          <a:lstStyle>
            <a:lvl1pPr marL="0" indent="0">
              <a:buNone/>
              <a:defRPr sz="2700"/>
            </a:lvl1pPr>
            <a:lvl2pPr marL="590727" indent="0">
              <a:buNone/>
              <a:defRPr sz="2200"/>
            </a:lvl2pPr>
            <a:lvl3pPr marL="1181452" indent="0">
              <a:buNone/>
              <a:defRPr sz="2000"/>
            </a:lvl3pPr>
            <a:lvl4pPr marL="1772181" indent="0">
              <a:buNone/>
              <a:defRPr sz="1800"/>
            </a:lvl4pPr>
            <a:lvl5pPr marL="2362908" indent="0">
              <a:buNone/>
              <a:defRPr sz="1800"/>
            </a:lvl5pPr>
            <a:lvl6pPr marL="2953633" indent="0">
              <a:buNone/>
              <a:defRPr sz="1800"/>
            </a:lvl6pPr>
            <a:lvl7pPr marL="3544360" indent="0">
              <a:buNone/>
              <a:defRPr sz="1800"/>
            </a:lvl7pPr>
            <a:lvl8pPr marL="4135085" indent="0">
              <a:buNone/>
              <a:defRPr sz="1800"/>
            </a:lvl8pPr>
            <a:lvl9pPr marL="4725814" indent="0">
              <a:buNone/>
              <a:defRPr sz="1800"/>
            </a:lvl9pPr>
          </a:lstStyle>
          <a:p>
            <a:pPr lvl="0"/>
            <a:r>
              <a:rPr lang="ko-KR" altLang="en-US" smtClean="0"/>
              <a:t>마스터 텍스트 스타일을 편집합니다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71B37C8D-5D9A-4185-8661-EB0C89A57BE2}" type="slidenum">
              <a:rPr lang="en-US" altLang="ko-KR"/>
              <a:pPr>
                <a:defRPr/>
              </a:pPr>
              <a:t>‹#›</a:t>
            </a:fld>
            <a:endParaRPr lang="en-US" altLang="ko-KR"/>
          </a:p>
        </p:txBody>
      </p:sp>
    </p:spTree>
  </p:cSld>
  <p:clrMapOvr>
    <a:masterClrMapping/>
  </p:clrMapOvr>
  <p:transition>
    <p:blinds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19" y="227546"/>
            <a:ext cx="3008314" cy="968376"/>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1" y="227556"/>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19" y="1195920"/>
            <a:ext cx="3008314" cy="3909219"/>
          </a:xfrm>
        </p:spPr>
        <p:txBody>
          <a:bodyPr/>
          <a:lstStyle>
            <a:lvl1pPr marL="0" indent="0">
              <a:buNone/>
              <a:defRPr sz="1400"/>
            </a:lvl1pPr>
            <a:lvl2pPr marL="457139" indent="0">
              <a:buNone/>
              <a:defRPr sz="1200"/>
            </a:lvl2pPr>
            <a:lvl3pPr marL="914277" indent="0">
              <a:buNone/>
              <a:defRPr sz="1000"/>
            </a:lvl3pPr>
            <a:lvl4pPr marL="1371416" indent="0">
              <a:buNone/>
              <a:defRPr sz="900"/>
            </a:lvl4pPr>
            <a:lvl5pPr marL="1828555" indent="0">
              <a:buNone/>
              <a:defRPr sz="900"/>
            </a:lvl5pPr>
            <a:lvl6pPr marL="2285693" indent="0">
              <a:buNone/>
              <a:defRPr sz="900"/>
            </a:lvl6pPr>
            <a:lvl7pPr marL="2742832" indent="0">
              <a:buNone/>
              <a:defRPr sz="900"/>
            </a:lvl7pPr>
            <a:lvl8pPr marL="3199971" indent="0">
              <a:buNone/>
              <a:defRPr sz="900"/>
            </a:lvl8pPr>
            <a:lvl9pPr marL="365711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endParaRPr lang="en-US" altLang="ko-KR"/>
          </a:p>
        </p:txBody>
      </p:sp>
      <p:sp>
        <p:nvSpPr>
          <p:cNvPr id="6" name="바닥글 개체 틀 5"/>
          <p:cNvSpPr>
            <a:spLocks noGrp="1"/>
          </p:cNvSpPr>
          <p:nvPr>
            <p:ph type="ftr" sz="quarter" idx="11"/>
          </p:nvPr>
        </p:nvSpPr>
        <p:spPr/>
        <p:txBody>
          <a:bodyPr/>
          <a:lstStyle>
            <a:lvl1pPr>
              <a:defRPr/>
            </a:lvl1pPr>
          </a:lstStyle>
          <a:p>
            <a:endParaRPr lang="en-US" altLang="ko-KR"/>
          </a:p>
        </p:txBody>
      </p:sp>
      <p:sp>
        <p:nvSpPr>
          <p:cNvPr id="7" name="슬라이드 번호 개체 틀 6"/>
          <p:cNvSpPr>
            <a:spLocks noGrp="1"/>
          </p:cNvSpPr>
          <p:nvPr>
            <p:ph type="sldNum" sz="quarter" idx="12"/>
          </p:nvPr>
        </p:nvSpPr>
        <p:spPr/>
        <p:txBody>
          <a:bodyPr/>
          <a:lstStyle>
            <a:lvl1pPr>
              <a:defRPr/>
            </a:lvl1pPr>
          </a:lstStyle>
          <a:p>
            <a:fld id="{D564A6A7-C018-4634-B716-00F603B6C67B}" type="slidenum">
              <a:rPr lang="en-US" altLang="ko-KR"/>
              <a:pPr/>
              <a:t>‹#›</a:t>
            </a:fld>
            <a:endParaRPr lang="en-US" altLang="ko-KR"/>
          </a:p>
        </p:txBody>
      </p:sp>
    </p:spTree>
  </p:cSld>
  <p:clrMapOvr>
    <a:masterClrMapping/>
  </p:clrMapOvr>
  <p:transition spd="med">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000502"/>
            <a:ext cx="5486400" cy="472282"/>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510646"/>
            <a:ext cx="5486400" cy="3429000"/>
          </a:xfrm>
        </p:spPr>
        <p:txBody>
          <a:bodyPr/>
          <a:lstStyle>
            <a:lvl1pPr marL="0" indent="0">
              <a:buNone/>
              <a:defRPr sz="3200"/>
            </a:lvl1pPr>
            <a:lvl2pPr marL="457139" indent="0">
              <a:buNone/>
              <a:defRPr sz="2800"/>
            </a:lvl2pPr>
            <a:lvl3pPr marL="914277" indent="0">
              <a:buNone/>
              <a:defRPr sz="2400"/>
            </a:lvl3pPr>
            <a:lvl4pPr marL="1371416" indent="0">
              <a:buNone/>
              <a:defRPr sz="2000"/>
            </a:lvl4pPr>
            <a:lvl5pPr marL="1828555" indent="0">
              <a:buNone/>
              <a:defRPr sz="2000"/>
            </a:lvl5pPr>
            <a:lvl6pPr marL="2285693" indent="0">
              <a:buNone/>
              <a:defRPr sz="2000"/>
            </a:lvl6pPr>
            <a:lvl7pPr marL="2742832" indent="0">
              <a:buNone/>
              <a:defRPr sz="2000"/>
            </a:lvl7pPr>
            <a:lvl8pPr marL="3199971" indent="0">
              <a:buNone/>
              <a:defRPr sz="2000"/>
            </a:lvl8pPr>
            <a:lvl9pPr marL="3657110" indent="0">
              <a:buNone/>
              <a:defRPr sz="2000"/>
            </a:lvl9pPr>
          </a:lstStyle>
          <a:p>
            <a:endParaRPr lang="ko-KR" altLang="en-US"/>
          </a:p>
        </p:txBody>
      </p:sp>
      <p:sp>
        <p:nvSpPr>
          <p:cNvPr id="4" name="텍스트 개체 틀 3"/>
          <p:cNvSpPr>
            <a:spLocks noGrp="1"/>
          </p:cNvSpPr>
          <p:nvPr>
            <p:ph type="body" sz="half" idx="2"/>
          </p:nvPr>
        </p:nvSpPr>
        <p:spPr>
          <a:xfrm>
            <a:off x="1792288" y="4508271"/>
            <a:ext cx="5486400" cy="670719"/>
          </a:xfrm>
        </p:spPr>
        <p:txBody>
          <a:bodyPr/>
          <a:lstStyle>
            <a:lvl1pPr marL="0" indent="0">
              <a:buNone/>
              <a:defRPr sz="1400"/>
            </a:lvl1pPr>
            <a:lvl2pPr marL="457139" indent="0">
              <a:buNone/>
              <a:defRPr sz="1200"/>
            </a:lvl2pPr>
            <a:lvl3pPr marL="914277" indent="0">
              <a:buNone/>
              <a:defRPr sz="1000"/>
            </a:lvl3pPr>
            <a:lvl4pPr marL="1371416" indent="0">
              <a:buNone/>
              <a:defRPr sz="900"/>
            </a:lvl4pPr>
            <a:lvl5pPr marL="1828555" indent="0">
              <a:buNone/>
              <a:defRPr sz="900"/>
            </a:lvl5pPr>
            <a:lvl6pPr marL="2285693" indent="0">
              <a:buNone/>
              <a:defRPr sz="900"/>
            </a:lvl6pPr>
            <a:lvl7pPr marL="2742832" indent="0">
              <a:buNone/>
              <a:defRPr sz="900"/>
            </a:lvl7pPr>
            <a:lvl8pPr marL="3199971" indent="0">
              <a:buNone/>
              <a:defRPr sz="900"/>
            </a:lvl8pPr>
            <a:lvl9pPr marL="365711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endParaRPr lang="en-US" altLang="ko-KR"/>
          </a:p>
        </p:txBody>
      </p:sp>
      <p:sp>
        <p:nvSpPr>
          <p:cNvPr id="6" name="바닥글 개체 틀 5"/>
          <p:cNvSpPr>
            <a:spLocks noGrp="1"/>
          </p:cNvSpPr>
          <p:nvPr>
            <p:ph type="ftr" sz="quarter" idx="11"/>
          </p:nvPr>
        </p:nvSpPr>
        <p:spPr/>
        <p:txBody>
          <a:bodyPr/>
          <a:lstStyle>
            <a:lvl1pPr>
              <a:defRPr/>
            </a:lvl1pPr>
          </a:lstStyle>
          <a:p>
            <a:endParaRPr lang="en-US" altLang="ko-KR"/>
          </a:p>
        </p:txBody>
      </p:sp>
      <p:sp>
        <p:nvSpPr>
          <p:cNvPr id="7" name="슬라이드 번호 개체 틀 6"/>
          <p:cNvSpPr>
            <a:spLocks noGrp="1"/>
          </p:cNvSpPr>
          <p:nvPr>
            <p:ph type="sldNum" sz="quarter" idx="12"/>
          </p:nvPr>
        </p:nvSpPr>
        <p:spPr/>
        <p:txBody>
          <a:bodyPr/>
          <a:lstStyle>
            <a:lvl1pPr>
              <a:defRPr/>
            </a:lvl1pPr>
          </a:lstStyle>
          <a:p>
            <a:fld id="{08409758-9D8C-4ADD-B6AD-A1363AA88D1D}" type="slidenum">
              <a:rPr lang="en-US" altLang="ko-KR"/>
              <a:pPr/>
              <a:t>‹#›</a:t>
            </a:fld>
            <a:endParaRPr lang="en-US" altLang="ko-KR"/>
          </a:p>
        </p:txBody>
      </p:sp>
    </p:spTree>
  </p:cSld>
  <p:clrMapOvr>
    <a:masterClrMapping/>
  </p:clrMapOvr>
  <p:transition spd="med">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endParaRPr lang="en-US" altLang="ko-KR"/>
          </a:p>
        </p:txBody>
      </p:sp>
      <p:sp>
        <p:nvSpPr>
          <p:cNvPr id="5" name="바닥글 개체 틀 4"/>
          <p:cNvSpPr>
            <a:spLocks noGrp="1"/>
          </p:cNvSpPr>
          <p:nvPr>
            <p:ph type="ftr" sz="quarter" idx="11"/>
          </p:nvPr>
        </p:nvSpPr>
        <p:spPr/>
        <p:txBody>
          <a:bodyPr/>
          <a:lstStyle>
            <a:lvl1pPr>
              <a:defRPr/>
            </a:lvl1pPr>
          </a:lstStyle>
          <a:p>
            <a:endParaRPr lang="en-US" altLang="ko-KR"/>
          </a:p>
        </p:txBody>
      </p:sp>
      <p:sp>
        <p:nvSpPr>
          <p:cNvPr id="6" name="슬라이드 번호 개체 틀 5"/>
          <p:cNvSpPr>
            <a:spLocks noGrp="1"/>
          </p:cNvSpPr>
          <p:nvPr>
            <p:ph type="sldNum" sz="quarter" idx="12"/>
          </p:nvPr>
        </p:nvSpPr>
        <p:spPr/>
        <p:txBody>
          <a:bodyPr/>
          <a:lstStyle>
            <a:lvl1pPr>
              <a:defRPr/>
            </a:lvl1pPr>
          </a:lstStyle>
          <a:p>
            <a:fld id="{7C9F6F1F-CEA7-468C-9EEC-065AF7B355D8}" type="slidenum">
              <a:rPr lang="en-US" altLang="ko-KR"/>
              <a:pPr/>
              <a:t>‹#›</a:t>
            </a:fld>
            <a:endParaRPr lang="en-US" altLang="ko-KR"/>
          </a:p>
        </p:txBody>
      </p:sp>
    </p:spTree>
  </p:cSld>
  <p:clrMapOvr>
    <a:masterClrMapping/>
  </p:clrMapOvr>
  <p:transition spd="med">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1" y="262599"/>
            <a:ext cx="2057400" cy="4876271"/>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1" y="262599"/>
            <a:ext cx="6019800" cy="4876271"/>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endParaRPr lang="en-US" altLang="ko-KR"/>
          </a:p>
        </p:txBody>
      </p:sp>
      <p:sp>
        <p:nvSpPr>
          <p:cNvPr id="5" name="바닥글 개체 틀 4"/>
          <p:cNvSpPr>
            <a:spLocks noGrp="1"/>
          </p:cNvSpPr>
          <p:nvPr>
            <p:ph type="ftr" sz="quarter" idx="11"/>
          </p:nvPr>
        </p:nvSpPr>
        <p:spPr/>
        <p:txBody>
          <a:bodyPr/>
          <a:lstStyle>
            <a:lvl1pPr>
              <a:defRPr/>
            </a:lvl1pPr>
          </a:lstStyle>
          <a:p>
            <a:endParaRPr lang="en-US" altLang="ko-KR"/>
          </a:p>
        </p:txBody>
      </p:sp>
      <p:sp>
        <p:nvSpPr>
          <p:cNvPr id="6" name="슬라이드 번호 개체 틀 5"/>
          <p:cNvSpPr>
            <a:spLocks noGrp="1"/>
          </p:cNvSpPr>
          <p:nvPr>
            <p:ph type="sldNum" sz="quarter" idx="12"/>
          </p:nvPr>
        </p:nvSpPr>
        <p:spPr/>
        <p:txBody>
          <a:bodyPr/>
          <a:lstStyle>
            <a:lvl1pPr>
              <a:defRPr/>
            </a:lvl1pPr>
          </a:lstStyle>
          <a:p>
            <a:fld id="{33AE43B4-3526-429E-99E4-62A93963A28D}" type="slidenum">
              <a:rPr lang="en-US" altLang="ko-KR"/>
              <a:pPr/>
              <a:t>‹#›</a:t>
            </a:fld>
            <a:endParaRPr lang="en-US" altLang="ko-KR"/>
          </a:p>
        </p:txBody>
      </p:sp>
    </p:spTree>
  </p:cSld>
  <p:clrMapOvr>
    <a:masterClrMapping/>
  </p:clrMapOvr>
  <p:transition spd="med">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ko-KR"/>
          </a:p>
        </p:txBody>
      </p:sp>
      <p:sp>
        <p:nvSpPr>
          <p:cNvPr id="3" name="Footer Placeholder 2"/>
          <p:cNvSpPr>
            <a:spLocks noGrp="1"/>
          </p:cNvSpPr>
          <p:nvPr>
            <p:ph type="ftr" sz="quarter" idx="11"/>
          </p:nvPr>
        </p:nvSpPr>
        <p:spPr/>
        <p:txBody>
          <a:bodyPr/>
          <a:lstStyle>
            <a:lvl1pPr>
              <a:defRPr/>
            </a:lvl1pPr>
          </a:lstStyle>
          <a:p>
            <a:endParaRPr lang="en-US" altLang="ko-KR"/>
          </a:p>
        </p:txBody>
      </p:sp>
      <p:sp>
        <p:nvSpPr>
          <p:cNvPr id="4" name="Slide Number Placeholder 3"/>
          <p:cNvSpPr>
            <a:spLocks noGrp="1"/>
          </p:cNvSpPr>
          <p:nvPr>
            <p:ph type="sldNum" sz="quarter" idx="12"/>
          </p:nvPr>
        </p:nvSpPr>
        <p:spPr/>
        <p:txBody>
          <a:bodyPr/>
          <a:lstStyle>
            <a:lvl1pPr>
              <a:defRPr/>
            </a:lvl1pPr>
          </a:lstStyle>
          <a:p>
            <a:fld id="{25B1C8B9-599A-4615-9EFF-CD796D713608}" type="slidenum">
              <a:rPr lang="en-US" altLang="ko-KR"/>
              <a:pPr/>
              <a:t>‹#›</a:t>
            </a:fld>
            <a:endParaRPr lang="en-US" altLang="ko-K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ko-KR">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ko-KR">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AADC8E9-AD50-45AB-BD25-9ECD2D0F6664}" type="slidenum">
              <a:rPr lang="en-US" altLang="ko-KR">
                <a:solidFill>
                  <a:srgbClr val="000000"/>
                </a:solidFill>
              </a:rPr>
              <a:pPr/>
              <a:t>‹#›</a:t>
            </a:fld>
            <a:endParaRPr lang="en-US" altLang="ko-KR">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1810866"/>
            <a:ext cx="7772400" cy="1225019"/>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2" y="3238500"/>
            <a:ext cx="6400800" cy="1460500"/>
          </a:xfrm>
        </p:spPr>
        <p:txBody>
          <a:bodyPr/>
          <a:lstStyle>
            <a:lvl1pPr marL="0" indent="0" algn="ctr">
              <a:buNone/>
              <a:defRPr/>
            </a:lvl1pPr>
            <a:lvl2pPr marL="590727" indent="0" algn="ctr">
              <a:buNone/>
              <a:defRPr/>
            </a:lvl2pPr>
            <a:lvl3pPr marL="1181452" indent="0" algn="ctr">
              <a:buNone/>
              <a:defRPr/>
            </a:lvl3pPr>
            <a:lvl4pPr marL="1772181" indent="0" algn="ctr">
              <a:buNone/>
              <a:defRPr/>
            </a:lvl4pPr>
            <a:lvl5pPr marL="2362908" indent="0" algn="ctr">
              <a:buNone/>
              <a:defRPr/>
            </a:lvl5pPr>
            <a:lvl6pPr marL="2953633" indent="0" algn="ctr">
              <a:buNone/>
              <a:defRPr/>
            </a:lvl6pPr>
            <a:lvl7pPr marL="3544360" indent="0" algn="ctr">
              <a:buNone/>
              <a:defRPr/>
            </a:lvl7pPr>
            <a:lvl8pPr marL="4135085" indent="0" algn="ctr">
              <a:buNone/>
              <a:defRPr/>
            </a:lvl8pPr>
            <a:lvl9pPr marL="4725814" indent="0" algn="ctr">
              <a:buNone/>
              <a:defRPr/>
            </a:lvl9pPr>
          </a:lstStyle>
          <a:p>
            <a:r>
              <a:rPr lang="ko-KR" altLang="en-US" smtClean="0"/>
              <a:t>마스터 부제목 스타일 편집</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AFD99007-997C-4FCF-9E3D-B8421636E60C}" type="slidenum">
              <a:rPr lang="en-US" altLang="ko-KR"/>
              <a:pPr>
                <a:defRPr/>
              </a:pPr>
              <a:t>‹#›</a:t>
            </a:fld>
            <a:endParaRPr lang="en-US" altLang="ko-KR"/>
          </a:p>
        </p:txBody>
      </p:sp>
    </p:spTree>
  </p:cSld>
  <p:clrMapOvr>
    <a:masterClrMapping/>
  </p:clrMapOvr>
  <p:transition spd="med">
    <p:zoom/>
    <p:sndAc>
      <p:endSnd/>
    </p:sndAc>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ACDE71EC-A9BA-4879-AFD8-B2BF09E5423C}" type="slidenum">
              <a:rPr lang="en-US" altLang="ko-KR"/>
              <a:pPr>
                <a:defRPr/>
              </a:pPr>
              <a:t>‹#›</a:t>
            </a:fld>
            <a:endParaRPr lang="en-US" altLang="ko-KR"/>
          </a:p>
        </p:txBody>
      </p:sp>
    </p:spTree>
  </p:cSld>
  <p:clrMapOvr>
    <a:masterClrMapping/>
  </p:clrMapOvr>
  <p:transition spd="med">
    <p:zoom/>
    <p:sndAc>
      <p:endSnd/>
    </p:sndAc>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6"/>
          <p:cNvSpPr>
            <a:spLocks noGrp="1" noChangeArrowheads="1"/>
          </p:cNvSpPr>
          <p:nvPr>
            <p:ph type="sldNum" sz="quarter" idx="12"/>
          </p:nvPr>
        </p:nvSpPr>
        <p:spPr>
          <a:ln/>
        </p:spPr>
        <p:txBody>
          <a:bodyPr/>
          <a:lstStyle>
            <a:lvl1pPr>
              <a:defRPr/>
            </a:lvl1pPr>
          </a:lstStyle>
          <a:p>
            <a:pPr>
              <a:defRPr/>
            </a:pPr>
            <a:fld id="{9BE65A86-411E-4248-AE2A-AA9ABB3DADC3}" type="slidenum">
              <a:rPr lang="en-US" altLang="ko-KR"/>
              <a:pPr>
                <a:defRPr/>
              </a:pPr>
              <a:t>‹#›</a:t>
            </a:fld>
            <a:endParaRPr lang="en-US" altLang="ko-KR"/>
          </a:p>
        </p:txBody>
      </p:sp>
    </p:spTree>
  </p:cSld>
  <p:clrMapOvr>
    <a:masterClrMapping/>
  </p:clrMapOvr>
  <p:transition spd="med">
    <p:zoom/>
    <p:sndAc>
      <p:endSnd/>
    </p:sndAc>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ko-KR">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ko-KR">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7EF069D-0EC0-48B8-BDE4-AC7FD0EEC162}" type="slidenum">
              <a:rPr lang="en-US" altLang="ko-KR">
                <a:solidFill>
                  <a:srgbClr val="000000"/>
                </a:solidFill>
              </a:rPr>
              <a:pPr/>
              <a:t>‹#›</a:t>
            </a:fld>
            <a:endParaRPr lang="en-US" altLang="ko-KR">
              <a:solidFill>
                <a:srgbClr val="000000"/>
              </a:solidFill>
            </a:endParaRPr>
          </a:p>
        </p:txBody>
      </p:sp>
    </p:spTree>
    <p:extLst>
      <p:ext uri="{BB962C8B-B14F-4D97-AF65-F5344CB8AC3E}">
        <p14:creationId xmlns:p14="http://schemas.microsoft.com/office/powerpoint/2010/main" val="2014199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1" y="1333520"/>
            <a:ext cx="4038600" cy="3771639"/>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1" y="1333520"/>
            <a:ext cx="4038600" cy="3771639"/>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fld id="{BB9DA6BC-3C85-4F0E-A81C-768255B8B8A4}" type="slidenum">
              <a:rPr lang="en-US" altLang="ko-KR"/>
              <a:pPr>
                <a:defRPr/>
              </a:pPr>
              <a:t>‹#›</a:t>
            </a:fld>
            <a:endParaRPr lang="en-US" altLang="ko-KR"/>
          </a:p>
        </p:txBody>
      </p:sp>
    </p:spTree>
  </p:cSld>
  <p:clrMapOvr>
    <a:masterClrMapping/>
  </p:clrMapOvr>
  <p:transition>
    <p:blinds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ko-KR">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ko-KR">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7EF069D-0EC0-48B8-BDE4-AC7FD0EEC162}" type="slidenum">
              <a:rPr lang="en-US" altLang="ko-KR">
                <a:solidFill>
                  <a:srgbClr val="000000"/>
                </a:solidFill>
              </a:rPr>
              <a:pPr/>
              <a:t>‹#›</a:t>
            </a:fld>
            <a:endParaRPr lang="en-US" altLang="ko-KR">
              <a:solidFill>
                <a:srgbClr val="000000"/>
              </a:solidFill>
            </a:endParaRPr>
          </a:p>
        </p:txBody>
      </p:sp>
    </p:spTree>
    <p:extLst>
      <p:ext uri="{BB962C8B-B14F-4D97-AF65-F5344CB8AC3E}">
        <p14:creationId xmlns:p14="http://schemas.microsoft.com/office/powerpoint/2010/main" val="6147763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ko-KR">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ko-KR">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7EF069D-0EC0-48B8-BDE4-AC7FD0EEC162}" type="slidenum">
              <a:rPr lang="en-US" altLang="ko-KR">
                <a:solidFill>
                  <a:srgbClr val="000000"/>
                </a:solidFill>
              </a:rPr>
              <a:pPr/>
              <a:t>‹#›</a:t>
            </a:fld>
            <a:endParaRPr lang="en-US" altLang="ko-KR">
              <a:solidFill>
                <a:srgbClr val="000000"/>
              </a:solidFill>
            </a:endParaRPr>
          </a:p>
        </p:txBody>
      </p:sp>
    </p:spTree>
    <p:extLst>
      <p:ext uri="{BB962C8B-B14F-4D97-AF65-F5344CB8AC3E}">
        <p14:creationId xmlns:p14="http://schemas.microsoft.com/office/powerpoint/2010/main" val="18324535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ko-KR">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ko-KR">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7EF069D-0EC0-48B8-BDE4-AC7FD0EEC162}" type="slidenum">
              <a:rPr lang="en-US" altLang="ko-KR">
                <a:solidFill>
                  <a:srgbClr val="000000"/>
                </a:solidFill>
              </a:rPr>
              <a:pPr/>
              <a:t>‹#›</a:t>
            </a:fld>
            <a:endParaRPr lang="en-US" altLang="ko-KR">
              <a:solidFill>
                <a:srgbClr val="000000"/>
              </a:solidFill>
            </a:endParaRPr>
          </a:p>
        </p:txBody>
      </p:sp>
    </p:spTree>
    <p:extLst>
      <p:ext uri="{BB962C8B-B14F-4D97-AF65-F5344CB8AC3E}">
        <p14:creationId xmlns:p14="http://schemas.microsoft.com/office/powerpoint/2010/main" val="2160146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ko-KR">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ko-KR">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7EF069D-0EC0-48B8-BDE4-AC7FD0EEC162}" type="slidenum">
              <a:rPr lang="en-US" altLang="ko-KR">
                <a:solidFill>
                  <a:srgbClr val="000000"/>
                </a:solidFill>
              </a:rPr>
              <a:pPr/>
              <a:t>‹#›</a:t>
            </a:fld>
            <a:endParaRPr lang="en-US" altLang="ko-KR">
              <a:solidFill>
                <a:srgbClr val="000000"/>
              </a:solidFill>
            </a:endParaRPr>
          </a:p>
        </p:txBody>
      </p:sp>
    </p:spTree>
    <p:extLst>
      <p:ext uri="{BB962C8B-B14F-4D97-AF65-F5344CB8AC3E}">
        <p14:creationId xmlns:p14="http://schemas.microsoft.com/office/powerpoint/2010/main" val="42905365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ko-KR">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ko-KR">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7EF069D-0EC0-48B8-BDE4-AC7FD0EEC162}" type="slidenum">
              <a:rPr lang="en-US" altLang="ko-KR">
                <a:solidFill>
                  <a:srgbClr val="000000"/>
                </a:solidFill>
              </a:rPr>
              <a:pPr/>
              <a:t>‹#›</a:t>
            </a:fld>
            <a:endParaRPr lang="en-US" altLang="ko-KR">
              <a:solidFill>
                <a:srgbClr val="000000"/>
              </a:solidFill>
            </a:endParaRPr>
          </a:p>
        </p:txBody>
      </p:sp>
    </p:spTree>
    <p:extLst>
      <p:ext uri="{BB962C8B-B14F-4D97-AF65-F5344CB8AC3E}">
        <p14:creationId xmlns:p14="http://schemas.microsoft.com/office/powerpoint/2010/main" val="36616049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ko-KR">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ko-KR">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7EF069D-0EC0-48B8-BDE4-AC7FD0EEC162}" type="slidenum">
              <a:rPr lang="en-US" altLang="ko-KR">
                <a:solidFill>
                  <a:srgbClr val="000000"/>
                </a:solidFill>
              </a:rPr>
              <a:pPr/>
              <a:t>‹#›</a:t>
            </a:fld>
            <a:endParaRPr lang="en-US" altLang="ko-KR">
              <a:solidFill>
                <a:srgbClr val="000000"/>
              </a:solidFill>
            </a:endParaRPr>
          </a:p>
        </p:txBody>
      </p:sp>
    </p:spTree>
    <p:extLst>
      <p:ext uri="{BB962C8B-B14F-4D97-AF65-F5344CB8AC3E}">
        <p14:creationId xmlns:p14="http://schemas.microsoft.com/office/powerpoint/2010/main" val="9329500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ko-KR">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ko-KR">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2BFC23C-6C02-4493-884D-864E8DEBF8EF}" type="slidenum">
              <a:rPr lang="en-US" altLang="ko-KR">
                <a:solidFill>
                  <a:srgbClr val="000000"/>
                </a:solidFill>
              </a:rPr>
              <a:pPr/>
              <a:t>‹#›</a:t>
            </a:fld>
            <a:endParaRPr lang="en-US" altLang="ko-KR">
              <a:solidFill>
                <a:srgbClr val="000000"/>
              </a:solidFill>
            </a:endParaRPr>
          </a:p>
        </p:txBody>
      </p:sp>
    </p:spTree>
    <p:extLst>
      <p:ext uri="{BB962C8B-B14F-4D97-AF65-F5344CB8AC3E}">
        <p14:creationId xmlns:p14="http://schemas.microsoft.com/office/powerpoint/2010/main" val="38421080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ko-KR">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ko-KR">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2BFC23C-6C02-4493-884D-864E8DEBF8EF}" type="slidenum">
              <a:rPr lang="en-US" altLang="ko-KR">
                <a:solidFill>
                  <a:srgbClr val="000000"/>
                </a:solidFill>
              </a:rPr>
              <a:pPr/>
              <a:t>‹#›</a:t>
            </a:fld>
            <a:endParaRPr lang="en-US" altLang="ko-KR">
              <a:solidFill>
                <a:srgbClr val="000000"/>
              </a:solidFill>
            </a:endParaRPr>
          </a:p>
        </p:txBody>
      </p:sp>
    </p:spTree>
    <p:extLst>
      <p:ext uri="{BB962C8B-B14F-4D97-AF65-F5344CB8AC3E}">
        <p14:creationId xmlns:p14="http://schemas.microsoft.com/office/powerpoint/2010/main" val="30940846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ko-KR">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ko-KR">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2BFC23C-6C02-4493-884D-864E8DEBF8EF}" type="slidenum">
              <a:rPr lang="en-US" altLang="ko-KR">
                <a:solidFill>
                  <a:srgbClr val="000000"/>
                </a:solidFill>
              </a:rPr>
              <a:pPr/>
              <a:t>‹#›</a:t>
            </a:fld>
            <a:endParaRPr lang="en-US" altLang="ko-KR">
              <a:solidFill>
                <a:srgbClr val="000000"/>
              </a:solidFill>
            </a:endParaRPr>
          </a:p>
        </p:txBody>
      </p:sp>
    </p:spTree>
    <p:extLst>
      <p:ext uri="{BB962C8B-B14F-4D97-AF65-F5344CB8AC3E}">
        <p14:creationId xmlns:p14="http://schemas.microsoft.com/office/powerpoint/2010/main" val="17828810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ko-KR">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ko-KR">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2BFC23C-6C02-4493-884D-864E8DEBF8EF}" type="slidenum">
              <a:rPr lang="en-US" altLang="ko-KR">
                <a:solidFill>
                  <a:srgbClr val="000000"/>
                </a:solidFill>
              </a:rPr>
              <a:pPr/>
              <a:t>‹#›</a:t>
            </a:fld>
            <a:endParaRPr lang="en-US" altLang="ko-KR">
              <a:solidFill>
                <a:srgbClr val="000000"/>
              </a:solidFill>
            </a:endParaRPr>
          </a:p>
        </p:txBody>
      </p:sp>
    </p:spTree>
    <p:extLst>
      <p:ext uri="{BB962C8B-B14F-4D97-AF65-F5344CB8AC3E}">
        <p14:creationId xmlns:p14="http://schemas.microsoft.com/office/powerpoint/2010/main" val="194982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26" y="1279390"/>
            <a:ext cx="4040189" cy="533139"/>
          </a:xfrm>
        </p:spPr>
        <p:txBody>
          <a:bodyPr anchor="b"/>
          <a:lstStyle>
            <a:lvl1pPr marL="0" indent="0">
              <a:buNone/>
              <a:defRPr sz="3100" b="1"/>
            </a:lvl1pPr>
            <a:lvl2pPr marL="590727" indent="0">
              <a:buNone/>
              <a:defRPr sz="2700" b="1"/>
            </a:lvl2pPr>
            <a:lvl3pPr marL="1181452" indent="0">
              <a:buNone/>
              <a:defRPr sz="2200" b="1"/>
            </a:lvl3pPr>
            <a:lvl4pPr marL="1772181" indent="0">
              <a:buNone/>
              <a:defRPr sz="2000" b="1"/>
            </a:lvl4pPr>
            <a:lvl5pPr marL="2362908" indent="0">
              <a:buNone/>
              <a:defRPr sz="2000" b="1"/>
            </a:lvl5pPr>
            <a:lvl6pPr marL="2953633" indent="0">
              <a:buNone/>
              <a:defRPr sz="2000" b="1"/>
            </a:lvl6pPr>
            <a:lvl7pPr marL="3544360" indent="0">
              <a:buNone/>
              <a:defRPr sz="2000" b="1"/>
            </a:lvl7pPr>
            <a:lvl8pPr marL="4135085" indent="0">
              <a:buNone/>
              <a:defRPr sz="2000" b="1"/>
            </a:lvl8pPr>
            <a:lvl9pPr marL="4725814" indent="0">
              <a:buNone/>
              <a:defRPr sz="20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26" y="1812470"/>
            <a:ext cx="4040189" cy="329273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94" y="1279390"/>
            <a:ext cx="4041774" cy="533139"/>
          </a:xfrm>
        </p:spPr>
        <p:txBody>
          <a:bodyPr anchor="b"/>
          <a:lstStyle>
            <a:lvl1pPr marL="0" indent="0">
              <a:buNone/>
              <a:defRPr sz="3100" b="1"/>
            </a:lvl1pPr>
            <a:lvl2pPr marL="590727" indent="0">
              <a:buNone/>
              <a:defRPr sz="2700" b="1"/>
            </a:lvl2pPr>
            <a:lvl3pPr marL="1181452" indent="0">
              <a:buNone/>
              <a:defRPr sz="2200" b="1"/>
            </a:lvl3pPr>
            <a:lvl4pPr marL="1772181" indent="0">
              <a:buNone/>
              <a:defRPr sz="2000" b="1"/>
            </a:lvl4pPr>
            <a:lvl5pPr marL="2362908" indent="0">
              <a:buNone/>
              <a:defRPr sz="2000" b="1"/>
            </a:lvl5pPr>
            <a:lvl6pPr marL="2953633" indent="0">
              <a:buNone/>
              <a:defRPr sz="2000" b="1"/>
            </a:lvl6pPr>
            <a:lvl7pPr marL="3544360" indent="0">
              <a:buNone/>
              <a:defRPr sz="2000" b="1"/>
            </a:lvl7pPr>
            <a:lvl8pPr marL="4135085" indent="0">
              <a:buNone/>
              <a:defRPr sz="2000" b="1"/>
            </a:lvl8pPr>
            <a:lvl9pPr marL="4725814" indent="0">
              <a:buNone/>
              <a:defRPr sz="20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94" y="1812470"/>
            <a:ext cx="4041774" cy="329273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9" name="Rectangle 6"/>
          <p:cNvSpPr>
            <a:spLocks noGrp="1" noChangeArrowheads="1"/>
          </p:cNvSpPr>
          <p:nvPr>
            <p:ph type="sldNum" sz="quarter" idx="12"/>
          </p:nvPr>
        </p:nvSpPr>
        <p:spPr>
          <a:ln/>
        </p:spPr>
        <p:txBody>
          <a:bodyPr/>
          <a:lstStyle>
            <a:lvl1pPr>
              <a:defRPr/>
            </a:lvl1pPr>
          </a:lstStyle>
          <a:p>
            <a:pPr>
              <a:defRPr/>
            </a:pPr>
            <a:fld id="{F9C56783-841A-404F-8888-30B70A6B0638}" type="slidenum">
              <a:rPr lang="en-US" altLang="ko-KR"/>
              <a:pPr>
                <a:defRPr/>
              </a:pPr>
              <a:t>‹#›</a:t>
            </a:fld>
            <a:endParaRPr lang="en-US" altLang="ko-KR"/>
          </a:p>
        </p:txBody>
      </p:sp>
    </p:spTree>
  </p:cSld>
  <p:clrMapOvr>
    <a:masterClrMapping/>
  </p:clrMapOvr>
  <p:transition>
    <p:blinds dir="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ko-KR">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ko-KR">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2BFC23C-6C02-4493-884D-864E8DEBF8EF}" type="slidenum">
              <a:rPr lang="en-US" altLang="ko-KR">
                <a:solidFill>
                  <a:srgbClr val="000000"/>
                </a:solidFill>
              </a:rPr>
              <a:pPr/>
              <a:t>‹#›</a:t>
            </a:fld>
            <a:endParaRPr lang="en-US" altLang="ko-KR">
              <a:solidFill>
                <a:srgbClr val="000000"/>
              </a:solidFill>
            </a:endParaRPr>
          </a:p>
        </p:txBody>
      </p:sp>
    </p:spTree>
    <p:extLst>
      <p:ext uri="{BB962C8B-B14F-4D97-AF65-F5344CB8AC3E}">
        <p14:creationId xmlns:p14="http://schemas.microsoft.com/office/powerpoint/2010/main" val="28179849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1810866"/>
            <a:ext cx="7772400" cy="1225019"/>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2" y="3238500"/>
            <a:ext cx="6400800" cy="1460500"/>
          </a:xfrm>
        </p:spPr>
        <p:txBody>
          <a:bodyPr/>
          <a:lstStyle>
            <a:lvl1pPr marL="0" indent="0" algn="ctr">
              <a:buNone/>
              <a:defRPr/>
            </a:lvl1pPr>
            <a:lvl2pPr marL="590727" indent="0" algn="ctr">
              <a:buNone/>
              <a:defRPr/>
            </a:lvl2pPr>
            <a:lvl3pPr marL="1181452" indent="0" algn="ctr">
              <a:buNone/>
              <a:defRPr/>
            </a:lvl3pPr>
            <a:lvl4pPr marL="1772181" indent="0" algn="ctr">
              <a:buNone/>
              <a:defRPr/>
            </a:lvl4pPr>
            <a:lvl5pPr marL="2362908" indent="0" algn="ctr">
              <a:buNone/>
              <a:defRPr/>
            </a:lvl5pPr>
            <a:lvl6pPr marL="2953633" indent="0" algn="ctr">
              <a:buNone/>
              <a:defRPr/>
            </a:lvl6pPr>
            <a:lvl7pPr marL="3544360" indent="0" algn="ctr">
              <a:buNone/>
              <a:defRPr/>
            </a:lvl7pPr>
            <a:lvl8pPr marL="4135085" indent="0" algn="ctr">
              <a:buNone/>
              <a:defRPr/>
            </a:lvl8pPr>
            <a:lvl9pPr marL="4725814" indent="0" algn="ctr">
              <a:buNone/>
              <a:defRPr/>
            </a:lvl9pPr>
          </a:lstStyle>
          <a:p>
            <a:r>
              <a:rPr lang="ko-KR" altLang="en-US" smtClean="0"/>
              <a:t>마스터 부제목 스타일 편집</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AFD99007-997C-4FCF-9E3D-B8421636E60C}" type="slidenum">
              <a:rPr lang="en-US" altLang="ko-KR"/>
              <a:pPr>
                <a:defRPr/>
              </a:pPr>
              <a:t>‹#›</a:t>
            </a:fld>
            <a:endParaRPr lang="en-US" altLang="ko-KR"/>
          </a:p>
        </p:txBody>
      </p:sp>
    </p:spTree>
    <p:extLst>
      <p:ext uri="{BB962C8B-B14F-4D97-AF65-F5344CB8AC3E}">
        <p14:creationId xmlns:p14="http://schemas.microsoft.com/office/powerpoint/2010/main" val="3080768652"/>
      </p:ext>
    </p:extLst>
  </p:cSld>
  <p:clrMapOvr>
    <a:masterClrMapping/>
  </p:clrMapOvr>
  <p:transition spd="med">
    <p:zoom/>
    <p:sndAc>
      <p:endSnd/>
    </p:sndAc>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defTabSz="761970"/>
            <a:endParaRPr lang="en-US" altLang="ko-KR" smtClean="0">
              <a:solidFill>
                <a:srgbClr val="000000"/>
              </a:solidFill>
              <a:ea typeface="HY견고딕" pitchFamily="18" charset="-127"/>
            </a:endParaRPr>
          </a:p>
        </p:txBody>
      </p:sp>
      <p:sp>
        <p:nvSpPr>
          <p:cNvPr id="3" name="Footer Placeholder 2"/>
          <p:cNvSpPr>
            <a:spLocks noGrp="1"/>
          </p:cNvSpPr>
          <p:nvPr>
            <p:ph type="ftr" sz="quarter" idx="11"/>
          </p:nvPr>
        </p:nvSpPr>
        <p:spPr/>
        <p:txBody>
          <a:bodyPr/>
          <a:lstStyle>
            <a:lvl1pPr>
              <a:defRPr/>
            </a:lvl1pPr>
          </a:lstStyle>
          <a:p>
            <a:pPr defTabSz="761970"/>
            <a:endParaRPr lang="en-US" altLang="ko-KR" smtClean="0">
              <a:solidFill>
                <a:srgbClr val="000000"/>
              </a:solidFill>
              <a:ea typeface="HY견고딕" pitchFamily="18" charset="-127"/>
            </a:endParaRPr>
          </a:p>
        </p:txBody>
      </p:sp>
      <p:sp>
        <p:nvSpPr>
          <p:cNvPr id="4" name="Slide Number Placeholder 3"/>
          <p:cNvSpPr>
            <a:spLocks noGrp="1"/>
          </p:cNvSpPr>
          <p:nvPr>
            <p:ph type="sldNum" sz="quarter" idx="12"/>
          </p:nvPr>
        </p:nvSpPr>
        <p:spPr/>
        <p:txBody>
          <a:bodyPr/>
          <a:lstStyle>
            <a:lvl1pPr>
              <a:defRPr/>
            </a:lvl1pPr>
          </a:lstStyle>
          <a:p>
            <a:pPr defTabSz="761970"/>
            <a:fld id="{B606CCBA-973A-4648-BA65-05B38CD510A6}" type="slidenum">
              <a:rPr lang="en-US" altLang="ko-KR" smtClean="0">
                <a:solidFill>
                  <a:srgbClr val="000000"/>
                </a:solidFill>
                <a:ea typeface="HY견고딕" pitchFamily="18" charset="-127"/>
              </a:rPr>
              <a:pPr defTabSz="761970"/>
              <a:t>‹#›</a:t>
            </a:fld>
            <a:endParaRPr lang="en-US" altLang="ko-KR" smtClean="0">
              <a:solidFill>
                <a:srgbClr val="000000"/>
              </a:solidFill>
              <a:ea typeface="HY견고딕" pitchFamily="18" charset="-127"/>
            </a:endParaRPr>
          </a:p>
        </p:txBody>
      </p:sp>
    </p:spTree>
    <p:extLst>
      <p:ext uri="{BB962C8B-B14F-4D97-AF65-F5344CB8AC3E}">
        <p14:creationId xmlns:p14="http://schemas.microsoft.com/office/powerpoint/2010/main" val="20293320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defTabSz="761970"/>
            <a:endParaRPr lang="en-US" altLang="ko-KR" smtClean="0">
              <a:solidFill>
                <a:srgbClr val="000000"/>
              </a:solidFill>
              <a:ea typeface="HY견고딕" pitchFamily="18" charset="-127"/>
            </a:endParaRPr>
          </a:p>
        </p:txBody>
      </p:sp>
      <p:sp>
        <p:nvSpPr>
          <p:cNvPr id="3" name="Footer Placeholder 2"/>
          <p:cNvSpPr>
            <a:spLocks noGrp="1"/>
          </p:cNvSpPr>
          <p:nvPr>
            <p:ph type="ftr" sz="quarter" idx="11"/>
          </p:nvPr>
        </p:nvSpPr>
        <p:spPr/>
        <p:txBody>
          <a:bodyPr/>
          <a:lstStyle>
            <a:lvl1pPr>
              <a:defRPr/>
            </a:lvl1pPr>
          </a:lstStyle>
          <a:p>
            <a:pPr defTabSz="761970"/>
            <a:endParaRPr lang="en-US" altLang="ko-KR" smtClean="0">
              <a:solidFill>
                <a:srgbClr val="000000"/>
              </a:solidFill>
              <a:ea typeface="HY견고딕" pitchFamily="18" charset="-127"/>
            </a:endParaRPr>
          </a:p>
        </p:txBody>
      </p:sp>
      <p:sp>
        <p:nvSpPr>
          <p:cNvPr id="4" name="Slide Number Placeholder 3"/>
          <p:cNvSpPr>
            <a:spLocks noGrp="1"/>
          </p:cNvSpPr>
          <p:nvPr>
            <p:ph type="sldNum" sz="quarter" idx="12"/>
          </p:nvPr>
        </p:nvSpPr>
        <p:spPr/>
        <p:txBody>
          <a:bodyPr/>
          <a:lstStyle>
            <a:lvl1pPr>
              <a:defRPr/>
            </a:lvl1pPr>
          </a:lstStyle>
          <a:p>
            <a:pPr defTabSz="761970"/>
            <a:fld id="{B606CCBA-973A-4648-BA65-05B38CD510A6}" type="slidenum">
              <a:rPr lang="en-US" altLang="ko-KR" smtClean="0">
                <a:solidFill>
                  <a:srgbClr val="000000"/>
                </a:solidFill>
                <a:ea typeface="HY견고딕" pitchFamily="18" charset="-127"/>
              </a:rPr>
              <a:pPr defTabSz="761970"/>
              <a:t>‹#›</a:t>
            </a:fld>
            <a:endParaRPr lang="en-US" altLang="ko-KR" smtClean="0">
              <a:solidFill>
                <a:srgbClr val="000000"/>
              </a:solidFill>
              <a:ea typeface="HY견고딕" pitchFamily="18" charset="-127"/>
            </a:endParaRPr>
          </a:p>
        </p:txBody>
      </p:sp>
    </p:spTree>
    <p:extLst>
      <p:ext uri="{BB962C8B-B14F-4D97-AF65-F5344CB8AC3E}">
        <p14:creationId xmlns:p14="http://schemas.microsoft.com/office/powerpoint/2010/main" val="33064390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defTabSz="761970"/>
            <a:endParaRPr lang="en-US" altLang="ko-KR" smtClean="0">
              <a:solidFill>
                <a:srgbClr val="000000"/>
              </a:solidFill>
              <a:ea typeface="HY견고딕" pitchFamily="18" charset="-127"/>
            </a:endParaRPr>
          </a:p>
        </p:txBody>
      </p:sp>
      <p:sp>
        <p:nvSpPr>
          <p:cNvPr id="3" name="Footer Placeholder 2"/>
          <p:cNvSpPr>
            <a:spLocks noGrp="1"/>
          </p:cNvSpPr>
          <p:nvPr>
            <p:ph type="ftr" sz="quarter" idx="11"/>
          </p:nvPr>
        </p:nvSpPr>
        <p:spPr/>
        <p:txBody>
          <a:bodyPr/>
          <a:lstStyle>
            <a:lvl1pPr>
              <a:defRPr/>
            </a:lvl1pPr>
          </a:lstStyle>
          <a:p>
            <a:pPr defTabSz="761970"/>
            <a:endParaRPr lang="en-US" altLang="ko-KR" smtClean="0">
              <a:solidFill>
                <a:srgbClr val="000000"/>
              </a:solidFill>
              <a:ea typeface="HY견고딕" pitchFamily="18" charset="-127"/>
            </a:endParaRPr>
          </a:p>
        </p:txBody>
      </p:sp>
      <p:sp>
        <p:nvSpPr>
          <p:cNvPr id="4" name="Slide Number Placeholder 3"/>
          <p:cNvSpPr>
            <a:spLocks noGrp="1"/>
          </p:cNvSpPr>
          <p:nvPr>
            <p:ph type="sldNum" sz="quarter" idx="12"/>
          </p:nvPr>
        </p:nvSpPr>
        <p:spPr/>
        <p:txBody>
          <a:bodyPr/>
          <a:lstStyle>
            <a:lvl1pPr>
              <a:defRPr/>
            </a:lvl1pPr>
          </a:lstStyle>
          <a:p>
            <a:pPr defTabSz="761970"/>
            <a:fld id="{B606CCBA-973A-4648-BA65-05B38CD510A6}" type="slidenum">
              <a:rPr lang="en-US" altLang="ko-KR" smtClean="0">
                <a:solidFill>
                  <a:srgbClr val="000000"/>
                </a:solidFill>
                <a:ea typeface="HY견고딕" pitchFamily="18" charset="-127"/>
              </a:rPr>
              <a:pPr defTabSz="761970"/>
              <a:t>‹#›</a:t>
            </a:fld>
            <a:endParaRPr lang="en-US" altLang="ko-KR" smtClean="0">
              <a:solidFill>
                <a:srgbClr val="000000"/>
              </a:solidFill>
              <a:ea typeface="HY견고딕" pitchFamily="18" charset="-127"/>
            </a:endParaRPr>
          </a:p>
        </p:txBody>
      </p:sp>
    </p:spTree>
    <p:extLst>
      <p:ext uri="{BB962C8B-B14F-4D97-AF65-F5344CB8AC3E}">
        <p14:creationId xmlns:p14="http://schemas.microsoft.com/office/powerpoint/2010/main" val="11763990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defTabSz="761970"/>
            <a:endParaRPr lang="en-US" altLang="ko-KR" smtClean="0">
              <a:solidFill>
                <a:srgbClr val="000000"/>
              </a:solidFill>
              <a:ea typeface="HY견고딕" pitchFamily="18" charset="-127"/>
            </a:endParaRPr>
          </a:p>
        </p:txBody>
      </p:sp>
      <p:sp>
        <p:nvSpPr>
          <p:cNvPr id="3" name="Footer Placeholder 2"/>
          <p:cNvSpPr>
            <a:spLocks noGrp="1"/>
          </p:cNvSpPr>
          <p:nvPr>
            <p:ph type="ftr" sz="quarter" idx="11"/>
          </p:nvPr>
        </p:nvSpPr>
        <p:spPr/>
        <p:txBody>
          <a:bodyPr/>
          <a:lstStyle>
            <a:lvl1pPr>
              <a:defRPr/>
            </a:lvl1pPr>
          </a:lstStyle>
          <a:p>
            <a:pPr defTabSz="761970"/>
            <a:endParaRPr lang="en-US" altLang="ko-KR" smtClean="0">
              <a:solidFill>
                <a:srgbClr val="000000"/>
              </a:solidFill>
              <a:ea typeface="HY견고딕" pitchFamily="18" charset="-127"/>
            </a:endParaRPr>
          </a:p>
        </p:txBody>
      </p:sp>
      <p:sp>
        <p:nvSpPr>
          <p:cNvPr id="4" name="Slide Number Placeholder 3"/>
          <p:cNvSpPr>
            <a:spLocks noGrp="1"/>
          </p:cNvSpPr>
          <p:nvPr>
            <p:ph type="sldNum" sz="quarter" idx="12"/>
          </p:nvPr>
        </p:nvSpPr>
        <p:spPr/>
        <p:txBody>
          <a:bodyPr/>
          <a:lstStyle>
            <a:lvl1pPr>
              <a:defRPr/>
            </a:lvl1pPr>
          </a:lstStyle>
          <a:p>
            <a:pPr defTabSz="761970"/>
            <a:fld id="{B606CCBA-973A-4648-BA65-05B38CD510A6}" type="slidenum">
              <a:rPr lang="en-US" altLang="ko-KR" smtClean="0">
                <a:solidFill>
                  <a:srgbClr val="000000"/>
                </a:solidFill>
                <a:ea typeface="HY견고딕" pitchFamily="18" charset="-127"/>
              </a:rPr>
              <a:pPr defTabSz="761970"/>
              <a:t>‹#›</a:t>
            </a:fld>
            <a:endParaRPr lang="en-US" altLang="ko-KR" smtClean="0">
              <a:solidFill>
                <a:srgbClr val="000000"/>
              </a:solidFill>
              <a:ea typeface="HY견고딕" pitchFamily="18" charset="-127"/>
            </a:endParaRPr>
          </a:p>
        </p:txBody>
      </p:sp>
    </p:spTree>
    <p:extLst>
      <p:ext uri="{BB962C8B-B14F-4D97-AF65-F5344CB8AC3E}">
        <p14:creationId xmlns:p14="http://schemas.microsoft.com/office/powerpoint/2010/main" val="13765883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defTabSz="761970"/>
            <a:endParaRPr lang="en-US" altLang="ko-KR" smtClean="0">
              <a:solidFill>
                <a:srgbClr val="000000"/>
              </a:solidFill>
              <a:ea typeface="HY견고딕" pitchFamily="18" charset="-127"/>
            </a:endParaRPr>
          </a:p>
        </p:txBody>
      </p:sp>
      <p:sp>
        <p:nvSpPr>
          <p:cNvPr id="3" name="Footer Placeholder 2"/>
          <p:cNvSpPr>
            <a:spLocks noGrp="1"/>
          </p:cNvSpPr>
          <p:nvPr>
            <p:ph type="ftr" sz="quarter" idx="11"/>
          </p:nvPr>
        </p:nvSpPr>
        <p:spPr/>
        <p:txBody>
          <a:bodyPr/>
          <a:lstStyle>
            <a:lvl1pPr>
              <a:defRPr/>
            </a:lvl1pPr>
          </a:lstStyle>
          <a:p>
            <a:pPr defTabSz="761970"/>
            <a:endParaRPr lang="en-US" altLang="ko-KR" smtClean="0">
              <a:solidFill>
                <a:srgbClr val="000000"/>
              </a:solidFill>
              <a:ea typeface="HY견고딕" pitchFamily="18" charset="-127"/>
            </a:endParaRPr>
          </a:p>
        </p:txBody>
      </p:sp>
      <p:sp>
        <p:nvSpPr>
          <p:cNvPr id="4" name="Slide Number Placeholder 3"/>
          <p:cNvSpPr>
            <a:spLocks noGrp="1"/>
          </p:cNvSpPr>
          <p:nvPr>
            <p:ph type="sldNum" sz="quarter" idx="12"/>
          </p:nvPr>
        </p:nvSpPr>
        <p:spPr/>
        <p:txBody>
          <a:bodyPr/>
          <a:lstStyle>
            <a:lvl1pPr>
              <a:defRPr/>
            </a:lvl1pPr>
          </a:lstStyle>
          <a:p>
            <a:pPr defTabSz="761970"/>
            <a:fld id="{B606CCBA-973A-4648-BA65-05B38CD510A6}" type="slidenum">
              <a:rPr lang="en-US" altLang="ko-KR" smtClean="0">
                <a:solidFill>
                  <a:srgbClr val="000000"/>
                </a:solidFill>
                <a:ea typeface="HY견고딕" pitchFamily="18" charset="-127"/>
              </a:rPr>
              <a:pPr defTabSz="761970"/>
              <a:t>‹#›</a:t>
            </a:fld>
            <a:endParaRPr lang="en-US" altLang="ko-KR" smtClean="0">
              <a:solidFill>
                <a:srgbClr val="000000"/>
              </a:solidFill>
              <a:ea typeface="HY견고딕" pitchFamily="18" charset="-127"/>
            </a:endParaRPr>
          </a:p>
        </p:txBody>
      </p:sp>
    </p:spTree>
    <p:extLst>
      <p:ext uri="{BB962C8B-B14F-4D97-AF65-F5344CB8AC3E}">
        <p14:creationId xmlns:p14="http://schemas.microsoft.com/office/powerpoint/2010/main" val="39801603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defTabSz="761970"/>
            <a:endParaRPr lang="en-US" altLang="ko-KR" smtClean="0">
              <a:solidFill>
                <a:srgbClr val="000000"/>
              </a:solidFill>
              <a:ea typeface="HY견고딕" pitchFamily="18" charset="-127"/>
            </a:endParaRPr>
          </a:p>
        </p:txBody>
      </p:sp>
      <p:sp>
        <p:nvSpPr>
          <p:cNvPr id="3" name="Footer Placeholder 2"/>
          <p:cNvSpPr>
            <a:spLocks noGrp="1"/>
          </p:cNvSpPr>
          <p:nvPr>
            <p:ph type="ftr" sz="quarter" idx="11"/>
          </p:nvPr>
        </p:nvSpPr>
        <p:spPr/>
        <p:txBody>
          <a:bodyPr/>
          <a:lstStyle>
            <a:lvl1pPr>
              <a:defRPr/>
            </a:lvl1pPr>
          </a:lstStyle>
          <a:p>
            <a:pPr defTabSz="761970"/>
            <a:endParaRPr lang="en-US" altLang="ko-KR" smtClean="0">
              <a:solidFill>
                <a:srgbClr val="000000"/>
              </a:solidFill>
              <a:ea typeface="HY견고딕" pitchFamily="18" charset="-127"/>
            </a:endParaRPr>
          </a:p>
        </p:txBody>
      </p:sp>
      <p:sp>
        <p:nvSpPr>
          <p:cNvPr id="4" name="Slide Number Placeholder 3"/>
          <p:cNvSpPr>
            <a:spLocks noGrp="1"/>
          </p:cNvSpPr>
          <p:nvPr>
            <p:ph type="sldNum" sz="quarter" idx="12"/>
          </p:nvPr>
        </p:nvSpPr>
        <p:spPr/>
        <p:txBody>
          <a:bodyPr/>
          <a:lstStyle>
            <a:lvl1pPr>
              <a:defRPr/>
            </a:lvl1pPr>
          </a:lstStyle>
          <a:p>
            <a:pPr defTabSz="761970"/>
            <a:fld id="{B606CCBA-973A-4648-BA65-05B38CD510A6}" type="slidenum">
              <a:rPr lang="en-US" altLang="ko-KR" smtClean="0">
                <a:solidFill>
                  <a:srgbClr val="000000"/>
                </a:solidFill>
                <a:ea typeface="HY견고딕" pitchFamily="18" charset="-127"/>
              </a:rPr>
              <a:pPr defTabSz="761970"/>
              <a:t>‹#›</a:t>
            </a:fld>
            <a:endParaRPr lang="en-US" altLang="ko-KR" smtClean="0">
              <a:solidFill>
                <a:srgbClr val="000000"/>
              </a:solidFill>
              <a:ea typeface="HY견고딕" pitchFamily="18" charset="-127"/>
            </a:endParaRPr>
          </a:p>
        </p:txBody>
      </p:sp>
    </p:spTree>
    <p:extLst>
      <p:ext uri="{BB962C8B-B14F-4D97-AF65-F5344CB8AC3E}">
        <p14:creationId xmlns:p14="http://schemas.microsoft.com/office/powerpoint/2010/main" val="42498622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defTabSz="761970"/>
            <a:endParaRPr lang="en-US" altLang="ko-KR" smtClean="0">
              <a:solidFill>
                <a:srgbClr val="000000"/>
              </a:solidFill>
              <a:ea typeface="HY견고딕" pitchFamily="18" charset="-127"/>
            </a:endParaRPr>
          </a:p>
        </p:txBody>
      </p:sp>
      <p:sp>
        <p:nvSpPr>
          <p:cNvPr id="3" name="Footer Placeholder 2"/>
          <p:cNvSpPr>
            <a:spLocks noGrp="1"/>
          </p:cNvSpPr>
          <p:nvPr>
            <p:ph type="ftr" sz="quarter" idx="11"/>
          </p:nvPr>
        </p:nvSpPr>
        <p:spPr/>
        <p:txBody>
          <a:bodyPr/>
          <a:lstStyle>
            <a:lvl1pPr>
              <a:defRPr/>
            </a:lvl1pPr>
          </a:lstStyle>
          <a:p>
            <a:pPr defTabSz="761970"/>
            <a:endParaRPr lang="en-US" altLang="ko-KR" smtClean="0">
              <a:solidFill>
                <a:srgbClr val="000000"/>
              </a:solidFill>
              <a:ea typeface="HY견고딕" pitchFamily="18" charset="-127"/>
            </a:endParaRPr>
          </a:p>
        </p:txBody>
      </p:sp>
      <p:sp>
        <p:nvSpPr>
          <p:cNvPr id="4" name="Slide Number Placeholder 3"/>
          <p:cNvSpPr>
            <a:spLocks noGrp="1"/>
          </p:cNvSpPr>
          <p:nvPr>
            <p:ph type="sldNum" sz="quarter" idx="12"/>
          </p:nvPr>
        </p:nvSpPr>
        <p:spPr/>
        <p:txBody>
          <a:bodyPr/>
          <a:lstStyle>
            <a:lvl1pPr>
              <a:defRPr/>
            </a:lvl1pPr>
          </a:lstStyle>
          <a:p>
            <a:pPr defTabSz="761970"/>
            <a:fld id="{B606CCBA-973A-4648-BA65-05B38CD510A6}" type="slidenum">
              <a:rPr lang="en-US" altLang="ko-KR" smtClean="0">
                <a:solidFill>
                  <a:srgbClr val="000000"/>
                </a:solidFill>
                <a:ea typeface="HY견고딕" pitchFamily="18" charset="-127"/>
              </a:rPr>
              <a:pPr defTabSz="761970"/>
              <a:t>‹#›</a:t>
            </a:fld>
            <a:endParaRPr lang="en-US" altLang="ko-KR" smtClean="0">
              <a:solidFill>
                <a:srgbClr val="000000"/>
              </a:solidFill>
              <a:ea typeface="HY견고딕" pitchFamily="18" charset="-127"/>
            </a:endParaRPr>
          </a:p>
        </p:txBody>
      </p:sp>
    </p:spTree>
    <p:extLst>
      <p:ext uri="{BB962C8B-B14F-4D97-AF65-F5344CB8AC3E}">
        <p14:creationId xmlns:p14="http://schemas.microsoft.com/office/powerpoint/2010/main" val="13379375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defTabSz="761970"/>
            <a:endParaRPr lang="en-US" altLang="ko-KR" smtClean="0">
              <a:solidFill>
                <a:srgbClr val="000000"/>
              </a:solidFill>
              <a:ea typeface="HY견고딕" pitchFamily="18" charset="-127"/>
            </a:endParaRPr>
          </a:p>
        </p:txBody>
      </p:sp>
      <p:sp>
        <p:nvSpPr>
          <p:cNvPr id="3" name="Footer Placeholder 2"/>
          <p:cNvSpPr>
            <a:spLocks noGrp="1"/>
          </p:cNvSpPr>
          <p:nvPr>
            <p:ph type="ftr" sz="quarter" idx="11"/>
          </p:nvPr>
        </p:nvSpPr>
        <p:spPr/>
        <p:txBody>
          <a:bodyPr/>
          <a:lstStyle>
            <a:lvl1pPr>
              <a:defRPr/>
            </a:lvl1pPr>
          </a:lstStyle>
          <a:p>
            <a:pPr defTabSz="761970"/>
            <a:endParaRPr lang="en-US" altLang="ko-KR" smtClean="0">
              <a:solidFill>
                <a:srgbClr val="000000"/>
              </a:solidFill>
              <a:ea typeface="HY견고딕" pitchFamily="18" charset="-127"/>
            </a:endParaRPr>
          </a:p>
        </p:txBody>
      </p:sp>
      <p:sp>
        <p:nvSpPr>
          <p:cNvPr id="4" name="Slide Number Placeholder 3"/>
          <p:cNvSpPr>
            <a:spLocks noGrp="1"/>
          </p:cNvSpPr>
          <p:nvPr>
            <p:ph type="sldNum" sz="quarter" idx="12"/>
          </p:nvPr>
        </p:nvSpPr>
        <p:spPr/>
        <p:txBody>
          <a:bodyPr/>
          <a:lstStyle>
            <a:lvl1pPr>
              <a:defRPr/>
            </a:lvl1pPr>
          </a:lstStyle>
          <a:p>
            <a:pPr defTabSz="761970"/>
            <a:fld id="{B606CCBA-973A-4648-BA65-05B38CD510A6}" type="slidenum">
              <a:rPr lang="en-US" altLang="ko-KR" smtClean="0">
                <a:solidFill>
                  <a:srgbClr val="000000"/>
                </a:solidFill>
                <a:ea typeface="HY견고딕" pitchFamily="18" charset="-127"/>
              </a:rPr>
              <a:pPr defTabSz="761970"/>
              <a:t>‹#›</a:t>
            </a:fld>
            <a:endParaRPr lang="en-US" altLang="ko-KR" smtClean="0">
              <a:solidFill>
                <a:srgbClr val="000000"/>
              </a:solidFill>
              <a:ea typeface="HY견고딕" pitchFamily="18" charset="-127"/>
            </a:endParaRPr>
          </a:p>
        </p:txBody>
      </p:sp>
    </p:spTree>
    <p:extLst>
      <p:ext uri="{BB962C8B-B14F-4D97-AF65-F5344CB8AC3E}">
        <p14:creationId xmlns:p14="http://schemas.microsoft.com/office/powerpoint/2010/main" val="255965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6"/>
          <p:cNvSpPr>
            <a:spLocks noGrp="1" noChangeArrowheads="1"/>
          </p:cNvSpPr>
          <p:nvPr>
            <p:ph type="sldNum" sz="quarter" idx="12"/>
          </p:nvPr>
        </p:nvSpPr>
        <p:spPr>
          <a:ln/>
        </p:spPr>
        <p:txBody>
          <a:bodyPr/>
          <a:lstStyle>
            <a:lvl1pPr>
              <a:defRPr/>
            </a:lvl1pPr>
          </a:lstStyle>
          <a:p>
            <a:pPr>
              <a:defRPr/>
            </a:pPr>
            <a:fld id="{A1EA46C8-3E30-438D-9501-4999D8AAF3B9}" type="slidenum">
              <a:rPr lang="en-US" altLang="ko-KR"/>
              <a:pPr>
                <a:defRPr/>
              </a:pPr>
              <a:t>‹#›</a:t>
            </a:fld>
            <a:endParaRPr lang="en-US" altLang="ko-KR"/>
          </a:p>
        </p:txBody>
      </p:sp>
    </p:spTree>
  </p:cSld>
  <p:clrMapOvr>
    <a:masterClrMapping/>
  </p:clrMapOvr>
  <p:transition>
    <p:blinds dir="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defTabSz="761970"/>
            <a:endParaRPr lang="en-US" altLang="ko-KR" smtClean="0">
              <a:solidFill>
                <a:srgbClr val="000000"/>
              </a:solidFill>
              <a:ea typeface="HY견고딕" pitchFamily="18" charset="-127"/>
            </a:endParaRPr>
          </a:p>
        </p:txBody>
      </p:sp>
      <p:sp>
        <p:nvSpPr>
          <p:cNvPr id="3" name="Footer Placeholder 2"/>
          <p:cNvSpPr>
            <a:spLocks noGrp="1"/>
          </p:cNvSpPr>
          <p:nvPr>
            <p:ph type="ftr" sz="quarter" idx="11"/>
          </p:nvPr>
        </p:nvSpPr>
        <p:spPr/>
        <p:txBody>
          <a:bodyPr/>
          <a:lstStyle>
            <a:lvl1pPr>
              <a:defRPr/>
            </a:lvl1pPr>
          </a:lstStyle>
          <a:p>
            <a:pPr defTabSz="761970"/>
            <a:endParaRPr lang="en-US" altLang="ko-KR" smtClean="0">
              <a:solidFill>
                <a:srgbClr val="000000"/>
              </a:solidFill>
              <a:ea typeface="HY견고딕" pitchFamily="18" charset="-127"/>
            </a:endParaRPr>
          </a:p>
        </p:txBody>
      </p:sp>
      <p:sp>
        <p:nvSpPr>
          <p:cNvPr id="4" name="Slide Number Placeholder 3"/>
          <p:cNvSpPr>
            <a:spLocks noGrp="1"/>
          </p:cNvSpPr>
          <p:nvPr>
            <p:ph type="sldNum" sz="quarter" idx="12"/>
          </p:nvPr>
        </p:nvSpPr>
        <p:spPr/>
        <p:txBody>
          <a:bodyPr/>
          <a:lstStyle>
            <a:lvl1pPr>
              <a:defRPr/>
            </a:lvl1pPr>
          </a:lstStyle>
          <a:p>
            <a:pPr defTabSz="761970"/>
            <a:fld id="{B606CCBA-973A-4648-BA65-05B38CD510A6}" type="slidenum">
              <a:rPr lang="en-US" altLang="ko-KR" smtClean="0">
                <a:solidFill>
                  <a:srgbClr val="000000"/>
                </a:solidFill>
                <a:ea typeface="HY견고딕" pitchFamily="18" charset="-127"/>
              </a:rPr>
              <a:pPr defTabSz="761970"/>
              <a:t>‹#›</a:t>
            </a:fld>
            <a:endParaRPr lang="en-US" altLang="ko-KR" smtClean="0">
              <a:solidFill>
                <a:srgbClr val="000000"/>
              </a:solidFill>
              <a:ea typeface="HY견고딕" pitchFamily="18" charset="-127"/>
            </a:endParaRPr>
          </a:p>
        </p:txBody>
      </p:sp>
    </p:spTree>
    <p:extLst>
      <p:ext uri="{BB962C8B-B14F-4D97-AF65-F5344CB8AC3E}">
        <p14:creationId xmlns:p14="http://schemas.microsoft.com/office/powerpoint/2010/main" val="1205041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defTabSz="761970"/>
            <a:endParaRPr lang="en-US" altLang="ko-KR" smtClean="0">
              <a:solidFill>
                <a:srgbClr val="000000"/>
              </a:solidFill>
              <a:ea typeface="HY견고딕" pitchFamily="18" charset="-127"/>
            </a:endParaRPr>
          </a:p>
        </p:txBody>
      </p:sp>
      <p:sp>
        <p:nvSpPr>
          <p:cNvPr id="3" name="Footer Placeholder 2"/>
          <p:cNvSpPr>
            <a:spLocks noGrp="1"/>
          </p:cNvSpPr>
          <p:nvPr>
            <p:ph type="ftr" sz="quarter" idx="11"/>
          </p:nvPr>
        </p:nvSpPr>
        <p:spPr/>
        <p:txBody>
          <a:bodyPr/>
          <a:lstStyle>
            <a:lvl1pPr>
              <a:defRPr/>
            </a:lvl1pPr>
          </a:lstStyle>
          <a:p>
            <a:pPr defTabSz="761970"/>
            <a:endParaRPr lang="en-US" altLang="ko-KR" smtClean="0">
              <a:solidFill>
                <a:srgbClr val="000000"/>
              </a:solidFill>
              <a:ea typeface="HY견고딕" pitchFamily="18" charset="-127"/>
            </a:endParaRPr>
          </a:p>
        </p:txBody>
      </p:sp>
      <p:sp>
        <p:nvSpPr>
          <p:cNvPr id="4" name="Slide Number Placeholder 3"/>
          <p:cNvSpPr>
            <a:spLocks noGrp="1"/>
          </p:cNvSpPr>
          <p:nvPr>
            <p:ph type="sldNum" sz="quarter" idx="12"/>
          </p:nvPr>
        </p:nvSpPr>
        <p:spPr/>
        <p:txBody>
          <a:bodyPr/>
          <a:lstStyle>
            <a:lvl1pPr>
              <a:defRPr/>
            </a:lvl1pPr>
          </a:lstStyle>
          <a:p>
            <a:pPr defTabSz="761970"/>
            <a:fld id="{FCDEEE82-F05B-46E1-BBF8-88B378ED3917}" type="slidenum">
              <a:rPr lang="en-US" altLang="ko-KR" smtClean="0">
                <a:solidFill>
                  <a:srgbClr val="000000"/>
                </a:solidFill>
                <a:ea typeface="HY견고딕" pitchFamily="18" charset="-127"/>
              </a:rPr>
              <a:pPr defTabSz="761970"/>
              <a:t>‹#›</a:t>
            </a:fld>
            <a:endParaRPr lang="en-US" altLang="ko-KR" smtClean="0">
              <a:solidFill>
                <a:srgbClr val="000000"/>
              </a:solidFill>
              <a:ea typeface="HY견고딕" pitchFamily="18" charset="-127"/>
            </a:endParaRPr>
          </a:p>
        </p:txBody>
      </p:sp>
    </p:spTree>
    <p:extLst>
      <p:ext uri="{BB962C8B-B14F-4D97-AF65-F5344CB8AC3E}">
        <p14:creationId xmlns:p14="http://schemas.microsoft.com/office/powerpoint/2010/main" val="35504608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defTabSz="761970"/>
            <a:endParaRPr lang="en-US" altLang="ko-KR" smtClean="0">
              <a:solidFill>
                <a:srgbClr val="000000"/>
              </a:solidFill>
              <a:ea typeface="HY견고딕" pitchFamily="18" charset="-127"/>
            </a:endParaRPr>
          </a:p>
        </p:txBody>
      </p:sp>
      <p:sp>
        <p:nvSpPr>
          <p:cNvPr id="3" name="Footer Placeholder 2"/>
          <p:cNvSpPr>
            <a:spLocks noGrp="1"/>
          </p:cNvSpPr>
          <p:nvPr>
            <p:ph type="ftr" sz="quarter" idx="11"/>
          </p:nvPr>
        </p:nvSpPr>
        <p:spPr/>
        <p:txBody>
          <a:bodyPr/>
          <a:lstStyle>
            <a:lvl1pPr>
              <a:defRPr/>
            </a:lvl1pPr>
          </a:lstStyle>
          <a:p>
            <a:pPr defTabSz="761970"/>
            <a:endParaRPr lang="en-US" altLang="ko-KR" smtClean="0">
              <a:solidFill>
                <a:srgbClr val="000000"/>
              </a:solidFill>
              <a:ea typeface="HY견고딕" pitchFamily="18" charset="-127"/>
            </a:endParaRPr>
          </a:p>
        </p:txBody>
      </p:sp>
      <p:sp>
        <p:nvSpPr>
          <p:cNvPr id="4" name="Slide Number Placeholder 3"/>
          <p:cNvSpPr>
            <a:spLocks noGrp="1"/>
          </p:cNvSpPr>
          <p:nvPr>
            <p:ph type="sldNum" sz="quarter" idx="12"/>
          </p:nvPr>
        </p:nvSpPr>
        <p:spPr/>
        <p:txBody>
          <a:bodyPr/>
          <a:lstStyle>
            <a:lvl1pPr>
              <a:defRPr/>
            </a:lvl1pPr>
          </a:lstStyle>
          <a:p>
            <a:pPr defTabSz="761970"/>
            <a:fld id="{FCDEEE82-F05B-46E1-BBF8-88B378ED3917}" type="slidenum">
              <a:rPr lang="en-US" altLang="ko-KR" smtClean="0">
                <a:solidFill>
                  <a:srgbClr val="000000"/>
                </a:solidFill>
                <a:ea typeface="HY견고딕" pitchFamily="18" charset="-127"/>
              </a:rPr>
              <a:pPr defTabSz="761970"/>
              <a:t>‹#›</a:t>
            </a:fld>
            <a:endParaRPr lang="en-US" altLang="ko-KR" smtClean="0">
              <a:solidFill>
                <a:srgbClr val="000000"/>
              </a:solidFill>
              <a:ea typeface="HY견고딕" pitchFamily="18" charset="-127"/>
            </a:endParaRPr>
          </a:p>
        </p:txBody>
      </p:sp>
    </p:spTree>
    <p:extLst>
      <p:ext uri="{BB962C8B-B14F-4D97-AF65-F5344CB8AC3E}">
        <p14:creationId xmlns:p14="http://schemas.microsoft.com/office/powerpoint/2010/main" val="34652786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defTabSz="761970"/>
            <a:endParaRPr lang="en-US" altLang="ko-KR" smtClean="0">
              <a:solidFill>
                <a:srgbClr val="000000"/>
              </a:solidFill>
              <a:ea typeface="HY견고딕" pitchFamily="18" charset="-127"/>
            </a:endParaRPr>
          </a:p>
        </p:txBody>
      </p:sp>
      <p:sp>
        <p:nvSpPr>
          <p:cNvPr id="3" name="Footer Placeholder 2"/>
          <p:cNvSpPr>
            <a:spLocks noGrp="1"/>
          </p:cNvSpPr>
          <p:nvPr>
            <p:ph type="ftr" sz="quarter" idx="11"/>
          </p:nvPr>
        </p:nvSpPr>
        <p:spPr/>
        <p:txBody>
          <a:bodyPr/>
          <a:lstStyle>
            <a:lvl1pPr>
              <a:defRPr/>
            </a:lvl1pPr>
          </a:lstStyle>
          <a:p>
            <a:pPr defTabSz="761970"/>
            <a:endParaRPr lang="en-US" altLang="ko-KR" smtClean="0">
              <a:solidFill>
                <a:srgbClr val="000000"/>
              </a:solidFill>
              <a:ea typeface="HY견고딕" pitchFamily="18" charset="-127"/>
            </a:endParaRPr>
          </a:p>
        </p:txBody>
      </p:sp>
      <p:sp>
        <p:nvSpPr>
          <p:cNvPr id="4" name="Slide Number Placeholder 3"/>
          <p:cNvSpPr>
            <a:spLocks noGrp="1"/>
          </p:cNvSpPr>
          <p:nvPr>
            <p:ph type="sldNum" sz="quarter" idx="12"/>
          </p:nvPr>
        </p:nvSpPr>
        <p:spPr/>
        <p:txBody>
          <a:bodyPr/>
          <a:lstStyle>
            <a:lvl1pPr>
              <a:defRPr/>
            </a:lvl1pPr>
          </a:lstStyle>
          <a:p>
            <a:pPr defTabSz="761970"/>
            <a:fld id="{FCDEEE82-F05B-46E1-BBF8-88B378ED3917}" type="slidenum">
              <a:rPr lang="en-US" altLang="ko-KR" smtClean="0">
                <a:solidFill>
                  <a:srgbClr val="000000"/>
                </a:solidFill>
                <a:ea typeface="HY견고딕" pitchFamily="18" charset="-127"/>
              </a:rPr>
              <a:pPr defTabSz="761970"/>
              <a:t>‹#›</a:t>
            </a:fld>
            <a:endParaRPr lang="en-US" altLang="ko-KR" smtClean="0">
              <a:solidFill>
                <a:srgbClr val="000000"/>
              </a:solidFill>
              <a:ea typeface="HY견고딕" pitchFamily="18" charset="-127"/>
            </a:endParaRPr>
          </a:p>
        </p:txBody>
      </p:sp>
    </p:spTree>
    <p:extLst>
      <p:ext uri="{BB962C8B-B14F-4D97-AF65-F5344CB8AC3E}">
        <p14:creationId xmlns:p14="http://schemas.microsoft.com/office/powerpoint/2010/main" val="5141055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defTabSz="761970"/>
            <a:endParaRPr lang="en-US" altLang="ko-KR" smtClean="0">
              <a:solidFill>
                <a:srgbClr val="000000"/>
              </a:solidFill>
              <a:ea typeface="HY견고딕" pitchFamily="18" charset="-127"/>
            </a:endParaRPr>
          </a:p>
        </p:txBody>
      </p:sp>
      <p:sp>
        <p:nvSpPr>
          <p:cNvPr id="3" name="Footer Placeholder 2"/>
          <p:cNvSpPr>
            <a:spLocks noGrp="1"/>
          </p:cNvSpPr>
          <p:nvPr>
            <p:ph type="ftr" sz="quarter" idx="11"/>
          </p:nvPr>
        </p:nvSpPr>
        <p:spPr/>
        <p:txBody>
          <a:bodyPr/>
          <a:lstStyle>
            <a:lvl1pPr>
              <a:defRPr/>
            </a:lvl1pPr>
          </a:lstStyle>
          <a:p>
            <a:pPr defTabSz="761970"/>
            <a:endParaRPr lang="en-US" altLang="ko-KR" smtClean="0">
              <a:solidFill>
                <a:srgbClr val="000000"/>
              </a:solidFill>
              <a:ea typeface="HY견고딕" pitchFamily="18" charset="-127"/>
            </a:endParaRPr>
          </a:p>
        </p:txBody>
      </p:sp>
      <p:sp>
        <p:nvSpPr>
          <p:cNvPr id="4" name="Slide Number Placeholder 3"/>
          <p:cNvSpPr>
            <a:spLocks noGrp="1"/>
          </p:cNvSpPr>
          <p:nvPr>
            <p:ph type="sldNum" sz="quarter" idx="12"/>
          </p:nvPr>
        </p:nvSpPr>
        <p:spPr/>
        <p:txBody>
          <a:bodyPr/>
          <a:lstStyle>
            <a:lvl1pPr>
              <a:defRPr/>
            </a:lvl1pPr>
          </a:lstStyle>
          <a:p>
            <a:pPr defTabSz="761970"/>
            <a:fld id="{FCDEEE82-F05B-46E1-BBF8-88B378ED3917}" type="slidenum">
              <a:rPr lang="en-US" altLang="ko-KR" smtClean="0">
                <a:solidFill>
                  <a:srgbClr val="000000"/>
                </a:solidFill>
                <a:ea typeface="HY견고딕" pitchFamily="18" charset="-127"/>
              </a:rPr>
              <a:pPr defTabSz="761970"/>
              <a:t>‹#›</a:t>
            </a:fld>
            <a:endParaRPr lang="en-US" altLang="ko-KR" smtClean="0">
              <a:solidFill>
                <a:srgbClr val="000000"/>
              </a:solidFill>
              <a:ea typeface="HY견고딕" pitchFamily="18" charset="-127"/>
            </a:endParaRPr>
          </a:p>
        </p:txBody>
      </p:sp>
    </p:spTree>
    <p:extLst>
      <p:ext uri="{BB962C8B-B14F-4D97-AF65-F5344CB8AC3E}">
        <p14:creationId xmlns:p14="http://schemas.microsoft.com/office/powerpoint/2010/main" val="14079459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defTabSz="761970"/>
            <a:endParaRPr lang="en-US" altLang="ko-KR" smtClean="0">
              <a:solidFill>
                <a:srgbClr val="000000"/>
              </a:solidFill>
              <a:ea typeface="HY견고딕" pitchFamily="18" charset="-127"/>
            </a:endParaRPr>
          </a:p>
        </p:txBody>
      </p:sp>
      <p:sp>
        <p:nvSpPr>
          <p:cNvPr id="3" name="Footer Placeholder 2"/>
          <p:cNvSpPr>
            <a:spLocks noGrp="1"/>
          </p:cNvSpPr>
          <p:nvPr>
            <p:ph type="ftr" sz="quarter" idx="11"/>
          </p:nvPr>
        </p:nvSpPr>
        <p:spPr/>
        <p:txBody>
          <a:bodyPr/>
          <a:lstStyle>
            <a:lvl1pPr>
              <a:defRPr/>
            </a:lvl1pPr>
          </a:lstStyle>
          <a:p>
            <a:pPr defTabSz="761970"/>
            <a:endParaRPr lang="en-US" altLang="ko-KR" smtClean="0">
              <a:solidFill>
                <a:srgbClr val="000000"/>
              </a:solidFill>
              <a:ea typeface="HY견고딕" pitchFamily="18" charset="-127"/>
            </a:endParaRPr>
          </a:p>
        </p:txBody>
      </p:sp>
      <p:sp>
        <p:nvSpPr>
          <p:cNvPr id="4" name="Slide Number Placeholder 3"/>
          <p:cNvSpPr>
            <a:spLocks noGrp="1"/>
          </p:cNvSpPr>
          <p:nvPr>
            <p:ph type="sldNum" sz="quarter" idx="12"/>
          </p:nvPr>
        </p:nvSpPr>
        <p:spPr/>
        <p:txBody>
          <a:bodyPr/>
          <a:lstStyle>
            <a:lvl1pPr>
              <a:defRPr/>
            </a:lvl1pPr>
          </a:lstStyle>
          <a:p>
            <a:pPr defTabSz="761970"/>
            <a:fld id="{FCDEEE82-F05B-46E1-BBF8-88B378ED3917}" type="slidenum">
              <a:rPr lang="en-US" altLang="ko-KR" smtClean="0">
                <a:solidFill>
                  <a:srgbClr val="000000"/>
                </a:solidFill>
                <a:ea typeface="HY견고딕" pitchFamily="18" charset="-127"/>
              </a:rPr>
              <a:pPr defTabSz="761970"/>
              <a:t>‹#›</a:t>
            </a:fld>
            <a:endParaRPr lang="en-US" altLang="ko-KR" smtClean="0">
              <a:solidFill>
                <a:srgbClr val="000000"/>
              </a:solidFill>
              <a:ea typeface="HY견고딕" pitchFamily="18" charset="-127"/>
            </a:endParaRPr>
          </a:p>
        </p:txBody>
      </p:sp>
    </p:spTree>
    <p:extLst>
      <p:ext uri="{BB962C8B-B14F-4D97-AF65-F5344CB8AC3E}">
        <p14:creationId xmlns:p14="http://schemas.microsoft.com/office/powerpoint/2010/main" val="18755995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defTabSz="761970"/>
            <a:endParaRPr lang="en-US" altLang="ko-KR" smtClean="0">
              <a:solidFill>
                <a:srgbClr val="000000"/>
              </a:solidFill>
              <a:ea typeface="HY견고딕" pitchFamily="18" charset="-127"/>
            </a:endParaRPr>
          </a:p>
        </p:txBody>
      </p:sp>
      <p:sp>
        <p:nvSpPr>
          <p:cNvPr id="3" name="Footer Placeholder 2"/>
          <p:cNvSpPr>
            <a:spLocks noGrp="1"/>
          </p:cNvSpPr>
          <p:nvPr>
            <p:ph type="ftr" sz="quarter" idx="11"/>
          </p:nvPr>
        </p:nvSpPr>
        <p:spPr/>
        <p:txBody>
          <a:bodyPr/>
          <a:lstStyle>
            <a:lvl1pPr>
              <a:defRPr/>
            </a:lvl1pPr>
          </a:lstStyle>
          <a:p>
            <a:pPr defTabSz="761970"/>
            <a:endParaRPr lang="en-US" altLang="ko-KR" smtClean="0">
              <a:solidFill>
                <a:srgbClr val="000000"/>
              </a:solidFill>
              <a:ea typeface="HY견고딕" pitchFamily="18" charset="-127"/>
            </a:endParaRPr>
          </a:p>
        </p:txBody>
      </p:sp>
      <p:sp>
        <p:nvSpPr>
          <p:cNvPr id="4" name="Slide Number Placeholder 3"/>
          <p:cNvSpPr>
            <a:spLocks noGrp="1"/>
          </p:cNvSpPr>
          <p:nvPr>
            <p:ph type="sldNum" sz="quarter" idx="12"/>
          </p:nvPr>
        </p:nvSpPr>
        <p:spPr/>
        <p:txBody>
          <a:bodyPr/>
          <a:lstStyle>
            <a:lvl1pPr>
              <a:defRPr/>
            </a:lvl1pPr>
          </a:lstStyle>
          <a:p>
            <a:pPr defTabSz="761970"/>
            <a:fld id="{FCDEEE82-F05B-46E1-BBF8-88B378ED3917}" type="slidenum">
              <a:rPr lang="en-US" altLang="ko-KR" smtClean="0">
                <a:solidFill>
                  <a:srgbClr val="000000"/>
                </a:solidFill>
                <a:ea typeface="HY견고딕" pitchFamily="18" charset="-127"/>
              </a:rPr>
              <a:pPr defTabSz="761970"/>
              <a:t>‹#›</a:t>
            </a:fld>
            <a:endParaRPr lang="en-US" altLang="ko-KR" smtClean="0">
              <a:solidFill>
                <a:srgbClr val="000000"/>
              </a:solidFill>
              <a:ea typeface="HY견고딕" pitchFamily="18" charset="-127"/>
            </a:endParaRPr>
          </a:p>
        </p:txBody>
      </p:sp>
    </p:spTree>
    <p:extLst>
      <p:ext uri="{BB962C8B-B14F-4D97-AF65-F5344CB8AC3E}">
        <p14:creationId xmlns:p14="http://schemas.microsoft.com/office/powerpoint/2010/main" val="12721785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defTabSz="761970"/>
            <a:endParaRPr lang="en-US" altLang="ko-KR" smtClean="0">
              <a:solidFill>
                <a:srgbClr val="000000"/>
              </a:solidFill>
              <a:ea typeface="HY견고딕" pitchFamily="18" charset="-127"/>
            </a:endParaRPr>
          </a:p>
        </p:txBody>
      </p:sp>
      <p:sp>
        <p:nvSpPr>
          <p:cNvPr id="3" name="Footer Placeholder 2"/>
          <p:cNvSpPr>
            <a:spLocks noGrp="1"/>
          </p:cNvSpPr>
          <p:nvPr>
            <p:ph type="ftr" sz="quarter" idx="11"/>
          </p:nvPr>
        </p:nvSpPr>
        <p:spPr/>
        <p:txBody>
          <a:bodyPr/>
          <a:lstStyle>
            <a:lvl1pPr>
              <a:defRPr/>
            </a:lvl1pPr>
          </a:lstStyle>
          <a:p>
            <a:pPr defTabSz="761970"/>
            <a:endParaRPr lang="en-US" altLang="ko-KR" smtClean="0">
              <a:solidFill>
                <a:srgbClr val="000000"/>
              </a:solidFill>
              <a:ea typeface="HY견고딕" pitchFamily="18" charset="-127"/>
            </a:endParaRPr>
          </a:p>
        </p:txBody>
      </p:sp>
      <p:sp>
        <p:nvSpPr>
          <p:cNvPr id="4" name="Slide Number Placeholder 3"/>
          <p:cNvSpPr>
            <a:spLocks noGrp="1"/>
          </p:cNvSpPr>
          <p:nvPr>
            <p:ph type="sldNum" sz="quarter" idx="12"/>
          </p:nvPr>
        </p:nvSpPr>
        <p:spPr/>
        <p:txBody>
          <a:bodyPr/>
          <a:lstStyle>
            <a:lvl1pPr>
              <a:defRPr/>
            </a:lvl1pPr>
          </a:lstStyle>
          <a:p>
            <a:pPr defTabSz="761970"/>
            <a:fld id="{FCDEEE82-F05B-46E1-BBF8-88B378ED3917}" type="slidenum">
              <a:rPr lang="en-US" altLang="ko-KR" smtClean="0">
                <a:solidFill>
                  <a:srgbClr val="000000"/>
                </a:solidFill>
                <a:ea typeface="HY견고딕" pitchFamily="18" charset="-127"/>
              </a:rPr>
              <a:pPr defTabSz="761970"/>
              <a:t>‹#›</a:t>
            </a:fld>
            <a:endParaRPr lang="en-US" altLang="ko-KR" smtClean="0">
              <a:solidFill>
                <a:srgbClr val="000000"/>
              </a:solidFill>
              <a:ea typeface="HY견고딕" pitchFamily="18" charset="-127"/>
            </a:endParaRPr>
          </a:p>
        </p:txBody>
      </p:sp>
    </p:spTree>
    <p:extLst>
      <p:ext uri="{BB962C8B-B14F-4D97-AF65-F5344CB8AC3E}">
        <p14:creationId xmlns:p14="http://schemas.microsoft.com/office/powerpoint/2010/main" val="34112292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defTabSz="761970"/>
            <a:endParaRPr lang="en-US" altLang="ko-KR" smtClean="0">
              <a:solidFill>
                <a:srgbClr val="000000"/>
              </a:solidFill>
              <a:ea typeface="HY견고딕" pitchFamily="18" charset="-127"/>
            </a:endParaRPr>
          </a:p>
        </p:txBody>
      </p:sp>
      <p:sp>
        <p:nvSpPr>
          <p:cNvPr id="3" name="Footer Placeholder 2"/>
          <p:cNvSpPr>
            <a:spLocks noGrp="1"/>
          </p:cNvSpPr>
          <p:nvPr>
            <p:ph type="ftr" sz="quarter" idx="11"/>
          </p:nvPr>
        </p:nvSpPr>
        <p:spPr/>
        <p:txBody>
          <a:bodyPr/>
          <a:lstStyle>
            <a:lvl1pPr>
              <a:defRPr/>
            </a:lvl1pPr>
          </a:lstStyle>
          <a:p>
            <a:pPr defTabSz="761970"/>
            <a:endParaRPr lang="en-US" altLang="ko-KR" smtClean="0">
              <a:solidFill>
                <a:srgbClr val="000000"/>
              </a:solidFill>
              <a:ea typeface="HY견고딕" pitchFamily="18" charset="-127"/>
            </a:endParaRPr>
          </a:p>
        </p:txBody>
      </p:sp>
      <p:sp>
        <p:nvSpPr>
          <p:cNvPr id="4" name="Slide Number Placeholder 3"/>
          <p:cNvSpPr>
            <a:spLocks noGrp="1"/>
          </p:cNvSpPr>
          <p:nvPr>
            <p:ph type="sldNum" sz="quarter" idx="12"/>
          </p:nvPr>
        </p:nvSpPr>
        <p:spPr/>
        <p:txBody>
          <a:bodyPr/>
          <a:lstStyle>
            <a:lvl1pPr>
              <a:defRPr/>
            </a:lvl1pPr>
          </a:lstStyle>
          <a:p>
            <a:pPr defTabSz="761970"/>
            <a:fld id="{FCDEEE82-F05B-46E1-BBF8-88B378ED3917}" type="slidenum">
              <a:rPr lang="en-US" altLang="ko-KR" smtClean="0">
                <a:solidFill>
                  <a:srgbClr val="000000"/>
                </a:solidFill>
                <a:ea typeface="HY견고딕" pitchFamily="18" charset="-127"/>
              </a:rPr>
              <a:pPr defTabSz="761970"/>
              <a:t>‹#›</a:t>
            </a:fld>
            <a:endParaRPr lang="en-US" altLang="ko-KR" smtClean="0">
              <a:solidFill>
                <a:srgbClr val="000000"/>
              </a:solidFill>
              <a:ea typeface="HY견고딕" pitchFamily="18" charset="-127"/>
            </a:endParaRPr>
          </a:p>
        </p:txBody>
      </p:sp>
    </p:spTree>
    <p:extLst>
      <p:ext uri="{BB962C8B-B14F-4D97-AF65-F5344CB8AC3E}">
        <p14:creationId xmlns:p14="http://schemas.microsoft.com/office/powerpoint/2010/main" val="3861286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4" name="Rectangle 6"/>
          <p:cNvSpPr>
            <a:spLocks noGrp="1" noChangeArrowheads="1"/>
          </p:cNvSpPr>
          <p:nvPr>
            <p:ph type="sldNum" sz="quarter" idx="12"/>
          </p:nvPr>
        </p:nvSpPr>
        <p:spPr>
          <a:ln/>
        </p:spPr>
        <p:txBody>
          <a:bodyPr/>
          <a:lstStyle>
            <a:lvl1pPr>
              <a:defRPr/>
            </a:lvl1pPr>
          </a:lstStyle>
          <a:p>
            <a:pPr>
              <a:defRPr/>
            </a:pPr>
            <a:fld id="{FC213A63-7C8D-4981-9B4B-C719FB15FBB5}" type="slidenum">
              <a:rPr lang="en-US" altLang="ko-KR"/>
              <a:pPr>
                <a:defRPr/>
              </a:pPr>
              <a:t>‹#›</a:t>
            </a:fld>
            <a:endParaRPr lang="en-US" altLang="ko-KR"/>
          </a:p>
        </p:txBody>
      </p:sp>
    </p:spTree>
  </p:cSld>
  <p:clrMapOvr>
    <a:masterClrMapping/>
  </p:clrMapOvr>
  <p:transition>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19" y="227546"/>
            <a:ext cx="3008314" cy="968376"/>
          </a:xfrm>
        </p:spPr>
        <p:txBody>
          <a:bodyPr anchor="b"/>
          <a:lstStyle>
            <a:lvl1pPr algn="l">
              <a:defRPr sz="27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1" y="227566"/>
            <a:ext cx="5111750" cy="4877594"/>
          </a:xfrm>
        </p:spPr>
        <p:txBody>
          <a:bodyPr/>
          <a:lstStyle>
            <a:lvl1pPr>
              <a:defRPr sz="4000"/>
            </a:lvl1pPr>
            <a:lvl2pPr>
              <a:defRPr sz="3600"/>
            </a:lvl2pPr>
            <a:lvl3pPr>
              <a:defRPr sz="3100"/>
            </a:lvl3pPr>
            <a:lvl4pPr>
              <a:defRPr sz="2700"/>
            </a:lvl4pPr>
            <a:lvl5pPr>
              <a:defRPr sz="2700"/>
            </a:lvl5pPr>
            <a:lvl6pPr>
              <a:defRPr sz="2700"/>
            </a:lvl6pPr>
            <a:lvl7pPr>
              <a:defRPr sz="2700"/>
            </a:lvl7pPr>
            <a:lvl8pPr>
              <a:defRPr sz="2700"/>
            </a:lvl8pPr>
            <a:lvl9pPr>
              <a:defRPr sz="27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19" y="1196010"/>
            <a:ext cx="3008314" cy="3909219"/>
          </a:xfrm>
        </p:spPr>
        <p:txBody>
          <a:bodyPr/>
          <a:lstStyle>
            <a:lvl1pPr marL="0" indent="0">
              <a:buNone/>
              <a:defRPr sz="1800"/>
            </a:lvl1pPr>
            <a:lvl2pPr marL="590727" indent="0">
              <a:buNone/>
              <a:defRPr sz="1600"/>
            </a:lvl2pPr>
            <a:lvl3pPr marL="1181452" indent="0">
              <a:buNone/>
              <a:defRPr sz="1400"/>
            </a:lvl3pPr>
            <a:lvl4pPr marL="1772181" indent="0">
              <a:buNone/>
              <a:defRPr sz="1200"/>
            </a:lvl4pPr>
            <a:lvl5pPr marL="2362908" indent="0">
              <a:buNone/>
              <a:defRPr sz="1200"/>
            </a:lvl5pPr>
            <a:lvl6pPr marL="2953633" indent="0">
              <a:buNone/>
              <a:defRPr sz="1200"/>
            </a:lvl6pPr>
            <a:lvl7pPr marL="3544360" indent="0">
              <a:buNone/>
              <a:defRPr sz="1200"/>
            </a:lvl7pPr>
            <a:lvl8pPr marL="4135085" indent="0">
              <a:buNone/>
              <a:defRPr sz="1200"/>
            </a:lvl8pPr>
            <a:lvl9pPr marL="4725814" indent="0">
              <a:buNone/>
              <a:defRPr sz="12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fld id="{905F3C66-B3F0-49ED-9CB6-A14C58EF7364}" type="slidenum">
              <a:rPr lang="en-US" altLang="ko-KR"/>
              <a:pPr>
                <a:defRPr/>
              </a:pPr>
              <a:t>‹#›</a:t>
            </a:fld>
            <a:endParaRPr lang="en-US" altLang="ko-KR"/>
          </a:p>
        </p:txBody>
      </p:sp>
    </p:spTree>
  </p:cSld>
  <p:clrMapOvr>
    <a:masterClrMapping/>
  </p:clrMapOvr>
  <p:transition>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6" y="4000505"/>
            <a:ext cx="5486400" cy="472282"/>
          </a:xfrm>
        </p:spPr>
        <p:txBody>
          <a:bodyPr anchor="b"/>
          <a:lstStyle>
            <a:lvl1pPr algn="l">
              <a:defRPr sz="27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6" y="510644"/>
            <a:ext cx="5486400" cy="3429000"/>
          </a:xfrm>
        </p:spPr>
        <p:txBody>
          <a:bodyPr/>
          <a:lstStyle>
            <a:lvl1pPr marL="0" indent="0">
              <a:buNone/>
              <a:defRPr sz="4000"/>
            </a:lvl1pPr>
            <a:lvl2pPr marL="590727" indent="0">
              <a:buNone/>
              <a:defRPr sz="3600"/>
            </a:lvl2pPr>
            <a:lvl3pPr marL="1181452" indent="0">
              <a:buNone/>
              <a:defRPr sz="3100"/>
            </a:lvl3pPr>
            <a:lvl4pPr marL="1772181" indent="0">
              <a:buNone/>
              <a:defRPr sz="2700"/>
            </a:lvl4pPr>
            <a:lvl5pPr marL="2362908" indent="0">
              <a:buNone/>
              <a:defRPr sz="2700"/>
            </a:lvl5pPr>
            <a:lvl6pPr marL="2953633" indent="0">
              <a:buNone/>
              <a:defRPr sz="2700"/>
            </a:lvl6pPr>
            <a:lvl7pPr marL="3544360" indent="0">
              <a:buNone/>
              <a:defRPr sz="2700"/>
            </a:lvl7pPr>
            <a:lvl8pPr marL="4135085" indent="0">
              <a:buNone/>
              <a:defRPr sz="2700"/>
            </a:lvl8pPr>
            <a:lvl9pPr marL="4725814" indent="0">
              <a:buNone/>
              <a:defRPr sz="2700"/>
            </a:lvl9pPr>
          </a:lstStyle>
          <a:p>
            <a:pPr lvl="0"/>
            <a:endParaRPr lang="ko-KR" altLang="en-US" noProof="0" smtClean="0"/>
          </a:p>
        </p:txBody>
      </p:sp>
      <p:sp>
        <p:nvSpPr>
          <p:cNvPr id="4" name="텍스트 개체 틀 3"/>
          <p:cNvSpPr>
            <a:spLocks noGrp="1"/>
          </p:cNvSpPr>
          <p:nvPr>
            <p:ph type="body" sz="half" idx="2"/>
          </p:nvPr>
        </p:nvSpPr>
        <p:spPr>
          <a:xfrm>
            <a:off x="1792286" y="4508307"/>
            <a:ext cx="5486400" cy="670719"/>
          </a:xfrm>
        </p:spPr>
        <p:txBody>
          <a:bodyPr/>
          <a:lstStyle>
            <a:lvl1pPr marL="0" indent="0">
              <a:buNone/>
              <a:defRPr sz="1800"/>
            </a:lvl1pPr>
            <a:lvl2pPr marL="590727" indent="0">
              <a:buNone/>
              <a:defRPr sz="1600"/>
            </a:lvl2pPr>
            <a:lvl3pPr marL="1181452" indent="0">
              <a:buNone/>
              <a:defRPr sz="1400"/>
            </a:lvl3pPr>
            <a:lvl4pPr marL="1772181" indent="0">
              <a:buNone/>
              <a:defRPr sz="1200"/>
            </a:lvl4pPr>
            <a:lvl5pPr marL="2362908" indent="0">
              <a:buNone/>
              <a:defRPr sz="1200"/>
            </a:lvl5pPr>
            <a:lvl6pPr marL="2953633" indent="0">
              <a:buNone/>
              <a:defRPr sz="1200"/>
            </a:lvl6pPr>
            <a:lvl7pPr marL="3544360" indent="0">
              <a:buNone/>
              <a:defRPr sz="1200"/>
            </a:lvl7pPr>
            <a:lvl8pPr marL="4135085" indent="0">
              <a:buNone/>
              <a:defRPr sz="1200"/>
            </a:lvl8pPr>
            <a:lvl9pPr marL="4725814" indent="0">
              <a:buNone/>
              <a:defRPr sz="12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fld id="{FC389C98-B7A3-428A-96CF-4C738884E20F}" type="slidenum">
              <a:rPr lang="en-US" altLang="ko-KR"/>
              <a:pPr>
                <a:defRPr/>
              </a:pPr>
              <a:t>‹#›</a:t>
            </a:fld>
            <a:endParaRPr lang="en-US" altLang="ko-KR"/>
          </a:p>
        </p:txBody>
      </p:sp>
    </p:spTree>
  </p:cSld>
  <p:clrMapOvr>
    <a:masterClrMapping/>
  </p:clrMapOvr>
  <p:transition>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39.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40.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41.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4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43.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44.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45.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46.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47.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48.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49.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50.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51.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5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53.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54.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55.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56.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57.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58.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59.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60.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61.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63.xml"/></Relationships>
</file>

<file path=ppt/slideMasters/_rels/slideMaster41.xml.rels><?xml version="1.0" encoding="UTF-8" standalone="yes"?>
<Relationships xmlns="http://schemas.openxmlformats.org/package/2006/relationships"><Relationship Id="rId2" Type="http://schemas.openxmlformats.org/officeDocument/2006/relationships/theme" Target="../theme/theme41.xml"/><Relationship Id="rId1" Type="http://schemas.openxmlformats.org/officeDocument/2006/relationships/slideLayout" Target="../slideLayouts/slideLayout64.xml"/></Relationships>
</file>

<file path=ppt/slideMasters/_rels/slideMaster42.xml.rels><?xml version="1.0" encoding="UTF-8" standalone="yes"?>
<Relationships xmlns="http://schemas.openxmlformats.org/package/2006/relationships"><Relationship Id="rId2" Type="http://schemas.openxmlformats.org/officeDocument/2006/relationships/theme" Target="../theme/theme42.xml"/><Relationship Id="rId1" Type="http://schemas.openxmlformats.org/officeDocument/2006/relationships/slideLayout" Target="../slideLayouts/slideLayout65.xml"/></Relationships>
</file>

<file path=ppt/slideMasters/_rels/slideMaster43.xml.rels><?xml version="1.0" encoding="UTF-8" standalone="yes"?>
<Relationships xmlns="http://schemas.openxmlformats.org/package/2006/relationships"><Relationship Id="rId2" Type="http://schemas.openxmlformats.org/officeDocument/2006/relationships/theme" Target="../theme/theme43.xml"/><Relationship Id="rId1" Type="http://schemas.openxmlformats.org/officeDocument/2006/relationships/slideLayout" Target="../slideLayouts/slideLayout66.xml"/></Relationships>
</file>

<file path=ppt/slideMasters/_rels/slideMaster44.xml.rels><?xml version="1.0" encoding="UTF-8" standalone="yes"?>
<Relationships xmlns="http://schemas.openxmlformats.org/package/2006/relationships"><Relationship Id="rId2" Type="http://schemas.openxmlformats.org/officeDocument/2006/relationships/theme" Target="../theme/theme44.xml"/><Relationship Id="rId1" Type="http://schemas.openxmlformats.org/officeDocument/2006/relationships/slideLayout" Target="../slideLayouts/slideLayout67.xml"/></Relationships>
</file>

<file path=ppt/slideMasters/_rels/slideMaster45.xml.rels><?xml version="1.0" encoding="UTF-8" standalone="yes"?>
<Relationships xmlns="http://schemas.openxmlformats.org/package/2006/relationships"><Relationship Id="rId2" Type="http://schemas.openxmlformats.org/officeDocument/2006/relationships/theme" Target="../theme/theme45.xml"/><Relationship Id="rId1" Type="http://schemas.openxmlformats.org/officeDocument/2006/relationships/slideLayout" Target="../slideLayouts/slideLayout6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theme" Target="../theme/theme5.xml"/><Relationship Id="rId4"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2" y="228863"/>
            <a:ext cx="8229600" cy="952500"/>
          </a:xfrm>
          <a:prstGeom prst="rect">
            <a:avLst/>
          </a:prstGeom>
          <a:noFill/>
          <a:ln w="9525">
            <a:noFill/>
            <a:miter lim="800000"/>
            <a:headEnd/>
            <a:tailEnd/>
          </a:ln>
        </p:spPr>
        <p:txBody>
          <a:bodyPr vert="horz" wrap="square" lIns="118145" tIns="59073" rIns="118145" bIns="59073" numCol="1" anchor="ctr" anchorCtr="0" compatLnSpc="1">
            <a:prstTxWarp prst="textNoShape">
              <a:avLst/>
            </a:prstTxWarp>
          </a:bodyPr>
          <a:lstStyle/>
          <a:p>
            <a:pPr lvl="0"/>
            <a:r>
              <a:rPr lang="en-US" altLang="ko-KR" smtClean="0"/>
              <a:t>Click to edit Master title style</a:t>
            </a:r>
          </a:p>
        </p:txBody>
      </p:sp>
      <p:sp>
        <p:nvSpPr>
          <p:cNvPr id="7171" name="Rectangle 3"/>
          <p:cNvSpPr>
            <a:spLocks noGrp="1" noChangeArrowheads="1"/>
          </p:cNvSpPr>
          <p:nvPr>
            <p:ph type="body" idx="1"/>
          </p:nvPr>
        </p:nvSpPr>
        <p:spPr bwMode="auto">
          <a:xfrm>
            <a:off x="457202" y="1333520"/>
            <a:ext cx="8229600" cy="3771639"/>
          </a:xfrm>
          <a:prstGeom prst="rect">
            <a:avLst/>
          </a:prstGeom>
          <a:noFill/>
          <a:ln w="9525">
            <a:noFill/>
            <a:miter lim="800000"/>
            <a:headEnd/>
            <a:tailEnd/>
          </a:ln>
        </p:spPr>
        <p:txBody>
          <a:bodyPr vert="horz" wrap="square" lIns="118145" tIns="59073" rIns="118145" bIns="59073"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67588" name="Rectangle 4"/>
          <p:cNvSpPr>
            <a:spLocks noGrp="1" noChangeArrowheads="1"/>
          </p:cNvSpPr>
          <p:nvPr>
            <p:ph type="dt" sz="half" idx="2"/>
          </p:nvPr>
        </p:nvSpPr>
        <p:spPr bwMode="auto">
          <a:xfrm>
            <a:off x="457202" y="5204361"/>
            <a:ext cx="2133600" cy="396876"/>
          </a:xfrm>
          <a:prstGeom prst="rect">
            <a:avLst/>
          </a:prstGeom>
          <a:noFill/>
          <a:ln w="9525">
            <a:noFill/>
            <a:miter lim="800000"/>
            <a:headEnd/>
            <a:tailEnd/>
          </a:ln>
          <a:effectLst/>
        </p:spPr>
        <p:txBody>
          <a:bodyPr vert="horz" wrap="square" lIns="118145" tIns="59073" rIns="118145" bIns="59073" numCol="1" anchor="t" anchorCtr="0" compatLnSpc="1">
            <a:prstTxWarp prst="textNoShape">
              <a:avLst/>
            </a:prstTxWarp>
          </a:bodyPr>
          <a:lstStyle>
            <a:lvl1pPr>
              <a:defRPr sz="1800">
                <a:latin typeface="굴림" pitchFamily="50" charset="-127"/>
                <a:ea typeface="굴림" pitchFamily="50" charset="-127"/>
              </a:defRPr>
            </a:lvl1pPr>
          </a:lstStyle>
          <a:p>
            <a:pPr>
              <a:defRPr/>
            </a:pPr>
            <a:endParaRPr lang="en-US" altLang="ko-KR"/>
          </a:p>
        </p:txBody>
      </p:sp>
      <p:sp>
        <p:nvSpPr>
          <p:cNvPr id="67589" name="Rectangle 5"/>
          <p:cNvSpPr>
            <a:spLocks noGrp="1" noChangeArrowheads="1"/>
          </p:cNvSpPr>
          <p:nvPr>
            <p:ph type="ftr" sz="quarter" idx="3"/>
          </p:nvPr>
        </p:nvSpPr>
        <p:spPr bwMode="auto">
          <a:xfrm>
            <a:off x="3124200" y="5204361"/>
            <a:ext cx="2895600" cy="396876"/>
          </a:xfrm>
          <a:prstGeom prst="rect">
            <a:avLst/>
          </a:prstGeom>
          <a:noFill/>
          <a:ln w="9525">
            <a:noFill/>
            <a:miter lim="800000"/>
            <a:headEnd/>
            <a:tailEnd/>
          </a:ln>
          <a:effectLst/>
        </p:spPr>
        <p:txBody>
          <a:bodyPr vert="horz" wrap="square" lIns="118145" tIns="59073" rIns="118145" bIns="59073" numCol="1" anchor="t" anchorCtr="0" compatLnSpc="1">
            <a:prstTxWarp prst="textNoShape">
              <a:avLst/>
            </a:prstTxWarp>
          </a:bodyPr>
          <a:lstStyle>
            <a:lvl1pPr algn="ctr">
              <a:defRPr sz="1800">
                <a:latin typeface="굴림" pitchFamily="50" charset="-127"/>
                <a:ea typeface="굴림" pitchFamily="50" charset="-127"/>
              </a:defRPr>
            </a:lvl1pPr>
          </a:lstStyle>
          <a:p>
            <a:pPr>
              <a:defRPr/>
            </a:pPr>
            <a:endParaRPr lang="en-US" altLang="ko-KR"/>
          </a:p>
        </p:txBody>
      </p:sp>
      <p:sp>
        <p:nvSpPr>
          <p:cNvPr id="67590" name="Rectangle 6"/>
          <p:cNvSpPr>
            <a:spLocks noGrp="1" noChangeArrowheads="1"/>
          </p:cNvSpPr>
          <p:nvPr>
            <p:ph type="sldNum" sz="quarter" idx="4"/>
          </p:nvPr>
        </p:nvSpPr>
        <p:spPr bwMode="auto">
          <a:xfrm>
            <a:off x="6553202" y="5204361"/>
            <a:ext cx="2133600" cy="396876"/>
          </a:xfrm>
          <a:prstGeom prst="rect">
            <a:avLst/>
          </a:prstGeom>
          <a:noFill/>
          <a:ln w="9525">
            <a:noFill/>
            <a:miter lim="800000"/>
            <a:headEnd/>
            <a:tailEnd/>
          </a:ln>
          <a:effectLst/>
        </p:spPr>
        <p:txBody>
          <a:bodyPr vert="horz" wrap="square" lIns="118145" tIns="59073" rIns="118145" bIns="59073" numCol="1" anchor="t" anchorCtr="0" compatLnSpc="1">
            <a:prstTxWarp prst="textNoShape">
              <a:avLst/>
            </a:prstTxWarp>
          </a:bodyPr>
          <a:lstStyle>
            <a:lvl1pPr algn="r">
              <a:defRPr sz="1800">
                <a:latin typeface="굴림" pitchFamily="50" charset="-127"/>
                <a:ea typeface="굴림" pitchFamily="50" charset="-127"/>
              </a:defRPr>
            </a:lvl1pPr>
          </a:lstStyle>
          <a:p>
            <a:pPr>
              <a:defRPr/>
            </a:pPr>
            <a:fld id="{DE8C1720-3655-41DB-8D0D-07885970F28E}" type="slidenum">
              <a:rPr lang="en-US" altLang="ko-KR"/>
              <a:pPr>
                <a:defRPr/>
              </a:pPr>
              <a:t>‹#›</a:t>
            </a:fld>
            <a:endParaRPr lang="en-US" altLang="ko-KR"/>
          </a:p>
        </p:txBody>
      </p:sp>
    </p:spTree>
  </p:cSld>
  <p:clrMap bg1="lt1" tx1="dk1" bg2="lt2" tx2="dk2" accent1="accent1" accent2="accent2" accent3="accent3" accent4="accent4" accent5="accent5" accent6="accent6" hlink="hlink" folHlink="folHlink"/>
  <p:sldLayoutIdLst>
    <p:sldLayoutId id="2147487844" r:id="rId1"/>
    <p:sldLayoutId id="2147487845" r:id="rId2"/>
    <p:sldLayoutId id="2147487846" r:id="rId3"/>
    <p:sldLayoutId id="2147487847" r:id="rId4"/>
    <p:sldLayoutId id="2147487848" r:id="rId5"/>
    <p:sldLayoutId id="2147487849" r:id="rId6"/>
    <p:sldLayoutId id="2147487850" r:id="rId7"/>
    <p:sldLayoutId id="2147487851" r:id="rId8"/>
    <p:sldLayoutId id="2147487852" r:id="rId9"/>
    <p:sldLayoutId id="2147487853" r:id="rId10"/>
    <p:sldLayoutId id="2147487854" r:id="rId11"/>
  </p:sldLayoutIdLst>
  <p:transition>
    <p:blinds dir="vert"/>
  </p:transition>
  <p:timing>
    <p:tnLst>
      <p:par>
        <p:cTn id="1" dur="indefinite" restart="never" nodeType="tmRoot"/>
      </p:par>
    </p:tnLst>
  </p:timing>
  <p:txStyles>
    <p:titleStyle>
      <a:lvl1pPr algn="ctr" rtl="0" eaLnBrk="0" fontAlgn="base" latinLnBrk="1" hangingPunct="0">
        <a:spcBef>
          <a:spcPct val="0"/>
        </a:spcBef>
        <a:spcAft>
          <a:spcPct val="0"/>
        </a:spcAft>
        <a:defRPr kumimoji="1" sz="5700">
          <a:solidFill>
            <a:schemeClr val="tx2"/>
          </a:solidFill>
          <a:latin typeface="+mj-lt"/>
          <a:ea typeface="+mj-ea"/>
          <a:cs typeface="+mj-cs"/>
        </a:defRPr>
      </a:lvl1pPr>
      <a:lvl2pPr algn="ctr" rtl="0" eaLnBrk="0" fontAlgn="base" latinLnBrk="1" hangingPunct="0">
        <a:spcBef>
          <a:spcPct val="0"/>
        </a:spcBef>
        <a:spcAft>
          <a:spcPct val="0"/>
        </a:spcAft>
        <a:defRPr kumimoji="1" sz="57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57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57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5700">
          <a:solidFill>
            <a:schemeClr val="tx2"/>
          </a:solidFill>
          <a:latin typeface="굴림" pitchFamily="50" charset="-127"/>
          <a:ea typeface="굴림" pitchFamily="50" charset="-127"/>
        </a:defRPr>
      </a:lvl5pPr>
      <a:lvl6pPr marL="590727" algn="ctr" rtl="0" fontAlgn="base" latinLnBrk="1">
        <a:spcBef>
          <a:spcPct val="0"/>
        </a:spcBef>
        <a:spcAft>
          <a:spcPct val="0"/>
        </a:spcAft>
        <a:defRPr kumimoji="1" sz="5700">
          <a:solidFill>
            <a:schemeClr val="tx2"/>
          </a:solidFill>
          <a:latin typeface="굴림" pitchFamily="50" charset="-127"/>
          <a:ea typeface="굴림" pitchFamily="50" charset="-127"/>
        </a:defRPr>
      </a:lvl6pPr>
      <a:lvl7pPr marL="1181452" algn="ctr" rtl="0" fontAlgn="base" latinLnBrk="1">
        <a:spcBef>
          <a:spcPct val="0"/>
        </a:spcBef>
        <a:spcAft>
          <a:spcPct val="0"/>
        </a:spcAft>
        <a:defRPr kumimoji="1" sz="5700">
          <a:solidFill>
            <a:schemeClr val="tx2"/>
          </a:solidFill>
          <a:latin typeface="굴림" pitchFamily="50" charset="-127"/>
          <a:ea typeface="굴림" pitchFamily="50" charset="-127"/>
        </a:defRPr>
      </a:lvl7pPr>
      <a:lvl8pPr marL="1772181" algn="ctr" rtl="0" fontAlgn="base" latinLnBrk="1">
        <a:spcBef>
          <a:spcPct val="0"/>
        </a:spcBef>
        <a:spcAft>
          <a:spcPct val="0"/>
        </a:spcAft>
        <a:defRPr kumimoji="1" sz="5700">
          <a:solidFill>
            <a:schemeClr val="tx2"/>
          </a:solidFill>
          <a:latin typeface="굴림" pitchFamily="50" charset="-127"/>
          <a:ea typeface="굴림" pitchFamily="50" charset="-127"/>
        </a:defRPr>
      </a:lvl8pPr>
      <a:lvl9pPr marL="2362908" algn="ctr" rtl="0" fontAlgn="base" latinLnBrk="1">
        <a:spcBef>
          <a:spcPct val="0"/>
        </a:spcBef>
        <a:spcAft>
          <a:spcPct val="0"/>
        </a:spcAft>
        <a:defRPr kumimoji="1" sz="5700">
          <a:solidFill>
            <a:schemeClr val="tx2"/>
          </a:solidFill>
          <a:latin typeface="굴림" pitchFamily="50" charset="-127"/>
          <a:ea typeface="굴림" pitchFamily="50" charset="-127"/>
        </a:defRPr>
      </a:lvl9pPr>
    </p:titleStyle>
    <p:bodyStyle>
      <a:lvl1pPr marL="443043" indent="-443043" algn="l" rtl="0" eaLnBrk="0" fontAlgn="base" latinLnBrk="1" hangingPunct="0">
        <a:spcBef>
          <a:spcPct val="20000"/>
        </a:spcBef>
        <a:spcAft>
          <a:spcPct val="0"/>
        </a:spcAft>
        <a:buChar char="•"/>
        <a:defRPr kumimoji="1" sz="4000">
          <a:solidFill>
            <a:schemeClr val="tx1"/>
          </a:solidFill>
          <a:latin typeface="+mn-lt"/>
          <a:ea typeface="+mn-ea"/>
          <a:cs typeface="+mn-cs"/>
        </a:defRPr>
      </a:lvl1pPr>
      <a:lvl2pPr marL="959931" indent="-369204" algn="l" rtl="0" eaLnBrk="0" fontAlgn="base" latinLnBrk="1" hangingPunct="0">
        <a:spcBef>
          <a:spcPct val="20000"/>
        </a:spcBef>
        <a:spcAft>
          <a:spcPct val="0"/>
        </a:spcAft>
        <a:buChar char="–"/>
        <a:defRPr kumimoji="1" sz="3600">
          <a:solidFill>
            <a:schemeClr val="tx1"/>
          </a:solidFill>
          <a:latin typeface="+mn-lt"/>
          <a:ea typeface="+mn-ea"/>
        </a:defRPr>
      </a:lvl2pPr>
      <a:lvl3pPr marL="1476817" indent="-295365" algn="l" rtl="0" eaLnBrk="0" fontAlgn="base" latinLnBrk="1" hangingPunct="0">
        <a:spcBef>
          <a:spcPct val="20000"/>
        </a:spcBef>
        <a:spcAft>
          <a:spcPct val="0"/>
        </a:spcAft>
        <a:buChar char="•"/>
        <a:defRPr kumimoji="1" sz="3100">
          <a:solidFill>
            <a:schemeClr val="tx1"/>
          </a:solidFill>
          <a:latin typeface="+mn-lt"/>
          <a:ea typeface="+mn-ea"/>
        </a:defRPr>
      </a:lvl3pPr>
      <a:lvl4pPr marL="2067543" indent="-295365" algn="l" rtl="0" eaLnBrk="0" fontAlgn="base" latinLnBrk="1" hangingPunct="0">
        <a:spcBef>
          <a:spcPct val="20000"/>
        </a:spcBef>
        <a:spcAft>
          <a:spcPct val="0"/>
        </a:spcAft>
        <a:buChar char="–"/>
        <a:defRPr kumimoji="1" sz="2700">
          <a:solidFill>
            <a:schemeClr val="tx1"/>
          </a:solidFill>
          <a:latin typeface="+mn-lt"/>
          <a:ea typeface="+mn-ea"/>
        </a:defRPr>
      </a:lvl4pPr>
      <a:lvl5pPr marL="2658270" indent="-295365" algn="l" rtl="0" eaLnBrk="0" fontAlgn="base" latinLnBrk="1" hangingPunct="0">
        <a:spcBef>
          <a:spcPct val="20000"/>
        </a:spcBef>
        <a:spcAft>
          <a:spcPct val="0"/>
        </a:spcAft>
        <a:buChar char="»"/>
        <a:defRPr kumimoji="1" sz="2700">
          <a:solidFill>
            <a:schemeClr val="tx1"/>
          </a:solidFill>
          <a:latin typeface="+mn-lt"/>
          <a:ea typeface="+mn-ea"/>
        </a:defRPr>
      </a:lvl5pPr>
      <a:lvl6pPr marL="3248998" indent="-295365" algn="l" rtl="0" fontAlgn="base" latinLnBrk="1">
        <a:spcBef>
          <a:spcPct val="20000"/>
        </a:spcBef>
        <a:spcAft>
          <a:spcPct val="0"/>
        </a:spcAft>
        <a:buChar char="»"/>
        <a:defRPr kumimoji="1" sz="2700">
          <a:solidFill>
            <a:schemeClr val="tx1"/>
          </a:solidFill>
          <a:latin typeface="+mn-lt"/>
          <a:ea typeface="+mn-ea"/>
        </a:defRPr>
      </a:lvl6pPr>
      <a:lvl7pPr marL="3839724" indent="-295365" algn="l" rtl="0" fontAlgn="base" latinLnBrk="1">
        <a:spcBef>
          <a:spcPct val="20000"/>
        </a:spcBef>
        <a:spcAft>
          <a:spcPct val="0"/>
        </a:spcAft>
        <a:buChar char="»"/>
        <a:defRPr kumimoji="1" sz="2700">
          <a:solidFill>
            <a:schemeClr val="tx1"/>
          </a:solidFill>
          <a:latin typeface="+mn-lt"/>
          <a:ea typeface="+mn-ea"/>
        </a:defRPr>
      </a:lvl7pPr>
      <a:lvl8pPr marL="4430450" indent="-295365" algn="l" rtl="0" fontAlgn="base" latinLnBrk="1">
        <a:spcBef>
          <a:spcPct val="20000"/>
        </a:spcBef>
        <a:spcAft>
          <a:spcPct val="0"/>
        </a:spcAft>
        <a:buChar char="»"/>
        <a:defRPr kumimoji="1" sz="2700">
          <a:solidFill>
            <a:schemeClr val="tx1"/>
          </a:solidFill>
          <a:latin typeface="+mn-lt"/>
          <a:ea typeface="+mn-ea"/>
        </a:defRPr>
      </a:lvl8pPr>
      <a:lvl9pPr marL="5021177" indent="-295365" algn="l" rtl="0" fontAlgn="base" latinLnBrk="1">
        <a:spcBef>
          <a:spcPct val="20000"/>
        </a:spcBef>
        <a:spcAft>
          <a:spcPct val="0"/>
        </a:spcAft>
        <a:buChar char="»"/>
        <a:defRPr kumimoji="1" sz="2700">
          <a:solidFill>
            <a:schemeClr val="tx1"/>
          </a:solidFill>
          <a:latin typeface="+mn-lt"/>
          <a:ea typeface="+mn-ea"/>
        </a:defRPr>
      </a:lvl9pPr>
    </p:bodyStyle>
    <p:otherStyle>
      <a:defPPr>
        <a:defRPr lang="ko-KR"/>
      </a:defPPr>
      <a:lvl1pPr marL="0" algn="l" defTabSz="1181452" rtl="0" eaLnBrk="1" latinLnBrk="1" hangingPunct="1">
        <a:defRPr sz="2200" kern="1200">
          <a:solidFill>
            <a:schemeClr val="tx1"/>
          </a:solidFill>
          <a:latin typeface="+mn-lt"/>
          <a:ea typeface="+mn-ea"/>
          <a:cs typeface="+mn-cs"/>
        </a:defRPr>
      </a:lvl1pPr>
      <a:lvl2pPr marL="590727" algn="l" defTabSz="1181452" rtl="0" eaLnBrk="1" latinLnBrk="1" hangingPunct="1">
        <a:defRPr sz="2200" kern="1200">
          <a:solidFill>
            <a:schemeClr val="tx1"/>
          </a:solidFill>
          <a:latin typeface="+mn-lt"/>
          <a:ea typeface="+mn-ea"/>
          <a:cs typeface="+mn-cs"/>
        </a:defRPr>
      </a:lvl2pPr>
      <a:lvl3pPr marL="1181452" algn="l" defTabSz="1181452" rtl="0" eaLnBrk="1" latinLnBrk="1" hangingPunct="1">
        <a:defRPr sz="2200" kern="1200">
          <a:solidFill>
            <a:schemeClr val="tx1"/>
          </a:solidFill>
          <a:latin typeface="+mn-lt"/>
          <a:ea typeface="+mn-ea"/>
          <a:cs typeface="+mn-cs"/>
        </a:defRPr>
      </a:lvl3pPr>
      <a:lvl4pPr marL="1772181" algn="l" defTabSz="1181452" rtl="0" eaLnBrk="1" latinLnBrk="1" hangingPunct="1">
        <a:defRPr sz="2200" kern="1200">
          <a:solidFill>
            <a:schemeClr val="tx1"/>
          </a:solidFill>
          <a:latin typeface="+mn-lt"/>
          <a:ea typeface="+mn-ea"/>
          <a:cs typeface="+mn-cs"/>
        </a:defRPr>
      </a:lvl4pPr>
      <a:lvl5pPr marL="2362908" algn="l" defTabSz="1181452" rtl="0" eaLnBrk="1" latinLnBrk="1" hangingPunct="1">
        <a:defRPr sz="2200" kern="1200">
          <a:solidFill>
            <a:schemeClr val="tx1"/>
          </a:solidFill>
          <a:latin typeface="+mn-lt"/>
          <a:ea typeface="+mn-ea"/>
          <a:cs typeface="+mn-cs"/>
        </a:defRPr>
      </a:lvl5pPr>
      <a:lvl6pPr marL="2953633" algn="l" defTabSz="1181452" rtl="0" eaLnBrk="1" latinLnBrk="1" hangingPunct="1">
        <a:defRPr sz="2200" kern="1200">
          <a:solidFill>
            <a:schemeClr val="tx1"/>
          </a:solidFill>
          <a:latin typeface="+mn-lt"/>
          <a:ea typeface="+mn-ea"/>
          <a:cs typeface="+mn-cs"/>
        </a:defRPr>
      </a:lvl6pPr>
      <a:lvl7pPr marL="3544360" algn="l" defTabSz="1181452" rtl="0" eaLnBrk="1" latinLnBrk="1" hangingPunct="1">
        <a:defRPr sz="2200" kern="1200">
          <a:solidFill>
            <a:schemeClr val="tx1"/>
          </a:solidFill>
          <a:latin typeface="+mn-lt"/>
          <a:ea typeface="+mn-ea"/>
          <a:cs typeface="+mn-cs"/>
        </a:defRPr>
      </a:lvl7pPr>
      <a:lvl8pPr marL="4135085" algn="l" defTabSz="1181452" rtl="0" eaLnBrk="1" latinLnBrk="1" hangingPunct="1">
        <a:defRPr sz="2200" kern="1200">
          <a:solidFill>
            <a:schemeClr val="tx1"/>
          </a:solidFill>
          <a:latin typeface="+mn-lt"/>
          <a:ea typeface="+mn-ea"/>
          <a:cs typeface="+mn-cs"/>
        </a:defRPr>
      </a:lvl8pPr>
      <a:lvl9pPr marL="4725814" algn="l" defTabSz="1181452" rtl="0" eaLnBrk="1" latinLnBrk="1" hangingPunct="1">
        <a:defRPr sz="22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394" name="Oval 10"/>
          <p:cNvSpPr>
            <a:spLocks noChangeArrowheads="1"/>
          </p:cNvSpPr>
          <p:nvPr/>
        </p:nvSpPr>
        <p:spPr bwMode="auto">
          <a:xfrm>
            <a:off x="0" y="5257277"/>
            <a:ext cx="1368425" cy="420688"/>
          </a:xfrm>
          <a:prstGeom prst="ellipse">
            <a:avLst/>
          </a:prstGeom>
          <a:noFill/>
          <a:ln w="9525">
            <a:noFill/>
            <a:round/>
            <a:headEnd/>
            <a:tailEnd/>
          </a:ln>
          <a:effectLst/>
        </p:spPr>
        <p:txBody>
          <a:bodyPr wrap="none" anchor="ctr"/>
          <a:lstStyle/>
          <a:p>
            <a:pPr algn="ctr">
              <a:defRPr/>
            </a:pPr>
            <a:fld id="{9DAB9E3A-43B6-4A49-8681-F71DB5F622B8}" type="slidenum">
              <a:rPr lang="en-US" altLang="ko-KR" sz="2400" b="1">
                <a:solidFill>
                  <a:srgbClr val="FFFFFF"/>
                </a:solidFill>
                <a:latin typeface="Times New Roman" pitchFamily="18" charset="0"/>
                <a:ea typeface="BatangChe" pitchFamily="49" charset="-127"/>
              </a:rPr>
              <a:pPr algn="ctr">
                <a:defRPr/>
              </a:pPr>
              <a:t>‹#›</a:t>
            </a:fld>
            <a:r>
              <a:rPr lang="en-US" altLang="ko-KR" sz="2400" b="1">
                <a:solidFill>
                  <a:srgbClr val="FFFFFF"/>
                </a:solidFill>
                <a:latin typeface="Times New Roman" pitchFamily="18" charset="0"/>
                <a:ea typeface="BatangChe" pitchFamily="49" charset="-127"/>
              </a:rPr>
              <a:t>/10</a:t>
            </a:r>
          </a:p>
        </p:txBody>
      </p:sp>
    </p:spTree>
  </p:cSld>
  <p:clrMap bg1="lt1" tx1="dk1" bg2="lt2" tx2="dk2" accent1="accent1" accent2="accent2" accent3="accent3" accent4="accent4" accent5="accent5" accent6="accent6" hlink="hlink" folHlink="folHlink"/>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2pPr>
      <a:lvl3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3pPr>
      <a:lvl4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4pPr>
      <a:lvl5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5pPr>
      <a:lvl6pPr marL="457200" algn="ctr" rtl="0" fontAlgn="base" latinLnBrk="1">
        <a:spcBef>
          <a:spcPct val="0"/>
        </a:spcBef>
        <a:spcAft>
          <a:spcPct val="0"/>
        </a:spcAft>
        <a:defRPr kumimoji="1" sz="4400">
          <a:solidFill>
            <a:schemeClr val="tx2"/>
          </a:solidFill>
          <a:latin typeface="Gulim" pitchFamily="34" charset="-127"/>
          <a:ea typeface="Gulim" pitchFamily="34" charset="-127"/>
        </a:defRPr>
      </a:lvl6pPr>
      <a:lvl7pPr marL="914400" algn="ctr" rtl="0" fontAlgn="base" latinLnBrk="1">
        <a:spcBef>
          <a:spcPct val="0"/>
        </a:spcBef>
        <a:spcAft>
          <a:spcPct val="0"/>
        </a:spcAft>
        <a:defRPr kumimoji="1" sz="4400">
          <a:solidFill>
            <a:schemeClr val="tx2"/>
          </a:solidFill>
          <a:latin typeface="Gulim" pitchFamily="34" charset="-127"/>
          <a:ea typeface="Gulim" pitchFamily="34" charset="-127"/>
        </a:defRPr>
      </a:lvl7pPr>
      <a:lvl8pPr marL="1371600" algn="ctr" rtl="0" fontAlgn="base" latinLnBrk="1">
        <a:spcBef>
          <a:spcPct val="0"/>
        </a:spcBef>
        <a:spcAft>
          <a:spcPct val="0"/>
        </a:spcAft>
        <a:defRPr kumimoji="1" sz="4400">
          <a:solidFill>
            <a:schemeClr val="tx2"/>
          </a:solidFill>
          <a:latin typeface="Gulim" pitchFamily="34" charset="-127"/>
          <a:ea typeface="Gulim" pitchFamily="34" charset="-127"/>
        </a:defRPr>
      </a:lvl8pPr>
      <a:lvl9pPr marL="1828800" algn="ctr" rtl="0" fontAlgn="base" latinLnBrk="1">
        <a:spcBef>
          <a:spcPct val="0"/>
        </a:spcBef>
        <a:spcAft>
          <a:spcPct val="0"/>
        </a:spcAft>
        <a:defRPr kumimoji="1" sz="4400">
          <a:solidFill>
            <a:schemeClr val="tx2"/>
          </a:solidFill>
          <a:latin typeface="Gulim" pitchFamily="34" charset="-127"/>
          <a:ea typeface="Gulim" pitchFamily="34"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42" name="Oval 10"/>
          <p:cNvSpPr>
            <a:spLocks noChangeArrowheads="1"/>
          </p:cNvSpPr>
          <p:nvPr/>
        </p:nvSpPr>
        <p:spPr bwMode="auto">
          <a:xfrm>
            <a:off x="0" y="5257277"/>
            <a:ext cx="1368425" cy="420688"/>
          </a:xfrm>
          <a:prstGeom prst="ellipse">
            <a:avLst/>
          </a:prstGeom>
          <a:noFill/>
          <a:ln w="9525">
            <a:noFill/>
            <a:round/>
            <a:headEnd/>
            <a:tailEnd/>
          </a:ln>
          <a:effectLst/>
        </p:spPr>
        <p:txBody>
          <a:bodyPr wrap="none" anchor="ctr"/>
          <a:lstStyle/>
          <a:p>
            <a:pPr algn="ctr">
              <a:defRPr/>
            </a:pPr>
            <a:fld id="{5EEC12DB-9BE4-4EFB-9CE8-2934D2CE1595}" type="slidenum">
              <a:rPr lang="en-US" altLang="ko-KR" sz="2400" b="1">
                <a:solidFill>
                  <a:srgbClr val="FFFFFF"/>
                </a:solidFill>
                <a:latin typeface="Times New Roman" pitchFamily="18" charset="0"/>
                <a:ea typeface="BatangChe" pitchFamily="49" charset="-127"/>
              </a:rPr>
              <a:pPr algn="ctr">
                <a:defRPr/>
              </a:pPr>
              <a:t>‹#›</a:t>
            </a:fld>
            <a:r>
              <a:rPr lang="en-US" altLang="ko-KR" sz="2400" b="1">
                <a:solidFill>
                  <a:srgbClr val="FFFFFF"/>
                </a:solidFill>
                <a:latin typeface="Times New Roman" pitchFamily="18" charset="0"/>
                <a:ea typeface="BatangChe" pitchFamily="49" charset="-127"/>
              </a:rPr>
              <a:t>/10</a:t>
            </a:r>
          </a:p>
        </p:txBody>
      </p:sp>
    </p:spTree>
  </p:cSld>
  <p:clrMap bg1="lt1" tx1="dk1" bg2="lt2" tx2="dk2" accent1="accent1" accent2="accent2" accent3="accent3" accent4="accent4" accent5="accent5" accent6="accent6" hlink="hlink" folHlink="folHlink"/>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2pPr>
      <a:lvl3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3pPr>
      <a:lvl4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4pPr>
      <a:lvl5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5pPr>
      <a:lvl6pPr marL="457200" algn="ctr" rtl="0" fontAlgn="base" latinLnBrk="1">
        <a:spcBef>
          <a:spcPct val="0"/>
        </a:spcBef>
        <a:spcAft>
          <a:spcPct val="0"/>
        </a:spcAft>
        <a:defRPr kumimoji="1" sz="4400">
          <a:solidFill>
            <a:schemeClr val="tx2"/>
          </a:solidFill>
          <a:latin typeface="Gulim" pitchFamily="34" charset="-127"/>
          <a:ea typeface="Gulim" pitchFamily="34" charset="-127"/>
        </a:defRPr>
      </a:lvl6pPr>
      <a:lvl7pPr marL="914400" algn="ctr" rtl="0" fontAlgn="base" latinLnBrk="1">
        <a:spcBef>
          <a:spcPct val="0"/>
        </a:spcBef>
        <a:spcAft>
          <a:spcPct val="0"/>
        </a:spcAft>
        <a:defRPr kumimoji="1" sz="4400">
          <a:solidFill>
            <a:schemeClr val="tx2"/>
          </a:solidFill>
          <a:latin typeface="Gulim" pitchFamily="34" charset="-127"/>
          <a:ea typeface="Gulim" pitchFamily="34" charset="-127"/>
        </a:defRPr>
      </a:lvl7pPr>
      <a:lvl8pPr marL="1371600" algn="ctr" rtl="0" fontAlgn="base" latinLnBrk="1">
        <a:spcBef>
          <a:spcPct val="0"/>
        </a:spcBef>
        <a:spcAft>
          <a:spcPct val="0"/>
        </a:spcAft>
        <a:defRPr kumimoji="1" sz="4400">
          <a:solidFill>
            <a:schemeClr val="tx2"/>
          </a:solidFill>
          <a:latin typeface="Gulim" pitchFamily="34" charset="-127"/>
          <a:ea typeface="Gulim" pitchFamily="34" charset="-127"/>
        </a:defRPr>
      </a:lvl8pPr>
      <a:lvl9pPr marL="1828800" algn="ctr" rtl="0" fontAlgn="base" latinLnBrk="1">
        <a:spcBef>
          <a:spcPct val="0"/>
        </a:spcBef>
        <a:spcAft>
          <a:spcPct val="0"/>
        </a:spcAft>
        <a:defRPr kumimoji="1" sz="4400">
          <a:solidFill>
            <a:schemeClr val="tx2"/>
          </a:solidFill>
          <a:latin typeface="Gulim" pitchFamily="34" charset="-127"/>
          <a:ea typeface="Gulim" pitchFamily="34"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7419" name="Oval 11"/>
          <p:cNvSpPr>
            <a:spLocks noChangeArrowheads="1"/>
          </p:cNvSpPr>
          <p:nvPr/>
        </p:nvSpPr>
        <p:spPr bwMode="auto">
          <a:xfrm>
            <a:off x="0" y="5257277"/>
            <a:ext cx="1368425" cy="420688"/>
          </a:xfrm>
          <a:prstGeom prst="ellipse">
            <a:avLst/>
          </a:prstGeom>
          <a:noFill/>
          <a:ln w="9525">
            <a:noFill/>
            <a:round/>
            <a:headEnd/>
            <a:tailEnd/>
          </a:ln>
          <a:effectLst/>
        </p:spPr>
        <p:txBody>
          <a:bodyPr wrap="none" anchor="ctr"/>
          <a:lstStyle/>
          <a:p>
            <a:pPr algn="ctr">
              <a:defRPr/>
            </a:pPr>
            <a:fld id="{FC116FC9-0C35-47A6-AA99-C9E36B89CA52}" type="slidenum">
              <a:rPr lang="en-US" altLang="ko-KR" sz="2400" b="1">
                <a:solidFill>
                  <a:srgbClr val="FFFFFF"/>
                </a:solidFill>
                <a:latin typeface="Times New Roman" pitchFamily="18" charset="0"/>
                <a:ea typeface="BatangChe" pitchFamily="49" charset="-127"/>
              </a:rPr>
              <a:pPr algn="ctr">
                <a:defRPr/>
              </a:pPr>
              <a:t>‹#›</a:t>
            </a:fld>
            <a:r>
              <a:rPr lang="en-US" altLang="ko-KR" sz="2400" b="1">
                <a:solidFill>
                  <a:srgbClr val="FFFFFF"/>
                </a:solidFill>
                <a:latin typeface="Times New Roman" pitchFamily="18" charset="0"/>
                <a:ea typeface="BatangChe" pitchFamily="49" charset="-127"/>
              </a:rPr>
              <a:t>/10</a:t>
            </a:r>
          </a:p>
        </p:txBody>
      </p:sp>
    </p:spTree>
  </p:cSld>
  <p:clrMap bg1="lt1" tx1="dk1" bg2="lt2" tx2="dk2" accent1="accent1" accent2="accent2" accent3="accent3" accent4="accent4" accent5="accent5" accent6="accent6" hlink="hlink" folHlink="folHlink"/>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2pPr>
      <a:lvl3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3pPr>
      <a:lvl4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4pPr>
      <a:lvl5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5pPr>
      <a:lvl6pPr marL="457200" algn="ctr" rtl="0" fontAlgn="base" latinLnBrk="1">
        <a:spcBef>
          <a:spcPct val="0"/>
        </a:spcBef>
        <a:spcAft>
          <a:spcPct val="0"/>
        </a:spcAft>
        <a:defRPr kumimoji="1" sz="4400">
          <a:solidFill>
            <a:schemeClr val="tx2"/>
          </a:solidFill>
          <a:latin typeface="Gulim" pitchFamily="34" charset="-127"/>
          <a:ea typeface="Gulim" pitchFamily="34" charset="-127"/>
        </a:defRPr>
      </a:lvl6pPr>
      <a:lvl7pPr marL="914400" algn="ctr" rtl="0" fontAlgn="base" latinLnBrk="1">
        <a:spcBef>
          <a:spcPct val="0"/>
        </a:spcBef>
        <a:spcAft>
          <a:spcPct val="0"/>
        </a:spcAft>
        <a:defRPr kumimoji="1" sz="4400">
          <a:solidFill>
            <a:schemeClr val="tx2"/>
          </a:solidFill>
          <a:latin typeface="Gulim" pitchFamily="34" charset="-127"/>
          <a:ea typeface="Gulim" pitchFamily="34" charset="-127"/>
        </a:defRPr>
      </a:lvl7pPr>
      <a:lvl8pPr marL="1371600" algn="ctr" rtl="0" fontAlgn="base" latinLnBrk="1">
        <a:spcBef>
          <a:spcPct val="0"/>
        </a:spcBef>
        <a:spcAft>
          <a:spcPct val="0"/>
        </a:spcAft>
        <a:defRPr kumimoji="1" sz="4400">
          <a:solidFill>
            <a:schemeClr val="tx2"/>
          </a:solidFill>
          <a:latin typeface="Gulim" pitchFamily="34" charset="-127"/>
          <a:ea typeface="Gulim" pitchFamily="34" charset="-127"/>
        </a:defRPr>
      </a:lvl8pPr>
      <a:lvl9pPr marL="1828800" algn="ctr" rtl="0" fontAlgn="base" latinLnBrk="1">
        <a:spcBef>
          <a:spcPct val="0"/>
        </a:spcBef>
        <a:spcAft>
          <a:spcPct val="0"/>
        </a:spcAft>
        <a:defRPr kumimoji="1" sz="4400">
          <a:solidFill>
            <a:schemeClr val="tx2"/>
          </a:solidFill>
          <a:latin typeface="Gulim" pitchFamily="34" charset="-127"/>
          <a:ea typeface="Gulim" pitchFamily="34"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394" name="Oval 10"/>
          <p:cNvSpPr>
            <a:spLocks noChangeArrowheads="1"/>
          </p:cNvSpPr>
          <p:nvPr/>
        </p:nvSpPr>
        <p:spPr bwMode="auto">
          <a:xfrm>
            <a:off x="0" y="5257277"/>
            <a:ext cx="1368425" cy="420688"/>
          </a:xfrm>
          <a:prstGeom prst="ellipse">
            <a:avLst/>
          </a:prstGeom>
          <a:noFill/>
          <a:ln w="9525">
            <a:noFill/>
            <a:round/>
            <a:headEnd/>
            <a:tailEnd/>
          </a:ln>
          <a:effectLst/>
        </p:spPr>
        <p:txBody>
          <a:bodyPr wrap="none" anchor="ctr"/>
          <a:lstStyle/>
          <a:p>
            <a:pPr algn="ctr">
              <a:defRPr/>
            </a:pPr>
            <a:fld id="{9DAB9E3A-43B6-4A49-8681-F71DB5F622B8}" type="slidenum">
              <a:rPr lang="en-US" altLang="ko-KR" sz="2400" b="1">
                <a:solidFill>
                  <a:srgbClr val="FFFFFF"/>
                </a:solidFill>
                <a:latin typeface="Times New Roman" pitchFamily="18" charset="0"/>
                <a:ea typeface="BatangChe" pitchFamily="49" charset="-127"/>
              </a:rPr>
              <a:pPr algn="ctr">
                <a:defRPr/>
              </a:pPr>
              <a:t>‹#›</a:t>
            </a:fld>
            <a:r>
              <a:rPr lang="en-US" altLang="ko-KR" sz="2400" b="1">
                <a:solidFill>
                  <a:srgbClr val="FFFFFF"/>
                </a:solidFill>
                <a:latin typeface="Times New Roman" pitchFamily="18" charset="0"/>
                <a:ea typeface="BatangChe" pitchFamily="49" charset="-127"/>
              </a:rPr>
              <a:t>/10</a:t>
            </a:r>
          </a:p>
        </p:txBody>
      </p:sp>
    </p:spTree>
  </p:cSld>
  <p:clrMap bg1="lt1" tx1="dk1" bg2="lt2" tx2="dk2" accent1="accent1" accent2="accent2" accent3="accent3" accent4="accent4" accent5="accent5" accent6="accent6" hlink="hlink" folHlink="folHlink"/>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2pPr>
      <a:lvl3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3pPr>
      <a:lvl4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4pPr>
      <a:lvl5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5pPr>
      <a:lvl6pPr marL="457200" algn="ctr" rtl="0" fontAlgn="base" latinLnBrk="1">
        <a:spcBef>
          <a:spcPct val="0"/>
        </a:spcBef>
        <a:spcAft>
          <a:spcPct val="0"/>
        </a:spcAft>
        <a:defRPr kumimoji="1" sz="4400">
          <a:solidFill>
            <a:schemeClr val="tx2"/>
          </a:solidFill>
          <a:latin typeface="Gulim" pitchFamily="34" charset="-127"/>
          <a:ea typeface="Gulim" pitchFamily="34" charset="-127"/>
        </a:defRPr>
      </a:lvl6pPr>
      <a:lvl7pPr marL="914400" algn="ctr" rtl="0" fontAlgn="base" latinLnBrk="1">
        <a:spcBef>
          <a:spcPct val="0"/>
        </a:spcBef>
        <a:spcAft>
          <a:spcPct val="0"/>
        </a:spcAft>
        <a:defRPr kumimoji="1" sz="4400">
          <a:solidFill>
            <a:schemeClr val="tx2"/>
          </a:solidFill>
          <a:latin typeface="Gulim" pitchFamily="34" charset="-127"/>
          <a:ea typeface="Gulim" pitchFamily="34" charset="-127"/>
        </a:defRPr>
      </a:lvl7pPr>
      <a:lvl8pPr marL="1371600" algn="ctr" rtl="0" fontAlgn="base" latinLnBrk="1">
        <a:spcBef>
          <a:spcPct val="0"/>
        </a:spcBef>
        <a:spcAft>
          <a:spcPct val="0"/>
        </a:spcAft>
        <a:defRPr kumimoji="1" sz="4400">
          <a:solidFill>
            <a:schemeClr val="tx2"/>
          </a:solidFill>
          <a:latin typeface="Gulim" pitchFamily="34" charset="-127"/>
          <a:ea typeface="Gulim" pitchFamily="34" charset="-127"/>
        </a:defRPr>
      </a:lvl8pPr>
      <a:lvl9pPr marL="1828800" algn="ctr" rtl="0" fontAlgn="base" latinLnBrk="1">
        <a:spcBef>
          <a:spcPct val="0"/>
        </a:spcBef>
        <a:spcAft>
          <a:spcPct val="0"/>
        </a:spcAft>
        <a:defRPr kumimoji="1" sz="4400">
          <a:solidFill>
            <a:schemeClr val="tx2"/>
          </a:solidFill>
          <a:latin typeface="Gulim" pitchFamily="34" charset="-127"/>
          <a:ea typeface="Gulim" pitchFamily="34"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42" name="Oval 10"/>
          <p:cNvSpPr>
            <a:spLocks noChangeArrowheads="1"/>
          </p:cNvSpPr>
          <p:nvPr/>
        </p:nvSpPr>
        <p:spPr bwMode="auto">
          <a:xfrm>
            <a:off x="0" y="5257277"/>
            <a:ext cx="1368425" cy="420688"/>
          </a:xfrm>
          <a:prstGeom prst="ellipse">
            <a:avLst/>
          </a:prstGeom>
          <a:noFill/>
          <a:ln w="9525">
            <a:noFill/>
            <a:round/>
            <a:headEnd/>
            <a:tailEnd/>
          </a:ln>
          <a:effectLst/>
        </p:spPr>
        <p:txBody>
          <a:bodyPr wrap="none" anchor="ctr"/>
          <a:lstStyle/>
          <a:p>
            <a:pPr algn="ctr">
              <a:defRPr/>
            </a:pPr>
            <a:fld id="{5EEC12DB-9BE4-4EFB-9CE8-2934D2CE1595}" type="slidenum">
              <a:rPr lang="en-US" altLang="ko-KR" sz="2400" b="1">
                <a:solidFill>
                  <a:srgbClr val="FFFFFF"/>
                </a:solidFill>
                <a:latin typeface="Times New Roman" pitchFamily="18" charset="0"/>
                <a:ea typeface="BatangChe" pitchFamily="49" charset="-127"/>
              </a:rPr>
              <a:pPr algn="ctr">
                <a:defRPr/>
              </a:pPr>
              <a:t>‹#›</a:t>
            </a:fld>
            <a:r>
              <a:rPr lang="en-US" altLang="ko-KR" sz="2400" b="1">
                <a:solidFill>
                  <a:srgbClr val="FFFFFF"/>
                </a:solidFill>
                <a:latin typeface="Times New Roman" pitchFamily="18" charset="0"/>
                <a:ea typeface="BatangChe" pitchFamily="49" charset="-127"/>
              </a:rPr>
              <a:t>/10</a:t>
            </a:r>
          </a:p>
        </p:txBody>
      </p:sp>
    </p:spTree>
  </p:cSld>
  <p:clrMap bg1="lt1" tx1="dk1" bg2="lt2" tx2="dk2" accent1="accent1" accent2="accent2" accent3="accent3" accent4="accent4" accent5="accent5" accent6="accent6" hlink="hlink" folHlink="folHlink"/>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2pPr>
      <a:lvl3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3pPr>
      <a:lvl4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4pPr>
      <a:lvl5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5pPr>
      <a:lvl6pPr marL="457200" algn="ctr" rtl="0" fontAlgn="base" latinLnBrk="1">
        <a:spcBef>
          <a:spcPct val="0"/>
        </a:spcBef>
        <a:spcAft>
          <a:spcPct val="0"/>
        </a:spcAft>
        <a:defRPr kumimoji="1" sz="4400">
          <a:solidFill>
            <a:schemeClr val="tx2"/>
          </a:solidFill>
          <a:latin typeface="Gulim" pitchFamily="34" charset="-127"/>
          <a:ea typeface="Gulim" pitchFamily="34" charset="-127"/>
        </a:defRPr>
      </a:lvl6pPr>
      <a:lvl7pPr marL="914400" algn="ctr" rtl="0" fontAlgn="base" latinLnBrk="1">
        <a:spcBef>
          <a:spcPct val="0"/>
        </a:spcBef>
        <a:spcAft>
          <a:spcPct val="0"/>
        </a:spcAft>
        <a:defRPr kumimoji="1" sz="4400">
          <a:solidFill>
            <a:schemeClr val="tx2"/>
          </a:solidFill>
          <a:latin typeface="Gulim" pitchFamily="34" charset="-127"/>
          <a:ea typeface="Gulim" pitchFamily="34" charset="-127"/>
        </a:defRPr>
      </a:lvl7pPr>
      <a:lvl8pPr marL="1371600" algn="ctr" rtl="0" fontAlgn="base" latinLnBrk="1">
        <a:spcBef>
          <a:spcPct val="0"/>
        </a:spcBef>
        <a:spcAft>
          <a:spcPct val="0"/>
        </a:spcAft>
        <a:defRPr kumimoji="1" sz="4400">
          <a:solidFill>
            <a:schemeClr val="tx2"/>
          </a:solidFill>
          <a:latin typeface="Gulim" pitchFamily="34" charset="-127"/>
          <a:ea typeface="Gulim" pitchFamily="34" charset="-127"/>
        </a:defRPr>
      </a:lvl8pPr>
      <a:lvl9pPr marL="1828800" algn="ctr" rtl="0" fontAlgn="base" latinLnBrk="1">
        <a:spcBef>
          <a:spcPct val="0"/>
        </a:spcBef>
        <a:spcAft>
          <a:spcPct val="0"/>
        </a:spcAft>
        <a:defRPr kumimoji="1" sz="4400">
          <a:solidFill>
            <a:schemeClr val="tx2"/>
          </a:solidFill>
          <a:latin typeface="Gulim" pitchFamily="34" charset="-127"/>
          <a:ea typeface="Gulim" pitchFamily="34"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7419" name="Oval 11"/>
          <p:cNvSpPr>
            <a:spLocks noChangeArrowheads="1"/>
          </p:cNvSpPr>
          <p:nvPr/>
        </p:nvSpPr>
        <p:spPr bwMode="auto">
          <a:xfrm>
            <a:off x="0" y="5257277"/>
            <a:ext cx="1368425" cy="420688"/>
          </a:xfrm>
          <a:prstGeom prst="ellipse">
            <a:avLst/>
          </a:prstGeom>
          <a:noFill/>
          <a:ln w="9525">
            <a:noFill/>
            <a:round/>
            <a:headEnd/>
            <a:tailEnd/>
          </a:ln>
          <a:effectLst/>
        </p:spPr>
        <p:txBody>
          <a:bodyPr wrap="none" anchor="ctr"/>
          <a:lstStyle/>
          <a:p>
            <a:pPr algn="ctr">
              <a:defRPr/>
            </a:pPr>
            <a:fld id="{FC116FC9-0C35-47A6-AA99-C9E36B89CA52}" type="slidenum">
              <a:rPr lang="en-US" altLang="ko-KR" sz="2400" b="1">
                <a:solidFill>
                  <a:srgbClr val="FFFFFF"/>
                </a:solidFill>
                <a:latin typeface="Times New Roman" pitchFamily="18" charset="0"/>
                <a:ea typeface="BatangChe" pitchFamily="49" charset="-127"/>
              </a:rPr>
              <a:pPr algn="ctr">
                <a:defRPr/>
              </a:pPr>
              <a:t>‹#›</a:t>
            </a:fld>
            <a:r>
              <a:rPr lang="en-US" altLang="ko-KR" sz="2400" b="1">
                <a:solidFill>
                  <a:srgbClr val="FFFFFF"/>
                </a:solidFill>
                <a:latin typeface="Times New Roman" pitchFamily="18" charset="0"/>
                <a:ea typeface="BatangChe" pitchFamily="49" charset="-127"/>
              </a:rPr>
              <a:t>/10</a:t>
            </a:r>
          </a:p>
        </p:txBody>
      </p:sp>
    </p:spTree>
  </p:cSld>
  <p:clrMap bg1="lt1" tx1="dk1" bg2="lt2" tx2="dk2" accent1="accent1" accent2="accent2" accent3="accent3" accent4="accent4" accent5="accent5" accent6="accent6" hlink="hlink" folHlink="folHlink"/>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2pPr>
      <a:lvl3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3pPr>
      <a:lvl4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4pPr>
      <a:lvl5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5pPr>
      <a:lvl6pPr marL="457200" algn="ctr" rtl="0" fontAlgn="base" latinLnBrk="1">
        <a:spcBef>
          <a:spcPct val="0"/>
        </a:spcBef>
        <a:spcAft>
          <a:spcPct val="0"/>
        </a:spcAft>
        <a:defRPr kumimoji="1" sz="4400">
          <a:solidFill>
            <a:schemeClr val="tx2"/>
          </a:solidFill>
          <a:latin typeface="Gulim" pitchFamily="34" charset="-127"/>
          <a:ea typeface="Gulim" pitchFamily="34" charset="-127"/>
        </a:defRPr>
      </a:lvl6pPr>
      <a:lvl7pPr marL="914400" algn="ctr" rtl="0" fontAlgn="base" latinLnBrk="1">
        <a:spcBef>
          <a:spcPct val="0"/>
        </a:spcBef>
        <a:spcAft>
          <a:spcPct val="0"/>
        </a:spcAft>
        <a:defRPr kumimoji="1" sz="4400">
          <a:solidFill>
            <a:schemeClr val="tx2"/>
          </a:solidFill>
          <a:latin typeface="Gulim" pitchFamily="34" charset="-127"/>
          <a:ea typeface="Gulim" pitchFamily="34" charset="-127"/>
        </a:defRPr>
      </a:lvl7pPr>
      <a:lvl8pPr marL="1371600" algn="ctr" rtl="0" fontAlgn="base" latinLnBrk="1">
        <a:spcBef>
          <a:spcPct val="0"/>
        </a:spcBef>
        <a:spcAft>
          <a:spcPct val="0"/>
        </a:spcAft>
        <a:defRPr kumimoji="1" sz="4400">
          <a:solidFill>
            <a:schemeClr val="tx2"/>
          </a:solidFill>
          <a:latin typeface="Gulim" pitchFamily="34" charset="-127"/>
          <a:ea typeface="Gulim" pitchFamily="34" charset="-127"/>
        </a:defRPr>
      </a:lvl8pPr>
      <a:lvl9pPr marL="1828800" algn="ctr" rtl="0" fontAlgn="base" latinLnBrk="1">
        <a:spcBef>
          <a:spcPct val="0"/>
        </a:spcBef>
        <a:spcAft>
          <a:spcPct val="0"/>
        </a:spcAft>
        <a:defRPr kumimoji="1" sz="4400">
          <a:solidFill>
            <a:schemeClr val="tx2"/>
          </a:solidFill>
          <a:latin typeface="Gulim" pitchFamily="34" charset="-127"/>
          <a:ea typeface="Gulim" pitchFamily="34"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08000"/>
            <a:ext cx="7772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685800" y="16510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167"/>
            </a:lvl1pPr>
          </a:lstStyle>
          <a:p>
            <a:endParaRPr lang="en-US" altLang="ko-KR" smtClean="0">
              <a:solidFill>
                <a:srgbClr val="000000"/>
              </a:solidFill>
              <a:latin typeface="Gulim" panose="020B0600000101010101" pitchFamily="34" charset="-127"/>
              <a:ea typeface="Gulim" panose="020B0600000101010101" pitchFamily="34" charset="-127"/>
            </a:endParaRPr>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167"/>
            </a:lvl1pPr>
          </a:lstStyle>
          <a:p>
            <a:endParaRPr lang="en-US" altLang="ko-KR" smtClean="0">
              <a:solidFill>
                <a:srgbClr val="000000"/>
              </a:solidFill>
              <a:latin typeface="Gulim" panose="020B0600000101010101" pitchFamily="34" charset="-127"/>
              <a:ea typeface="Gulim" panose="020B0600000101010101" pitchFamily="34" charset="-127"/>
            </a:endParaRP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167"/>
            </a:lvl1pPr>
          </a:lstStyle>
          <a:p>
            <a:fld id="{66040271-81D0-48B0-99A6-61798C81BD76}" type="slidenum">
              <a:rPr lang="en-US" altLang="ko-KR" smtClean="0">
                <a:solidFill>
                  <a:srgbClr val="000000"/>
                </a:solidFill>
                <a:latin typeface="Gulim" panose="020B0600000101010101" pitchFamily="34" charset="-127"/>
                <a:ea typeface="Gulim" panose="020B0600000101010101" pitchFamily="34" charset="-127"/>
              </a:rPr>
              <a:pPr/>
              <a:t>‹#›</a:t>
            </a:fld>
            <a:endParaRPr lang="en-US" altLang="ko-KR" smtClean="0">
              <a:solidFill>
                <a:srgbClr val="000000"/>
              </a:solidFill>
              <a:latin typeface="Gulim" panose="020B0600000101010101" pitchFamily="34" charset="-127"/>
              <a:ea typeface="Gulim" panose="020B0600000101010101" pitchFamily="34" charset="-127"/>
            </a:endParaRPr>
          </a:p>
        </p:txBody>
      </p:sp>
    </p:spTree>
    <p:extLst>
      <p:ext uri="{BB962C8B-B14F-4D97-AF65-F5344CB8AC3E}">
        <p14:creationId xmlns:p14="http://schemas.microsoft.com/office/powerpoint/2010/main" val="1289263785"/>
      </p:ext>
    </p:extLst>
  </p:cSld>
  <p:clrMap bg1="lt1" tx1="dk1" bg2="lt2" tx2="dk2" accent1="accent1" accent2="accent2" accent3="accent3" accent4="accent4" accent5="accent5" accent6="accent6" hlink="hlink" folHlink="folHlink"/>
  <p:sldLayoutIdLst>
    <p:sldLayoutId id="2147493620" r:id="rId1"/>
  </p:sldLayoutIdLst>
  <p:txStyles>
    <p:titleStyle>
      <a:lvl1pPr algn="ctr" rtl="0" fontAlgn="base" latinLnBrk="1">
        <a:spcBef>
          <a:spcPct val="0"/>
        </a:spcBef>
        <a:spcAft>
          <a:spcPct val="0"/>
        </a:spcAft>
        <a:defRPr kumimoji="1" sz="3667" kern="1200">
          <a:solidFill>
            <a:schemeClr val="tx2"/>
          </a:solidFill>
          <a:latin typeface="+mj-lt"/>
          <a:ea typeface="+mj-ea"/>
          <a:cs typeface="+mj-cs"/>
        </a:defRPr>
      </a:lvl1pPr>
      <a:lvl2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2pPr>
      <a:lvl3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3pPr>
      <a:lvl4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4pPr>
      <a:lvl5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5pPr>
      <a:lvl6pPr marL="380985"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6pPr>
      <a:lvl7pPr marL="761970"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7pPr>
      <a:lvl8pPr marL="1142954"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8pPr>
      <a:lvl9pPr marL="1523939"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9pPr>
    </p:titleStyle>
    <p:bodyStyle>
      <a:lvl1pPr marL="285739" indent="-285739" algn="l" rtl="0" fontAlgn="base" latinLnBrk="1">
        <a:spcBef>
          <a:spcPct val="20000"/>
        </a:spcBef>
        <a:spcAft>
          <a:spcPct val="0"/>
        </a:spcAft>
        <a:buChar char="•"/>
        <a:defRPr kumimoji="1" sz="2667" kern="1200">
          <a:solidFill>
            <a:schemeClr val="tx1"/>
          </a:solidFill>
          <a:latin typeface="+mn-lt"/>
          <a:ea typeface="+mn-ea"/>
          <a:cs typeface="+mn-cs"/>
        </a:defRPr>
      </a:lvl1pPr>
      <a:lvl2pPr marL="619100" indent="-238115" algn="l" rtl="0" fontAlgn="base" latinLnBrk="1">
        <a:spcBef>
          <a:spcPct val="20000"/>
        </a:spcBef>
        <a:spcAft>
          <a:spcPct val="0"/>
        </a:spcAft>
        <a:buChar char="–"/>
        <a:defRPr kumimoji="1" sz="2333" kern="1200">
          <a:solidFill>
            <a:schemeClr val="tx1"/>
          </a:solidFill>
          <a:latin typeface="+mn-lt"/>
          <a:ea typeface="+mn-ea"/>
          <a:cs typeface="+mn-cs"/>
        </a:defRPr>
      </a:lvl2pPr>
      <a:lvl3pPr marL="952462" indent="-190492" algn="l" rtl="0" fontAlgn="base" latinLnBrk="1">
        <a:spcBef>
          <a:spcPct val="20000"/>
        </a:spcBef>
        <a:spcAft>
          <a:spcPct val="0"/>
        </a:spcAft>
        <a:buChar char="•"/>
        <a:defRPr kumimoji="1" sz="2000" kern="1200">
          <a:solidFill>
            <a:schemeClr val="tx1"/>
          </a:solidFill>
          <a:latin typeface="+mn-lt"/>
          <a:ea typeface="+mn-ea"/>
          <a:cs typeface="+mn-cs"/>
        </a:defRPr>
      </a:lvl3pPr>
      <a:lvl4pPr marL="1333447" indent="-190492" algn="l" rtl="0" fontAlgn="base" latinLnBrk="1">
        <a:spcBef>
          <a:spcPct val="20000"/>
        </a:spcBef>
        <a:spcAft>
          <a:spcPct val="0"/>
        </a:spcAft>
        <a:buChar char="–"/>
        <a:defRPr kumimoji="1" sz="1667" kern="1200">
          <a:solidFill>
            <a:schemeClr val="tx1"/>
          </a:solidFill>
          <a:latin typeface="+mn-lt"/>
          <a:ea typeface="+mn-ea"/>
          <a:cs typeface="+mn-cs"/>
        </a:defRPr>
      </a:lvl4pPr>
      <a:lvl5pPr marL="1714431" indent="-190492" algn="l" rtl="0" fontAlgn="base" latinLnBrk="1">
        <a:spcBef>
          <a:spcPct val="20000"/>
        </a:spcBef>
        <a:spcAft>
          <a:spcPct val="0"/>
        </a:spcAft>
        <a:buChar char="»"/>
        <a:defRPr kumimoji="1" sz="166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08000"/>
            <a:ext cx="7772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685800" y="16510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167"/>
            </a:lvl1pPr>
          </a:lstStyle>
          <a:p>
            <a:endParaRPr lang="en-US" altLang="ko-KR" smtClean="0">
              <a:solidFill>
                <a:srgbClr val="000000"/>
              </a:solidFill>
              <a:latin typeface="Gulim" panose="020B0600000101010101" pitchFamily="34" charset="-127"/>
              <a:ea typeface="Gulim" panose="020B0600000101010101" pitchFamily="34" charset="-127"/>
            </a:endParaRPr>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167"/>
            </a:lvl1pPr>
          </a:lstStyle>
          <a:p>
            <a:endParaRPr lang="en-US" altLang="ko-KR" smtClean="0">
              <a:solidFill>
                <a:srgbClr val="000000"/>
              </a:solidFill>
              <a:latin typeface="Gulim" panose="020B0600000101010101" pitchFamily="34" charset="-127"/>
              <a:ea typeface="Gulim" panose="020B0600000101010101" pitchFamily="34" charset="-127"/>
            </a:endParaRP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167"/>
            </a:lvl1pPr>
          </a:lstStyle>
          <a:p>
            <a:fld id="{66040271-81D0-48B0-99A6-61798C81BD76}" type="slidenum">
              <a:rPr lang="en-US" altLang="ko-KR" smtClean="0">
                <a:solidFill>
                  <a:srgbClr val="000000"/>
                </a:solidFill>
                <a:latin typeface="Gulim" panose="020B0600000101010101" pitchFamily="34" charset="-127"/>
                <a:ea typeface="Gulim" panose="020B0600000101010101" pitchFamily="34" charset="-127"/>
              </a:rPr>
              <a:pPr/>
              <a:t>‹#›</a:t>
            </a:fld>
            <a:endParaRPr lang="en-US" altLang="ko-KR" smtClean="0">
              <a:solidFill>
                <a:srgbClr val="000000"/>
              </a:solidFill>
              <a:latin typeface="Gulim" panose="020B0600000101010101" pitchFamily="34" charset="-127"/>
              <a:ea typeface="Gulim" panose="020B0600000101010101" pitchFamily="34" charset="-127"/>
            </a:endParaRPr>
          </a:p>
        </p:txBody>
      </p:sp>
    </p:spTree>
    <p:extLst>
      <p:ext uri="{BB962C8B-B14F-4D97-AF65-F5344CB8AC3E}">
        <p14:creationId xmlns:p14="http://schemas.microsoft.com/office/powerpoint/2010/main" val="1608194399"/>
      </p:ext>
    </p:extLst>
  </p:cSld>
  <p:clrMap bg1="lt1" tx1="dk1" bg2="lt2" tx2="dk2" accent1="accent1" accent2="accent2" accent3="accent3" accent4="accent4" accent5="accent5" accent6="accent6" hlink="hlink" folHlink="folHlink"/>
  <p:sldLayoutIdLst>
    <p:sldLayoutId id="2147493622" r:id="rId1"/>
  </p:sldLayoutIdLst>
  <p:txStyles>
    <p:titleStyle>
      <a:lvl1pPr algn="ctr" rtl="0" fontAlgn="base" latinLnBrk="1">
        <a:spcBef>
          <a:spcPct val="0"/>
        </a:spcBef>
        <a:spcAft>
          <a:spcPct val="0"/>
        </a:spcAft>
        <a:defRPr kumimoji="1" sz="3667" kern="1200">
          <a:solidFill>
            <a:schemeClr val="tx2"/>
          </a:solidFill>
          <a:latin typeface="+mj-lt"/>
          <a:ea typeface="+mj-ea"/>
          <a:cs typeface="+mj-cs"/>
        </a:defRPr>
      </a:lvl1pPr>
      <a:lvl2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2pPr>
      <a:lvl3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3pPr>
      <a:lvl4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4pPr>
      <a:lvl5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5pPr>
      <a:lvl6pPr marL="380985"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6pPr>
      <a:lvl7pPr marL="761970"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7pPr>
      <a:lvl8pPr marL="1142954"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8pPr>
      <a:lvl9pPr marL="1523939"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9pPr>
    </p:titleStyle>
    <p:bodyStyle>
      <a:lvl1pPr marL="285739" indent="-285739" algn="l" rtl="0" fontAlgn="base" latinLnBrk="1">
        <a:spcBef>
          <a:spcPct val="20000"/>
        </a:spcBef>
        <a:spcAft>
          <a:spcPct val="0"/>
        </a:spcAft>
        <a:buChar char="•"/>
        <a:defRPr kumimoji="1" sz="2667" kern="1200">
          <a:solidFill>
            <a:schemeClr val="tx1"/>
          </a:solidFill>
          <a:latin typeface="+mn-lt"/>
          <a:ea typeface="+mn-ea"/>
          <a:cs typeface="+mn-cs"/>
        </a:defRPr>
      </a:lvl1pPr>
      <a:lvl2pPr marL="619100" indent="-238115" algn="l" rtl="0" fontAlgn="base" latinLnBrk="1">
        <a:spcBef>
          <a:spcPct val="20000"/>
        </a:spcBef>
        <a:spcAft>
          <a:spcPct val="0"/>
        </a:spcAft>
        <a:buChar char="–"/>
        <a:defRPr kumimoji="1" sz="2333" kern="1200">
          <a:solidFill>
            <a:schemeClr val="tx1"/>
          </a:solidFill>
          <a:latin typeface="+mn-lt"/>
          <a:ea typeface="+mn-ea"/>
          <a:cs typeface="+mn-cs"/>
        </a:defRPr>
      </a:lvl2pPr>
      <a:lvl3pPr marL="952462" indent="-190492" algn="l" rtl="0" fontAlgn="base" latinLnBrk="1">
        <a:spcBef>
          <a:spcPct val="20000"/>
        </a:spcBef>
        <a:spcAft>
          <a:spcPct val="0"/>
        </a:spcAft>
        <a:buChar char="•"/>
        <a:defRPr kumimoji="1" sz="2000" kern="1200">
          <a:solidFill>
            <a:schemeClr val="tx1"/>
          </a:solidFill>
          <a:latin typeface="+mn-lt"/>
          <a:ea typeface="+mn-ea"/>
          <a:cs typeface="+mn-cs"/>
        </a:defRPr>
      </a:lvl3pPr>
      <a:lvl4pPr marL="1333447" indent="-190492" algn="l" rtl="0" fontAlgn="base" latinLnBrk="1">
        <a:spcBef>
          <a:spcPct val="20000"/>
        </a:spcBef>
        <a:spcAft>
          <a:spcPct val="0"/>
        </a:spcAft>
        <a:buChar char="–"/>
        <a:defRPr kumimoji="1" sz="1667" kern="1200">
          <a:solidFill>
            <a:schemeClr val="tx1"/>
          </a:solidFill>
          <a:latin typeface="+mn-lt"/>
          <a:ea typeface="+mn-ea"/>
          <a:cs typeface="+mn-cs"/>
        </a:defRPr>
      </a:lvl4pPr>
      <a:lvl5pPr marL="1714431" indent="-190492" algn="l" rtl="0" fontAlgn="base" latinLnBrk="1">
        <a:spcBef>
          <a:spcPct val="20000"/>
        </a:spcBef>
        <a:spcAft>
          <a:spcPct val="0"/>
        </a:spcAft>
        <a:buChar char="»"/>
        <a:defRPr kumimoji="1" sz="166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08000"/>
            <a:ext cx="7772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685800" y="16510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167"/>
            </a:lvl1pPr>
          </a:lstStyle>
          <a:p>
            <a:endParaRPr lang="en-US" altLang="ko-KR" smtClean="0">
              <a:solidFill>
                <a:srgbClr val="000000"/>
              </a:solidFill>
              <a:latin typeface="Gulim" panose="020B0600000101010101" pitchFamily="34" charset="-127"/>
              <a:ea typeface="Gulim" panose="020B0600000101010101" pitchFamily="34" charset="-127"/>
            </a:endParaRPr>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167"/>
            </a:lvl1pPr>
          </a:lstStyle>
          <a:p>
            <a:endParaRPr lang="en-US" altLang="ko-KR" smtClean="0">
              <a:solidFill>
                <a:srgbClr val="000000"/>
              </a:solidFill>
              <a:latin typeface="Gulim" panose="020B0600000101010101" pitchFamily="34" charset="-127"/>
              <a:ea typeface="Gulim" panose="020B0600000101010101" pitchFamily="34" charset="-127"/>
            </a:endParaRP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167"/>
            </a:lvl1pPr>
          </a:lstStyle>
          <a:p>
            <a:fld id="{66040271-81D0-48B0-99A6-61798C81BD76}" type="slidenum">
              <a:rPr lang="en-US" altLang="ko-KR" smtClean="0">
                <a:solidFill>
                  <a:srgbClr val="000000"/>
                </a:solidFill>
                <a:latin typeface="Gulim" panose="020B0600000101010101" pitchFamily="34" charset="-127"/>
                <a:ea typeface="Gulim" panose="020B0600000101010101" pitchFamily="34" charset="-127"/>
              </a:rPr>
              <a:pPr/>
              <a:t>‹#›</a:t>
            </a:fld>
            <a:endParaRPr lang="en-US" altLang="ko-KR" smtClean="0">
              <a:solidFill>
                <a:srgbClr val="000000"/>
              </a:solidFill>
              <a:latin typeface="Gulim" panose="020B0600000101010101" pitchFamily="34" charset="-127"/>
              <a:ea typeface="Gulim" panose="020B0600000101010101" pitchFamily="34" charset="-127"/>
            </a:endParaRPr>
          </a:p>
        </p:txBody>
      </p:sp>
    </p:spTree>
    <p:extLst>
      <p:ext uri="{BB962C8B-B14F-4D97-AF65-F5344CB8AC3E}">
        <p14:creationId xmlns:p14="http://schemas.microsoft.com/office/powerpoint/2010/main" val="3565438384"/>
      </p:ext>
    </p:extLst>
  </p:cSld>
  <p:clrMap bg1="lt1" tx1="dk1" bg2="lt2" tx2="dk2" accent1="accent1" accent2="accent2" accent3="accent3" accent4="accent4" accent5="accent5" accent6="accent6" hlink="hlink" folHlink="folHlink"/>
  <p:sldLayoutIdLst>
    <p:sldLayoutId id="2147493624" r:id="rId1"/>
  </p:sldLayoutIdLst>
  <p:txStyles>
    <p:titleStyle>
      <a:lvl1pPr algn="ctr" rtl="0" fontAlgn="base" latinLnBrk="1">
        <a:spcBef>
          <a:spcPct val="0"/>
        </a:spcBef>
        <a:spcAft>
          <a:spcPct val="0"/>
        </a:spcAft>
        <a:defRPr kumimoji="1" sz="3667" kern="1200">
          <a:solidFill>
            <a:schemeClr val="tx2"/>
          </a:solidFill>
          <a:latin typeface="+mj-lt"/>
          <a:ea typeface="+mj-ea"/>
          <a:cs typeface="+mj-cs"/>
        </a:defRPr>
      </a:lvl1pPr>
      <a:lvl2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2pPr>
      <a:lvl3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3pPr>
      <a:lvl4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4pPr>
      <a:lvl5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5pPr>
      <a:lvl6pPr marL="380985"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6pPr>
      <a:lvl7pPr marL="761970"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7pPr>
      <a:lvl8pPr marL="1142954"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8pPr>
      <a:lvl9pPr marL="1523939"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9pPr>
    </p:titleStyle>
    <p:bodyStyle>
      <a:lvl1pPr marL="285739" indent="-285739" algn="l" rtl="0" fontAlgn="base" latinLnBrk="1">
        <a:spcBef>
          <a:spcPct val="20000"/>
        </a:spcBef>
        <a:spcAft>
          <a:spcPct val="0"/>
        </a:spcAft>
        <a:buChar char="•"/>
        <a:defRPr kumimoji="1" sz="2667" kern="1200">
          <a:solidFill>
            <a:schemeClr val="tx1"/>
          </a:solidFill>
          <a:latin typeface="+mn-lt"/>
          <a:ea typeface="+mn-ea"/>
          <a:cs typeface="+mn-cs"/>
        </a:defRPr>
      </a:lvl1pPr>
      <a:lvl2pPr marL="619100" indent="-238115" algn="l" rtl="0" fontAlgn="base" latinLnBrk="1">
        <a:spcBef>
          <a:spcPct val="20000"/>
        </a:spcBef>
        <a:spcAft>
          <a:spcPct val="0"/>
        </a:spcAft>
        <a:buChar char="–"/>
        <a:defRPr kumimoji="1" sz="2333" kern="1200">
          <a:solidFill>
            <a:schemeClr val="tx1"/>
          </a:solidFill>
          <a:latin typeface="+mn-lt"/>
          <a:ea typeface="+mn-ea"/>
          <a:cs typeface="+mn-cs"/>
        </a:defRPr>
      </a:lvl2pPr>
      <a:lvl3pPr marL="952462" indent="-190492" algn="l" rtl="0" fontAlgn="base" latinLnBrk="1">
        <a:spcBef>
          <a:spcPct val="20000"/>
        </a:spcBef>
        <a:spcAft>
          <a:spcPct val="0"/>
        </a:spcAft>
        <a:buChar char="•"/>
        <a:defRPr kumimoji="1" sz="2000" kern="1200">
          <a:solidFill>
            <a:schemeClr val="tx1"/>
          </a:solidFill>
          <a:latin typeface="+mn-lt"/>
          <a:ea typeface="+mn-ea"/>
          <a:cs typeface="+mn-cs"/>
        </a:defRPr>
      </a:lvl3pPr>
      <a:lvl4pPr marL="1333447" indent="-190492" algn="l" rtl="0" fontAlgn="base" latinLnBrk="1">
        <a:spcBef>
          <a:spcPct val="20000"/>
        </a:spcBef>
        <a:spcAft>
          <a:spcPct val="0"/>
        </a:spcAft>
        <a:buChar char="–"/>
        <a:defRPr kumimoji="1" sz="1667" kern="1200">
          <a:solidFill>
            <a:schemeClr val="tx1"/>
          </a:solidFill>
          <a:latin typeface="+mn-lt"/>
          <a:ea typeface="+mn-ea"/>
          <a:cs typeface="+mn-cs"/>
        </a:defRPr>
      </a:lvl4pPr>
      <a:lvl5pPr marL="1714431" indent="-190492" algn="l" rtl="0" fontAlgn="base" latinLnBrk="1">
        <a:spcBef>
          <a:spcPct val="20000"/>
        </a:spcBef>
        <a:spcAft>
          <a:spcPct val="0"/>
        </a:spcAft>
        <a:buChar char="»"/>
        <a:defRPr kumimoji="1" sz="166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08000"/>
            <a:ext cx="7772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685800" y="16510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167"/>
            </a:lvl1pPr>
          </a:lstStyle>
          <a:p>
            <a:endParaRPr lang="en-US" altLang="ko-KR" smtClean="0">
              <a:solidFill>
                <a:srgbClr val="000000"/>
              </a:solidFill>
              <a:latin typeface="Gulim" panose="020B0600000101010101" pitchFamily="34" charset="-127"/>
              <a:ea typeface="Gulim" panose="020B0600000101010101" pitchFamily="34" charset="-127"/>
            </a:endParaRPr>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167"/>
            </a:lvl1pPr>
          </a:lstStyle>
          <a:p>
            <a:endParaRPr lang="en-US" altLang="ko-KR" smtClean="0">
              <a:solidFill>
                <a:srgbClr val="000000"/>
              </a:solidFill>
              <a:latin typeface="Gulim" panose="020B0600000101010101" pitchFamily="34" charset="-127"/>
              <a:ea typeface="Gulim" panose="020B0600000101010101" pitchFamily="34" charset="-127"/>
            </a:endParaRP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167"/>
            </a:lvl1pPr>
          </a:lstStyle>
          <a:p>
            <a:fld id="{66040271-81D0-48B0-99A6-61798C81BD76}" type="slidenum">
              <a:rPr lang="en-US" altLang="ko-KR" smtClean="0">
                <a:solidFill>
                  <a:srgbClr val="000000"/>
                </a:solidFill>
                <a:latin typeface="Gulim" panose="020B0600000101010101" pitchFamily="34" charset="-127"/>
                <a:ea typeface="Gulim" panose="020B0600000101010101" pitchFamily="34" charset="-127"/>
              </a:rPr>
              <a:pPr/>
              <a:t>‹#›</a:t>
            </a:fld>
            <a:endParaRPr lang="en-US" altLang="ko-KR" smtClean="0">
              <a:solidFill>
                <a:srgbClr val="000000"/>
              </a:solidFill>
              <a:latin typeface="Gulim" panose="020B0600000101010101" pitchFamily="34" charset="-127"/>
              <a:ea typeface="Gulim" panose="020B0600000101010101" pitchFamily="34" charset="-127"/>
            </a:endParaRPr>
          </a:p>
        </p:txBody>
      </p:sp>
    </p:spTree>
    <p:extLst>
      <p:ext uri="{BB962C8B-B14F-4D97-AF65-F5344CB8AC3E}">
        <p14:creationId xmlns:p14="http://schemas.microsoft.com/office/powerpoint/2010/main" val="2970153986"/>
      </p:ext>
    </p:extLst>
  </p:cSld>
  <p:clrMap bg1="lt1" tx1="dk1" bg2="lt2" tx2="dk2" accent1="accent1" accent2="accent2" accent3="accent3" accent4="accent4" accent5="accent5" accent6="accent6" hlink="hlink" folHlink="folHlink"/>
  <p:sldLayoutIdLst>
    <p:sldLayoutId id="2147493626" r:id="rId1"/>
  </p:sldLayoutIdLst>
  <p:txStyles>
    <p:titleStyle>
      <a:lvl1pPr algn="ctr" rtl="0" fontAlgn="base" latinLnBrk="1">
        <a:spcBef>
          <a:spcPct val="0"/>
        </a:spcBef>
        <a:spcAft>
          <a:spcPct val="0"/>
        </a:spcAft>
        <a:defRPr kumimoji="1" sz="3667" kern="1200">
          <a:solidFill>
            <a:schemeClr val="tx2"/>
          </a:solidFill>
          <a:latin typeface="+mj-lt"/>
          <a:ea typeface="+mj-ea"/>
          <a:cs typeface="+mj-cs"/>
        </a:defRPr>
      </a:lvl1pPr>
      <a:lvl2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2pPr>
      <a:lvl3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3pPr>
      <a:lvl4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4pPr>
      <a:lvl5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5pPr>
      <a:lvl6pPr marL="380985"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6pPr>
      <a:lvl7pPr marL="761970"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7pPr>
      <a:lvl8pPr marL="1142954"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8pPr>
      <a:lvl9pPr marL="1523939"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9pPr>
    </p:titleStyle>
    <p:bodyStyle>
      <a:lvl1pPr marL="285739" indent="-285739" algn="l" rtl="0" fontAlgn="base" latinLnBrk="1">
        <a:spcBef>
          <a:spcPct val="20000"/>
        </a:spcBef>
        <a:spcAft>
          <a:spcPct val="0"/>
        </a:spcAft>
        <a:buChar char="•"/>
        <a:defRPr kumimoji="1" sz="2667" kern="1200">
          <a:solidFill>
            <a:schemeClr val="tx1"/>
          </a:solidFill>
          <a:latin typeface="+mn-lt"/>
          <a:ea typeface="+mn-ea"/>
          <a:cs typeface="+mn-cs"/>
        </a:defRPr>
      </a:lvl1pPr>
      <a:lvl2pPr marL="619100" indent="-238115" algn="l" rtl="0" fontAlgn="base" latinLnBrk="1">
        <a:spcBef>
          <a:spcPct val="20000"/>
        </a:spcBef>
        <a:spcAft>
          <a:spcPct val="0"/>
        </a:spcAft>
        <a:buChar char="–"/>
        <a:defRPr kumimoji="1" sz="2333" kern="1200">
          <a:solidFill>
            <a:schemeClr val="tx1"/>
          </a:solidFill>
          <a:latin typeface="+mn-lt"/>
          <a:ea typeface="+mn-ea"/>
          <a:cs typeface="+mn-cs"/>
        </a:defRPr>
      </a:lvl2pPr>
      <a:lvl3pPr marL="952462" indent="-190492" algn="l" rtl="0" fontAlgn="base" latinLnBrk="1">
        <a:spcBef>
          <a:spcPct val="20000"/>
        </a:spcBef>
        <a:spcAft>
          <a:spcPct val="0"/>
        </a:spcAft>
        <a:buChar char="•"/>
        <a:defRPr kumimoji="1" sz="2000" kern="1200">
          <a:solidFill>
            <a:schemeClr val="tx1"/>
          </a:solidFill>
          <a:latin typeface="+mn-lt"/>
          <a:ea typeface="+mn-ea"/>
          <a:cs typeface="+mn-cs"/>
        </a:defRPr>
      </a:lvl3pPr>
      <a:lvl4pPr marL="1333447" indent="-190492" algn="l" rtl="0" fontAlgn="base" latinLnBrk="1">
        <a:spcBef>
          <a:spcPct val="20000"/>
        </a:spcBef>
        <a:spcAft>
          <a:spcPct val="0"/>
        </a:spcAft>
        <a:buChar char="–"/>
        <a:defRPr kumimoji="1" sz="1667" kern="1200">
          <a:solidFill>
            <a:schemeClr val="tx1"/>
          </a:solidFill>
          <a:latin typeface="+mn-lt"/>
          <a:ea typeface="+mn-ea"/>
          <a:cs typeface="+mn-cs"/>
        </a:defRPr>
      </a:lvl4pPr>
      <a:lvl5pPr marL="1714431" indent="-190492" algn="l" rtl="0" fontAlgn="base" latinLnBrk="1">
        <a:spcBef>
          <a:spcPct val="20000"/>
        </a:spcBef>
        <a:spcAft>
          <a:spcPct val="0"/>
        </a:spcAft>
        <a:buChar char="»"/>
        <a:defRPr kumimoji="1" sz="166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2" y="228863"/>
            <a:ext cx="8229600" cy="952500"/>
          </a:xfrm>
          <a:prstGeom prst="rect">
            <a:avLst/>
          </a:prstGeom>
          <a:noFill/>
          <a:ln w="9525">
            <a:noFill/>
            <a:miter lim="800000"/>
            <a:headEnd/>
            <a:tailEnd/>
          </a:ln>
        </p:spPr>
        <p:txBody>
          <a:bodyPr vert="horz" wrap="square" lIns="118145" tIns="59073" rIns="118145" bIns="59073" numCol="1" anchor="ctr" anchorCtr="0" compatLnSpc="1">
            <a:prstTxWarp prst="textNoShape">
              <a:avLst/>
            </a:prstTxWarp>
          </a:bodyPr>
          <a:lstStyle/>
          <a:p>
            <a:pPr lvl="0"/>
            <a:r>
              <a:rPr lang="ko-KR" altLang="en-US" smtClean="0"/>
              <a:t>마스터 제목 스타일 편집</a:t>
            </a:r>
          </a:p>
        </p:txBody>
      </p:sp>
      <p:sp>
        <p:nvSpPr>
          <p:cNvPr id="9219" name="Rectangle 3"/>
          <p:cNvSpPr>
            <a:spLocks noGrp="1" noChangeArrowheads="1"/>
          </p:cNvSpPr>
          <p:nvPr>
            <p:ph type="body" idx="1"/>
          </p:nvPr>
        </p:nvSpPr>
        <p:spPr bwMode="auto">
          <a:xfrm>
            <a:off x="457202" y="1333520"/>
            <a:ext cx="8229600" cy="3771639"/>
          </a:xfrm>
          <a:prstGeom prst="rect">
            <a:avLst/>
          </a:prstGeom>
          <a:noFill/>
          <a:ln w="9525">
            <a:noFill/>
            <a:miter lim="800000"/>
            <a:headEnd/>
            <a:tailEnd/>
          </a:ln>
        </p:spPr>
        <p:txBody>
          <a:bodyPr vert="horz" wrap="square" lIns="118145" tIns="59073" rIns="118145" bIns="59073"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4"/>
          <p:cNvSpPr>
            <a:spLocks noGrp="1" noChangeArrowheads="1"/>
          </p:cNvSpPr>
          <p:nvPr>
            <p:ph type="dt" sz="half" idx="2"/>
          </p:nvPr>
        </p:nvSpPr>
        <p:spPr bwMode="auto">
          <a:xfrm>
            <a:off x="457202" y="5204361"/>
            <a:ext cx="2133600" cy="396876"/>
          </a:xfrm>
          <a:prstGeom prst="rect">
            <a:avLst/>
          </a:prstGeom>
          <a:noFill/>
          <a:ln w="9525">
            <a:noFill/>
            <a:miter lim="800000"/>
            <a:headEnd/>
            <a:tailEnd/>
          </a:ln>
          <a:effectLst/>
        </p:spPr>
        <p:txBody>
          <a:bodyPr vert="horz" wrap="square" lIns="118145" tIns="59073" rIns="118145" bIns="59073" numCol="1" anchor="t" anchorCtr="0" compatLnSpc="1">
            <a:prstTxWarp prst="textNoShape">
              <a:avLst/>
            </a:prstTxWarp>
          </a:bodyPr>
          <a:lstStyle>
            <a:lvl1pPr>
              <a:defRPr sz="1800">
                <a:latin typeface="굴림" charset="-127"/>
                <a:ea typeface="굴림" charset="-127"/>
              </a:defRPr>
            </a:lvl1pPr>
          </a:lstStyle>
          <a:p>
            <a:pPr>
              <a:defRPr/>
            </a:pPr>
            <a:endParaRPr lang="en-US" altLang="ko-KR"/>
          </a:p>
        </p:txBody>
      </p:sp>
      <p:sp>
        <p:nvSpPr>
          <p:cNvPr id="1029" name="Rectangle 5"/>
          <p:cNvSpPr>
            <a:spLocks noGrp="1" noChangeArrowheads="1"/>
          </p:cNvSpPr>
          <p:nvPr>
            <p:ph type="ftr" sz="quarter" idx="3"/>
          </p:nvPr>
        </p:nvSpPr>
        <p:spPr bwMode="auto">
          <a:xfrm>
            <a:off x="3124200" y="5204361"/>
            <a:ext cx="2895600" cy="396876"/>
          </a:xfrm>
          <a:prstGeom prst="rect">
            <a:avLst/>
          </a:prstGeom>
          <a:noFill/>
          <a:ln w="9525">
            <a:noFill/>
            <a:miter lim="800000"/>
            <a:headEnd/>
            <a:tailEnd/>
          </a:ln>
          <a:effectLst/>
        </p:spPr>
        <p:txBody>
          <a:bodyPr vert="horz" wrap="square" lIns="118145" tIns="59073" rIns="118145" bIns="59073" numCol="1" anchor="t" anchorCtr="0" compatLnSpc="1">
            <a:prstTxWarp prst="textNoShape">
              <a:avLst/>
            </a:prstTxWarp>
          </a:bodyPr>
          <a:lstStyle>
            <a:lvl1pPr algn="ctr">
              <a:defRPr sz="1800">
                <a:latin typeface="굴림" charset="-127"/>
                <a:ea typeface="굴림" charset="-127"/>
              </a:defRPr>
            </a:lvl1pPr>
          </a:lstStyle>
          <a:p>
            <a:pPr>
              <a:defRPr/>
            </a:pPr>
            <a:endParaRPr lang="en-US" altLang="ko-KR"/>
          </a:p>
        </p:txBody>
      </p:sp>
      <p:sp>
        <p:nvSpPr>
          <p:cNvPr id="1030" name="Rectangle 6"/>
          <p:cNvSpPr>
            <a:spLocks noGrp="1" noChangeArrowheads="1"/>
          </p:cNvSpPr>
          <p:nvPr>
            <p:ph type="sldNum" sz="quarter" idx="4"/>
          </p:nvPr>
        </p:nvSpPr>
        <p:spPr bwMode="auto">
          <a:xfrm>
            <a:off x="6553202" y="5204361"/>
            <a:ext cx="2133600" cy="396876"/>
          </a:xfrm>
          <a:prstGeom prst="rect">
            <a:avLst/>
          </a:prstGeom>
          <a:noFill/>
          <a:ln w="9525">
            <a:noFill/>
            <a:miter lim="800000"/>
            <a:headEnd/>
            <a:tailEnd/>
          </a:ln>
          <a:effectLst/>
        </p:spPr>
        <p:txBody>
          <a:bodyPr vert="horz" wrap="square" lIns="118145" tIns="59073" rIns="118145" bIns="59073" numCol="1" anchor="t" anchorCtr="0" compatLnSpc="1">
            <a:prstTxWarp prst="textNoShape">
              <a:avLst/>
            </a:prstTxWarp>
          </a:bodyPr>
          <a:lstStyle>
            <a:lvl1pPr algn="r">
              <a:defRPr sz="1800">
                <a:latin typeface="굴림" charset="-127"/>
                <a:ea typeface="굴림" charset="-127"/>
              </a:defRPr>
            </a:lvl1pPr>
          </a:lstStyle>
          <a:p>
            <a:pPr>
              <a:defRPr/>
            </a:pPr>
            <a:fld id="{9C694C52-C6B6-41D9-8241-1AA2E757C10A}" type="slidenum">
              <a:rPr lang="en-US" altLang="ko-KR"/>
              <a:pPr>
                <a:defRPr/>
              </a:pPr>
              <a:t>‹#›</a:t>
            </a:fld>
            <a:endParaRPr lang="en-US" altLang="ko-KR"/>
          </a:p>
        </p:txBody>
      </p:sp>
    </p:spTree>
  </p:cSld>
  <p:clrMap bg1="lt1" tx1="dk1" bg2="lt2" tx2="dk2" accent1="accent1" accent2="accent2" accent3="accent3" accent4="accent4" accent5="accent5" accent6="accent6" hlink="hlink" folHlink="folHlink"/>
  <p:sldLayoutIdLst>
    <p:sldLayoutId id="2147487866" r:id="rId1"/>
    <p:sldLayoutId id="2147487867" r:id="rId2"/>
    <p:sldLayoutId id="2147487868" r:id="rId3"/>
    <p:sldLayoutId id="2147487869" r:id="rId4"/>
    <p:sldLayoutId id="2147487870" r:id="rId5"/>
    <p:sldLayoutId id="2147487871" r:id="rId6"/>
    <p:sldLayoutId id="2147487872" r:id="rId7"/>
    <p:sldLayoutId id="2147487873" r:id="rId8"/>
    <p:sldLayoutId id="2147487874" r:id="rId9"/>
    <p:sldLayoutId id="2147487875" r:id="rId10"/>
    <p:sldLayoutId id="2147487876" r:id="rId11"/>
  </p:sldLayoutIdLst>
  <p:transition spd="med">
    <p:wheel spokes="3"/>
  </p:transition>
  <p:txStyles>
    <p:titleStyle>
      <a:lvl1pPr algn="ctr" rtl="0" eaLnBrk="0" fontAlgn="base" latinLnBrk="1" hangingPunct="0">
        <a:spcBef>
          <a:spcPct val="0"/>
        </a:spcBef>
        <a:spcAft>
          <a:spcPct val="0"/>
        </a:spcAft>
        <a:defRPr kumimoji="1" sz="5700">
          <a:solidFill>
            <a:schemeClr val="tx2"/>
          </a:solidFill>
          <a:latin typeface="+mj-lt"/>
          <a:ea typeface="+mj-ea"/>
          <a:cs typeface="+mj-cs"/>
        </a:defRPr>
      </a:lvl1pPr>
      <a:lvl2pPr algn="ctr" rtl="0" eaLnBrk="0" fontAlgn="base" latinLnBrk="1" hangingPunct="0">
        <a:spcBef>
          <a:spcPct val="0"/>
        </a:spcBef>
        <a:spcAft>
          <a:spcPct val="0"/>
        </a:spcAft>
        <a:defRPr kumimoji="1" sz="5700">
          <a:solidFill>
            <a:schemeClr val="tx2"/>
          </a:solidFill>
          <a:latin typeface="굴림" charset="-127"/>
          <a:ea typeface="굴림" charset="-127"/>
        </a:defRPr>
      </a:lvl2pPr>
      <a:lvl3pPr algn="ctr" rtl="0" eaLnBrk="0" fontAlgn="base" latinLnBrk="1" hangingPunct="0">
        <a:spcBef>
          <a:spcPct val="0"/>
        </a:spcBef>
        <a:spcAft>
          <a:spcPct val="0"/>
        </a:spcAft>
        <a:defRPr kumimoji="1" sz="5700">
          <a:solidFill>
            <a:schemeClr val="tx2"/>
          </a:solidFill>
          <a:latin typeface="굴림" charset="-127"/>
          <a:ea typeface="굴림" charset="-127"/>
        </a:defRPr>
      </a:lvl3pPr>
      <a:lvl4pPr algn="ctr" rtl="0" eaLnBrk="0" fontAlgn="base" latinLnBrk="1" hangingPunct="0">
        <a:spcBef>
          <a:spcPct val="0"/>
        </a:spcBef>
        <a:spcAft>
          <a:spcPct val="0"/>
        </a:spcAft>
        <a:defRPr kumimoji="1" sz="5700">
          <a:solidFill>
            <a:schemeClr val="tx2"/>
          </a:solidFill>
          <a:latin typeface="굴림" charset="-127"/>
          <a:ea typeface="굴림" charset="-127"/>
        </a:defRPr>
      </a:lvl4pPr>
      <a:lvl5pPr algn="ctr" rtl="0" eaLnBrk="0" fontAlgn="base" latinLnBrk="1" hangingPunct="0">
        <a:spcBef>
          <a:spcPct val="0"/>
        </a:spcBef>
        <a:spcAft>
          <a:spcPct val="0"/>
        </a:spcAft>
        <a:defRPr kumimoji="1" sz="5700">
          <a:solidFill>
            <a:schemeClr val="tx2"/>
          </a:solidFill>
          <a:latin typeface="굴림" charset="-127"/>
          <a:ea typeface="굴림" charset="-127"/>
        </a:defRPr>
      </a:lvl5pPr>
      <a:lvl6pPr marL="590727" algn="ctr" rtl="0" fontAlgn="base" latinLnBrk="1">
        <a:spcBef>
          <a:spcPct val="0"/>
        </a:spcBef>
        <a:spcAft>
          <a:spcPct val="0"/>
        </a:spcAft>
        <a:defRPr kumimoji="1" sz="5700">
          <a:solidFill>
            <a:schemeClr val="tx2"/>
          </a:solidFill>
          <a:latin typeface="굴림" charset="-127"/>
          <a:ea typeface="굴림" charset="-127"/>
        </a:defRPr>
      </a:lvl6pPr>
      <a:lvl7pPr marL="1181452" algn="ctr" rtl="0" fontAlgn="base" latinLnBrk="1">
        <a:spcBef>
          <a:spcPct val="0"/>
        </a:spcBef>
        <a:spcAft>
          <a:spcPct val="0"/>
        </a:spcAft>
        <a:defRPr kumimoji="1" sz="5700">
          <a:solidFill>
            <a:schemeClr val="tx2"/>
          </a:solidFill>
          <a:latin typeface="굴림" charset="-127"/>
          <a:ea typeface="굴림" charset="-127"/>
        </a:defRPr>
      </a:lvl7pPr>
      <a:lvl8pPr marL="1772181" algn="ctr" rtl="0" fontAlgn="base" latinLnBrk="1">
        <a:spcBef>
          <a:spcPct val="0"/>
        </a:spcBef>
        <a:spcAft>
          <a:spcPct val="0"/>
        </a:spcAft>
        <a:defRPr kumimoji="1" sz="5700">
          <a:solidFill>
            <a:schemeClr val="tx2"/>
          </a:solidFill>
          <a:latin typeface="굴림" charset="-127"/>
          <a:ea typeface="굴림" charset="-127"/>
        </a:defRPr>
      </a:lvl8pPr>
      <a:lvl9pPr marL="2362908" algn="ctr" rtl="0" fontAlgn="base" latinLnBrk="1">
        <a:spcBef>
          <a:spcPct val="0"/>
        </a:spcBef>
        <a:spcAft>
          <a:spcPct val="0"/>
        </a:spcAft>
        <a:defRPr kumimoji="1" sz="5700">
          <a:solidFill>
            <a:schemeClr val="tx2"/>
          </a:solidFill>
          <a:latin typeface="굴림" charset="-127"/>
          <a:ea typeface="굴림" charset="-127"/>
        </a:defRPr>
      </a:lvl9pPr>
    </p:titleStyle>
    <p:bodyStyle>
      <a:lvl1pPr marL="443043" indent="-443043" algn="l" rtl="0" eaLnBrk="0" fontAlgn="base" latinLnBrk="1" hangingPunct="0">
        <a:spcBef>
          <a:spcPct val="20000"/>
        </a:spcBef>
        <a:spcAft>
          <a:spcPct val="0"/>
        </a:spcAft>
        <a:buChar char="•"/>
        <a:defRPr kumimoji="1" sz="4000">
          <a:solidFill>
            <a:schemeClr val="tx1"/>
          </a:solidFill>
          <a:latin typeface="+mn-lt"/>
          <a:ea typeface="+mn-ea"/>
          <a:cs typeface="+mn-cs"/>
        </a:defRPr>
      </a:lvl1pPr>
      <a:lvl2pPr marL="959931" indent="-369204" algn="l" rtl="0" eaLnBrk="0" fontAlgn="base" latinLnBrk="1" hangingPunct="0">
        <a:spcBef>
          <a:spcPct val="20000"/>
        </a:spcBef>
        <a:spcAft>
          <a:spcPct val="0"/>
        </a:spcAft>
        <a:buChar char="–"/>
        <a:defRPr kumimoji="1" sz="3600">
          <a:solidFill>
            <a:schemeClr val="tx1"/>
          </a:solidFill>
          <a:latin typeface="+mn-lt"/>
          <a:ea typeface="+mn-ea"/>
        </a:defRPr>
      </a:lvl2pPr>
      <a:lvl3pPr marL="1476817" indent="-295365" algn="l" rtl="0" eaLnBrk="0" fontAlgn="base" latinLnBrk="1" hangingPunct="0">
        <a:spcBef>
          <a:spcPct val="20000"/>
        </a:spcBef>
        <a:spcAft>
          <a:spcPct val="0"/>
        </a:spcAft>
        <a:buChar char="•"/>
        <a:defRPr kumimoji="1" sz="3100">
          <a:solidFill>
            <a:schemeClr val="tx1"/>
          </a:solidFill>
          <a:latin typeface="+mn-lt"/>
          <a:ea typeface="+mn-ea"/>
        </a:defRPr>
      </a:lvl3pPr>
      <a:lvl4pPr marL="2067543" indent="-295365" algn="l" rtl="0" eaLnBrk="0" fontAlgn="base" latinLnBrk="1" hangingPunct="0">
        <a:spcBef>
          <a:spcPct val="20000"/>
        </a:spcBef>
        <a:spcAft>
          <a:spcPct val="0"/>
        </a:spcAft>
        <a:buChar char="–"/>
        <a:defRPr kumimoji="1" sz="2700">
          <a:solidFill>
            <a:schemeClr val="tx1"/>
          </a:solidFill>
          <a:latin typeface="+mn-lt"/>
          <a:ea typeface="+mn-ea"/>
        </a:defRPr>
      </a:lvl4pPr>
      <a:lvl5pPr marL="2658270" indent="-295365" algn="l" rtl="0" eaLnBrk="0" fontAlgn="base" latinLnBrk="1" hangingPunct="0">
        <a:spcBef>
          <a:spcPct val="20000"/>
        </a:spcBef>
        <a:spcAft>
          <a:spcPct val="0"/>
        </a:spcAft>
        <a:buChar char="»"/>
        <a:defRPr kumimoji="1" sz="2700">
          <a:solidFill>
            <a:schemeClr val="tx1"/>
          </a:solidFill>
          <a:latin typeface="+mn-lt"/>
          <a:ea typeface="+mn-ea"/>
        </a:defRPr>
      </a:lvl5pPr>
      <a:lvl6pPr marL="3248998" indent="-295365" algn="l" rtl="0" fontAlgn="base" latinLnBrk="1">
        <a:spcBef>
          <a:spcPct val="20000"/>
        </a:spcBef>
        <a:spcAft>
          <a:spcPct val="0"/>
        </a:spcAft>
        <a:buChar char="»"/>
        <a:defRPr kumimoji="1" sz="2700">
          <a:solidFill>
            <a:schemeClr val="tx1"/>
          </a:solidFill>
          <a:latin typeface="+mn-lt"/>
          <a:ea typeface="+mn-ea"/>
        </a:defRPr>
      </a:lvl6pPr>
      <a:lvl7pPr marL="3839724" indent="-295365" algn="l" rtl="0" fontAlgn="base" latinLnBrk="1">
        <a:spcBef>
          <a:spcPct val="20000"/>
        </a:spcBef>
        <a:spcAft>
          <a:spcPct val="0"/>
        </a:spcAft>
        <a:buChar char="»"/>
        <a:defRPr kumimoji="1" sz="2700">
          <a:solidFill>
            <a:schemeClr val="tx1"/>
          </a:solidFill>
          <a:latin typeface="+mn-lt"/>
          <a:ea typeface="+mn-ea"/>
        </a:defRPr>
      </a:lvl7pPr>
      <a:lvl8pPr marL="4430450" indent="-295365" algn="l" rtl="0" fontAlgn="base" latinLnBrk="1">
        <a:spcBef>
          <a:spcPct val="20000"/>
        </a:spcBef>
        <a:spcAft>
          <a:spcPct val="0"/>
        </a:spcAft>
        <a:buChar char="»"/>
        <a:defRPr kumimoji="1" sz="2700">
          <a:solidFill>
            <a:schemeClr val="tx1"/>
          </a:solidFill>
          <a:latin typeface="+mn-lt"/>
          <a:ea typeface="+mn-ea"/>
        </a:defRPr>
      </a:lvl8pPr>
      <a:lvl9pPr marL="5021177" indent="-295365" algn="l" rtl="0" fontAlgn="base" latinLnBrk="1">
        <a:spcBef>
          <a:spcPct val="20000"/>
        </a:spcBef>
        <a:spcAft>
          <a:spcPct val="0"/>
        </a:spcAft>
        <a:buChar char="»"/>
        <a:defRPr kumimoji="1" sz="2700">
          <a:solidFill>
            <a:schemeClr val="tx1"/>
          </a:solidFill>
          <a:latin typeface="+mn-lt"/>
          <a:ea typeface="+mn-ea"/>
        </a:defRPr>
      </a:lvl9pPr>
    </p:bodyStyle>
    <p:otherStyle>
      <a:defPPr>
        <a:defRPr lang="ko-KR"/>
      </a:defPPr>
      <a:lvl1pPr marL="0" algn="l" defTabSz="1181452" rtl="0" eaLnBrk="1" latinLnBrk="1" hangingPunct="1">
        <a:defRPr sz="2200" kern="1200">
          <a:solidFill>
            <a:schemeClr val="tx1"/>
          </a:solidFill>
          <a:latin typeface="+mn-lt"/>
          <a:ea typeface="+mn-ea"/>
          <a:cs typeface="+mn-cs"/>
        </a:defRPr>
      </a:lvl1pPr>
      <a:lvl2pPr marL="590727" algn="l" defTabSz="1181452" rtl="0" eaLnBrk="1" latinLnBrk="1" hangingPunct="1">
        <a:defRPr sz="2200" kern="1200">
          <a:solidFill>
            <a:schemeClr val="tx1"/>
          </a:solidFill>
          <a:latin typeface="+mn-lt"/>
          <a:ea typeface="+mn-ea"/>
          <a:cs typeface="+mn-cs"/>
        </a:defRPr>
      </a:lvl2pPr>
      <a:lvl3pPr marL="1181452" algn="l" defTabSz="1181452" rtl="0" eaLnBrk="1" latinLnBrk="1" hangingPunct="1">
        <a:defRPr sz="2200" kern="1200">
          <a:solidFill>
            <a:schemeClr val="tx1"/>
          </a:solidFill>
          <a:latin typeface="+mn-lt"/>
          <a:ea typeface="+mn-ea"/>
          <a:cs typeface="+mn-cs"/>
        </a:defRPr>
      </a:lvl3pPr>
      <a:lvl4pPr marL="1772181" algn="l" defTabSz="1181452" rtl="0" eaLnBrk="1" latinLnBrk="1" hangingPunct="1">
        <a:defRPr sz="2200" kern="1200">
          <a:solidFill>
            <a:schemeClr val="tx1"/>
          </a:solidFill>
          <a:latin typeface="+mn-lt"/>
          <a:ea typeface="+mn-ea"/>
          <a:cs typeface="+mn-cs"/>
        </a:defRPr>
      </a:lvl4pPr>
      <a:lvl5pPr marL="2362908" algn="l" defTabSz="1181452" rtl="0" eaLnBrk="1" latinLnBrk="1" hangingPunct="1">
        <a:defRPr sz="2200" kern="1200">
          <a:solidFill>
            <a:schemeClr val="tx1"/>
          </a:solidFill>
          <a:latin typeface="+mn-lt"/>
          <a:ea typeface="+mn-ea"/>
          <a:cs typeface="+mn-cs"/>
        </a:defRPr>
      </a:lvl5pPr>
      <a:lvl6pPr marL="2953633" algn="l" defTabSz="1181452" rtl="0" eaLnBrk="1" latinLnBrk="1" hangingPunct="1">
        <a:defRPr sz="2200" kern="1200">
          <a:solidFill>
            <a:schemeClr val="tx1"/>
          </a:solidFill>
          <a:latin typeface="+mn-lt"/>
          <a:ea typeface="+mn-ea"/>
          <a:cs typeface="+mn-cs"/>
        </a:defRPr>
      </a:lvl6pPr>
      <a:lvl7pPr marL="3544360" algn="l" defTabSz="1181452" rtl="0" eaLnBrk="1" latinLnBrk="1" hangingPunct="1">
        <a:defRPr sz="2200" kern="1200">
          <a:solidFill>
            <a:schemeClr val="tx1"/>
          </a:solidFill>
          <a:latin typeface="+mn-lt"/>
          <a:ea typeface="+mn-ea"/>
          <a:cs typeface="+mn-cs"/>
        </a:defRPr>
      </a:lvl7pPr>
      <a:lvl8pPr marL="4135085" algn="l" defTabSz="1181452" rtl="0" eaLnBrk="1" latinLnBrk="1" hangingPunct="1">
        <a:defRPr sz="2200" kern="1200">
          <a:solidFill>
            <a:schemeClr val="tx1"/>
          </a:solidFill>
          <a:latin typeface="+mn-lt"/>
          <a:ea typeface="+mn-ea"/>
          <a:cs typeface="+mn-cs"/>
        </a:defRPr>
      </a:lvl8pPr>
      <a:lvl9pPr marL="4725814" algn="l" defTabSz="1181452" rtl="0" eaLnBrk="1" latinLnBrk="1" hangingPunct="1">
        <a:defRPr sz="22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08000"/>
            <a:ext cx="7772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685800" y="16510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167"/>
            </a:lvl1pPr>
          </a:lstStyle>
          <a:p>
            <a:endParaRPr lang="en-US" altLang="ko-KR" smtClean="0">
              <a:solidFill>
                <a:srgbClr val="000000"/>
              </a:solidFill>
              <a:latin typeface="Gulim" panose="020B0600000101010101" pitchFamily="34" charset="-127"/>
              <a:ea typeface="Gulim" panose="020B0600000101010101" pitchFamily="34" charset="-127"/>
            </a:endParaRPr>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167"/>
            </a:lvl1pPr>
          </a:lstStyle>
          <a:p>
            <a:endParaRPr lang="en-US" altLang="ko-KR" smtClean="0">
              <a:solidFill>
                <a:srgbClr val="000000"/>
              </a:solidFill>
              <a:latin typeface="Gulim" panose="020B0600000101010101" pitchFamily="34" charset="-127"/>
              <a:ea typeface="Gulim" panose="020B0600000101010101" pitchFamily="34" charset="-127"/>
            </a:endParaRP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167"/>
            </a:lvl1pPr>
          </a:lstStyle>
          <a:p>
            <a:fld id="{66040271-81D0-48B0-99A6-61798C81BD76}" type="slidenum">
              <a:rPr lang="en-US" altLang="ko-KR" smtClean="0">
                <a:solidFill>
                  <a:srgbClr val="000000"/>
                </a:solidFill>
                <a:latin typeface="Gulim" panose="020B0600000101010101" pitchFamily="34" charset="-127"/>
                <a:ea typeface="Gulim" panose="020B0600000101010101" pitchFamily="34" charset="-127"/>
              </a:rPr>
              <a:pPr/>
              <a:t>‹#›</a:t>
            </a:fld>
            <a:endParaRPr lang="en-US" altLang="ko-KR" smtClean="0">
              <a:solidFill>
                <a:srgbClr val="000000"/>
              </a:solidFill>
              <a:latin typeface="Gulim" panose="020B0600000101010101" pitchFamily="34" charset="-127"/>
              <a:ea typeface="Gulim" panose="020B0600000101010101" pitchFamily="34" charset="-127"/>
            </a:endParaRPr>
          </a:p>
        </p:txBody>
      </p:sp>
    </p:spTree>
    <p:extLst>
      <p:ext uri="{BB962C8B-B14F-4D97-AF65-F5344CB8AC3E}">
        <p14:creationId xmlns:p14="http://schemas.microsoft.com/office/powerpoint/2010/main" val="2417864090"/>
      </p:ext>
    </p:extLst>
  </p:cSld>
  <p:clrMap bg1="lt1" tx1="dk1" bg2="lt2" tx2="dk2" accent1="accent1" accent2="accent2" accent3="accent3" accent4="accent4" accent5="accent5" accent6="accent6" hlink="hlink" folHlink="folHlink"/>
  <p:sldLayoutIdLst>
    <p:sldLayoutId id="2147493628" r:id="rId1"/>
  </p:sldLayoutIdLst>
  <p:txStyles>
    <p:titleStyle>
      <a:lvl1pPr algn="ctr" rtl="0" fontAlgn="base" latinLnBrk="1">
        <a:spcBef>
          <a:spcPct val="0"/>
        </a:spcBef>
        <a:spcAft>
          <a:spcPct val="0"/>
        </a:spcAft>
        <a:defRPr kumimoji="1" sz="3667" kern="1200">
          <a:solidFill>
            <a:schemeClr val="tx2"/>
          </a:solidFill>
          <a:latin typeface="+mj-lt"/>
          <a:ea typeface="+mj-ea"/>
          <a:cs typeface="+mj-cs"/>
        </a:defRPr>
      </a:lvl1pPr>
      <a:lvl2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2pPr>
      <a:lvl3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3pPr>
      <a:lvl4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4pPr>
      <a:lvl5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5pPr>
      <a:lvl6pPr marL="380985"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6pPr>
      <a:lvl7pPr marL="761970"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7pPr>
      <a:lvl8pPr marL="1142954"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8pPr>
      <a:lvl9pPr marL="1523939"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9pPr>
    </p:titleStyle>
    <p:bodyStyle>
      <a:lvl1pPr marL="285739" indent="-285739" algn="l" rtl="0" fontAlgn="base" latinLnBrk="1">
        <a:spcBef>
          <a:spcPct val="20000"/>
        </a:spcBef>
        <a:spcAft>
          <a:spcPct val="0"/>
        </a:spcAft>
        <a:buChar char="•"/>
        <a:defRPr kumimoji="1" sz="2667" kern="1200">
          <a:solidFill>
            <a:schemeClr val="tx1"/>
          </a:solidFill>
          <a:latin typeface="+mn-lt"/>
          <a:ea typeface="+mn-ea"/>
          <a:cs typeface="+mn-cs"/>
        </a:defRPr>
      </a:lvl1pPr>
      <a:lvl2pPr marL="619100" indent="-238115" algn="l" rtl="0" fontAlgn="base" latinLnBrk="1">
        <a:spcBef>
          <a:spcPct val="20000"/>
        </a:spcBef>
        <a:spcAft>
          <a:spcPct val="0"/>
        </a:spcAft>
        <a:buChar char="–"/>
        <a:defRPr kumimoji="1" sz="2333" kern="1200">
          <a:solidFill>
            <a:schemeClr val="tx1"/>
          </a:solidFill>
          <a:latin typeface="+mn-lt"/>
          <a:ea typeface="+mn-ea"/>
          <a:cs typeface="+mn-cs"/>
        </a:defRPr>
      </a:lvl2pPr>
      <a:lvl3pPr marL="952462" indent="-190492" algn="l" rtl="0" fontAlgn="base" latinLnBrk="1">
        <a:spcBef>
          <a:spcPct val="20000"/>
        </a:spcBef>
        <a:spcAft>
          <a:spcPct val="0"/>
        </a:spcAft>
        <a:buChar char="•"/>
        <a:defRPr kumimoji="1" sz="2000" kern="1200">
          <a:solidFill>
            <a:schemeClr val="tx1"/>
          </a:solidFill>
          <a:latin typeface="+mn-lt"/>
          <a:ea typeface="+mn-ea"/>
          <a:cs typeface="+mn-cs"/>
        </a:defRPr>
      </a:lvl3pPr>
      <a:lvl4pPr marL="1333447" indent="-190492" algn="l" rtl="0" fontAlgn="base" latinLnBrk="1">
        <a:spcBef>
          <a:spcPct val="20000"/>
        </a:spcBef>
        <a:spcAft>
          <a:spcPct val="0"/>
        </a:spcAft>
        <a:buChar char="–"/>
        <a:defRPr kumimoji="1" sz="1667" kern="1200">
          <a:solidFill>
            <a:schemeClr val="tx1"/>
          </a:solidFill>
          <a:latin typeface="+mn-lt"/>
          <a:ea typeface="+mn-ea"/>
          <a:cs typeface="+mn-cs"/>
        </a:defRPr>
      </a:lvl4pPr>
      <a:lvl5pPr marL="1714431" indent="-190492" algn="l" rtl="0" fontAlgn="base" latinLnBrk="1">
        <a:spcBef>
          <a:spcPct val="20000"/>
        </a:spcBef>
        <a:spcAft>
          <a:spcPct val="0"/>
        </a:spcAft>
        <a:buChar char="»"/>
        <a:defRPr kumimoji="1" sz="166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08000"/>
            <a:ext cx="7772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685800" y="16510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167"/>
            </a:lvl1pPr>
          </a:lstStyle>
          <a:p>
            <a:endParaRPr lang="en-US" altLang="ko-KR" smtClean="0">
              <a:solidFill>
                <a:srgbClr val="000000"/>
              </a:solidFill>
              <a:latin typeface="Gulim" panose="020B0600000101010101" pitchFamily="34" charset="-127"/>
              <a:ea typeface="Gulim" panose="020B0600000101010101" pitchFamily="34" charset="-127"/>
            </a:endParaRPr>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167"/>
            </a:lvl1pPr>
          </a:lstStyle>
          <a:p>
            <a:endParaRPr lang="en-US" altLang="ko-KR" smtClean="0">
              <a:solidFill>
                <a:srgbClr val="000000"/>
              </a:solidFill>
              <a:latin typeface="Gulim" panose="020B0600000101010101" pitchFamily="34" charset="-127"/>
              <a:ea typeface="Gulim" panose="020B0600000101010101" pitchFamily="34" charset="-127"/>
            </a:endParaRP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167"/>
            </a:lvl1pPr>
          </a:lstStyle>
          <a:p>
            <a:fld id="{66040271-81D0-48B0-99A6-61798C81BD76}" type="slidenum">
              <a:rPr lang="en-US" altLang="ko-KR" smtClean="0">
                <a:solidFill>
                  <a:srgbClr val="000000"/>
                </a:solidFill>
                <a:latin typeface="Gulim" panose="020B0600000101010101" pitchFamily="34" charset="-127"/>
                <a:ea typeface="Gulim" panose="020B0600000101010101" pitchFamily="34" charset="-127"/>
              </a:rPr>
              <a:pPr/>
              <a:t>‹#›</a:t>
            </a:fld>
            <a:endParaRPr lang="en-US" altLang="ko-KR" smtClean="0">
              <a:solidFill>
                <a:srgbClr val="000000"/>
              </a:solidFill>
              <a:latin typeface="Gulim" panose="020B0600000101010101" pitchFamily="34" charset="-127"/>
              <a:ea typeface="Gulim" panose="020B0600000101010101" pitchFamily="34" charset="-127"/>
            </a:endParaRPr>
          </a:p>
        </p:txBody>
      </p:sp>
    </p:spTree>
    <p:extLst>
      <p:ext uri="{BB962C8B-B14F-4D97-AF65-F5344CB8AC3E}">
        <p14:creationId xmlns:p14="http://schemas.microsoft.com/office/powerpoint/2010/main" val="3811964969"/>
      </p:ext>
    </p:extLst>
  </p:cSld>
  <p:clrMap bg1="lt1" tx1="dk1" bg2="lt2" tx2="dk2" accent1="accent1" accent2="accent2" accent3="accent3" accent4="accent4" accent5="accent5" accent6="accent6" hlink="hlink" folHlink="folHlink"/>
  <p:sldLayoutIdLst>
    <p:sldLayoutId id="2147493630" r:id="rId1"/>
  </p:sldLayoutIdLst>
  <p:txStyles>
    <p:titleStyle>
      <a:lvl1pPr algn="ctr" rtl="0" fontAlgn="base" latinLnBrk="1">
        <a:spcBef>
          <a:spcPct val="0"/>
        </a:spcBef>
        <a:spcAft>
          <a:spcPct val="0"/>
        </a:spcAft>
        <a:defRPr kumimoji="1" sz="3667" kern="1200">
          <a:solidFill>
            <a:schemeClr val="tx2"/>
          </a:solidFill>
          <a:latin typeface="+mj-lt"/>
          <a:ea typeface="+mj-ea"/>
          <a:cs typeface="+mj-cs"/>
        </a:defRPr>
      </a:lvl1pPr>
      <a:lvl2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2pPr>
      <a:lvl3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3pPr>
      <a:lvl4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4pPr>
      <a:lvl5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5pPr>
      <a:lvl6pPr marL="380985"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6pPr>
      <a:lvl7pPr marL="761970"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7pPr>
      <a:lvl8pPr marL="1142954"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8pPr>
      <a:lvl9pPr marL="1523939"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9pPr>
    </p:titleStyle>
    <p:bodyStyle>
      <a:lvl1pPr marL="285739" indent="-285739" algn="l" rtl="0" fontAlgn="base" latinLnBrk="1">
        <a:spcBef>
          <a:spcPct val="20000"/>
        </a:spcBef>
        <a:spcAft>
          <a:spcPct val="0"/>
        </a:spcAft>
        <a:buChar char="•"/>
        <a:defRPr kumimoji="1" sz="2667" kern="1200">
          <a:solidFill>
            <a:schemeClr val="tx1"/>
          </a:solidFill>
          <a:latin typeface="+mn-lt"/>
          <a:ea typeface="+mn-ea"/>
          <a:cs typeface="+mn-cs"/>
        </a:defRPr>
      </a:lvl1pPr>
      <a:lvl2pPr marL="619100" indent="-238115" algn="l" rtl="0" fontAlgn="base" latinLnBrk="1">
        <a:spcBef>
          <a:spcPct val="20000"/>
        </a:spcBef>
        <a:spcAft>
          <a:spcPct val="0"/>
        </a:spcAft>
        <a:buChar char="–"/>
        <a:defRPr kumimoji="1" sz="2333" kern="1200">
          <a:solidFill>
            <a:schemeClr val="tx1"/>
          </a:solidFill>
          <a:latin typeface="+mn-lt"/>
          <a:ea typeface="+mn-ea"/>
          <a:cs typeface="+mn-cs"/>
        </a:defRPr>
      </a:lvl2pPr>
      <a:lvl3pPr marL="952462" indent="-190492" algn="l" rtl="0" fontAlgn="base" latinLnBrk="1">
        <a:spcBef>
          <a:spcPct val="20000"/>
        </a:spcBef>
        <a:spcAft>
          <a:spcPct val="0"/>
        </a:spcAft>
        <a:buChar char="•"/>
        <a:defRPr kumimoji="1" sz="2000" kern="1200">
          <a:solidFill>
            <a:schemeClr val="tx1"/>
          </a:solidFill>
          <a:latin typeface="+mn-lt"/>
          <a:ea typeface="+mn-ea"/>
          <a:cs typeface="+mn-cs"/>
        </a:defRPr>
      </a:lvl3pPr>
      <a:lvl4pPr marL="1333447" indent="-190492" algn="l" rtl="0" fontAlgn="base" latinLnBrk="1">
        <a:spcBef>
          <a:spcPct val="20000"/>
        </a:spcBef>
        <a:spcAft>
          <a:spcPct val="0"/>
        </a:spcAft>
        <a:buChar char="–"/>
        <a:defRPr kumimoji="1" sz="1667" kern="1200">
          <a:solidFill>
            <a:schemeClr val="tx1"/>
          </a:solidFill>
          <a:latin typeface="+mn-lt"/>
          <a:ea typeface="+mn-ea"/>
          <a:cs typeface="+mn-cs"/>
        </a:defRPr>
      </a:lvl4pPr>
      <a:lvl5pPr marL="1714431" indent="-190492" algn="l" rtl="0" fontAlgn="base" latinLnBrk="1">
        <a:spcBef>
          <a:spcPct val="20000"/>
        </a:spcBef>
        <a:spcAft>
          <a:spcPct val="0"/>
        </a:spcAft>
        <a:buChar char="»"/>
        <a:defRPr kumimoji="1" sz="166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08000"/>
            <a:ext cx="7772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685800" y="16510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167"/>
            </a:lvl1pPr>
          </a:lstStyle>
          <a:p>
            <a:endParaRPr lang="en-US" altLang="ko-KR" smtClean="0">
              <a:solidFill>
                <a:srgbClr val="000000"/>
              </a:solidFill>
              <a:latin typeface="Gulim" panose="020B0600000101010101" pitchFamily="34" charset="-127"/>
              <a:ea typeface="Gulim" panose="020B0600000101010101" pitchFamily="34" charset="-127"/>
            </a:endParaRPr>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167"/>
            </a:lvl1pPr>
          </a:lstStyle>
          <a:p>
            <a:endParaRPr lang="en-US" altLang="ko-KR" smtClean="0">
              <a:solidFill>
                <a:srgbClr val="000000"/>
              </a:solidFill>
              <a:latin typeface="Gulim" panose="020B0600000101010101" pitchFamily="34" charset="-127"/>
              <a:ea typeface="Gulim" panose="020B0600000101010101" pitchFamily="34" charset="-127"/>
            </a:endParaRP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167"/>
            </a:lvl1pPr>
          </a:lstStyle>
          <a:p>
            <a:fld id="{66040271-81D0-48B0-99A6-61798C81BD76}" type="slidenum">
              <a:rPr lang="en-US" altLang="ko-KR" smtClean="0">
                <a:solidFill>
                  <a:srgbClr val="000000"/>
                </a:solidFill>
                <a:latin typeface="Gulim" panose="020B0600000101010101" pitchFamily="34" charset="-127"/>
                <a:ea typeface="Gulim" panose="020B0600000101010101" pitchFamily="34" charset="-127"/>
              </a:rPr>
              <a:pPr/>
              <a:t>‹#›</a:t>
            </a:fld>
            <a:endParaRPr lang="en-US" altLang="ko-KR" smtClean="0">
              <a:solidFill>
                <a:srgbClr val="000000"/>
              </a:solidFill>
              <a:latin typeface="Gulim" panose="020B0600000101010101" pitchFamily="34" charset="-127"/>
              <a:ea typeface="Gulim" panose="020B0600000101010101" pitchFamily="34" charset="-127"/>
            </a:endParaRPr>
          </a:p>
        </p:txBody>
      </p:sp>
    </p:spTree>
    <p:extLst>
      <p:ext uri="{BB962C8B-B14F-4D97-AF65-F5344CB8AC3E}">
        <p14:creationId xmlns:p14="http://schemas.microsoft.com/office/powerpoint/2010/main" val="656410415"/>
      </p:ext>
    </p:extLst>
  </p:cSld>
  <p:clrMap bg1="lt1" tx1="dk1" bg2="lt2" tx2="dk2" accent1="accent1" accent2="accent2" accent3="accent3" accent4="accent4" accent5="accent5" accent6="accent6" hlink="hlink" folHlink="folHlink"/>
  <p:sldLayoutIdLst>
    <p:sldLayoutId id="2147493632" r:id="rId1"/>
  </p:sldLayoutIdLst>
  <p:txStyles>
    <p:titleStyle>
      <a:lvl1pPr algn="ctr" rtl="0" fontAlgn="base" latinLnBrk="1">
        <a:spcBef>
          <a:spcPct val="0"/>
        </a:spcBef>
        <a:spcAft>
          <a:spcPct val="0"/>
        </a:spcAft>
        <a:defRPr kumimoji="1" sz="3667" kern="1200">
          <a:solidFill>
            <a:schemeClr val="tx2"/>
          </a:solidFill>
          <a:latin typeface="+mj-lt"/>
          <a:ea typeface="+mj-ea"/>
          <a:cs typeface="+mj-cs"/>
        </a:defRPr>
      </a:lvl1pPr>
      <a:lvl2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2pPr>
      <a:lvl3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3pPr>
      <a:lvl4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4pPr>
      <a:lvl5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5pPr>
      <a:lvl6pPr marL="380985"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6pPr>
      <a:lvl7pPr marL="761970"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7pPr>
      <a:lvl8pPr marL="1142954"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8pPr>
      <a:lvl9pPr marL="1523939"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9pPr>
    </p:titleStyle>
    <p:bodyStyle>
      <a:lvl1pPr marL="285739" indent="-285739" algn="l" rtl="0" fontAlgn="base" latinLnBrk="1">
        <a:spcBef>
          <a:spcPct val="20000"/>
        </a:spcBef>
        <a:spcAft>
          <a:spcPct val="0"/>
        </a:spcAft>
        <a:buChar char="•"/>
        <a:defRPr kumimoji="1" sz="2667" kern="1200">
          <a:solidFill>
            <a:schemeClr val="tx1"/>
          </a:solidFill>
          <a:latin typeface="+mn-lt"/>
          <a:ea typeface="+mn-ea"/>
          <a:cs typeface="+mn-cs"/>
        </a:defRPr>
      </a:lvl1pPr>
      <a:lvl2pPr marL="619100" indent="-238115" algn="l" rtl="0" fontAlgn="base" latinLnBrk="1">
        <a:spcBef>
          <a:spcPct val="20000"/>
        </a:spcBef>
        <a:spcAft>
          <a:spcPct val="0"/>
        </a:spcAft>
        <a:buChar char="–"/>
        <a:defRPr kumimoji="1" sz="2333" kern="1200">
          <a:solidFill>
            <a:schemeClr val="tx1"/>
          </a:solidFill>
          <a:latin typeface="+mn-lt"/>
          <a:ea typeface="+mn-ea"/>
          <a:cs typeface="+mn-cs"/>
        </a:defRPr>
      </a:lvl2pPr>
      <a:lvl3pPr marL="952462" indent="-190492" algn="l" rtl="0" fontAlgn="base" latinLnBrk="1">
        <a:spcBef>
          <a:spcPct val="20000"/>
        </a:spcBef>
        <a:spcAft>
          <a:spcPct val="0"/>
        </a:spcAft>
        <a:buChar char="•"/>
        <a:defRPr kumimoji="1" sz="2000" kern="1200">
          <a:solidFill>
            <a:schemeClr val="tx1"/>
          </a:solidFill>
          <a:latin typeface="+mn-lt"/>
          <a:ea typeface="+mn-ea"/>
          <a:cs typeface="+mn-cs"/>
        </a:defRPr>
      </a:lvl3pPr>
      <a:lvl4pPr marL="1333447" indent="-190492" algn="l" rtl="0" fontAlgn="base" latinLnBrk="1">
        <a:spcBef>
          <a:spcPct val="20000"/>
        </a:spcBef>
        <a:spcAft>
          <a:spcPct val="0"/>
        </a:spcAft>
        <a:buChar char="–"/>
        <a:defRPr kumimoji="1" sz="1667" kern="1200">
          <a:solidFill>
            <a:schemeClr val="tx1"/>
          </a:solidFill>
          <a:latin typeface="+mn-lt"/>
          <a:ea typeface="+mn-ea"/>
          <a:cs typeface="+mn-cs"/>
        </a:defRPr>
      </a:lvl4pPr>
      <a:lvl5pPr marL="1714431" indent="-190492" algn="l" rtl="0" fontAlgn="base" latinLnBrk="1">
        <a:spcBef>
          <a:spcPct val="20000"/>
        </a:spcBef>
        <a:spcAft>
          <a:spcPct val="0"/>
        </a:spcAft>
        <a:buChar char="»"/>
        <a:defRPr kumimoji="1" sz="166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08000"/>
            <a:ext cx="7772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685800" y="16510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167"/>
            </a:lvl1pPr>
          </a:lstStyle>
          <a:p>
            <a:endParaRPr lang="en-US" altLang="ko-KR" smtClean="0">
              <a:solidFill>
                <a:srgbClr val="000000"/>
              </a:solidFill>
              <a:latin typeface="Gulim" panose="020B0600000101010101" pitchFamily="34" charset="-127"/>
              <a:ea typeface="Gulim" panose="020B0600000101010101" pitchFamily="34" charset="-127"/>
            </a:endParaRPr>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167"/>
            </a:lvl1pPr>
          </a:lstStyle>
          <a:p>
            <a:endParaRPr lang="en-US" altLang="ko-KR" smtClean="0">
              <a:solidFill>
                <a:srgbClr val="000000"/>
              </a:solidFill>
              <a:latin typeface="Gulim" panose="020B0600000101010101" pitchFamily="34" charset="-127"/>
              <a:ea typeface="Gulim" panose="020B0600000101010101" pitchFamily="34" charset="-127"/>
            </a:endParaRP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167"/>
            </a:lvl1pPr>
          </a:lstStyle>
          <a:p>
            <a:fld id="{3BED5F0B-E51B-4CDB-9695-42BD27249050}" type="slidenum">
              <a:rPr lang="en-US" altLang="ko-KR" smtClean="0">
                <a:solidFill>
                  <a:srgbClr val="000000"/>
                </a:solidFill>
                <a:latin typeface="Gulim" panose="020B0600000101010101" pitchFamily="34" charset="-127"/>
                <a:ea typeface="Gulim" panose="020B0600000101010101" pitchFamily="34" charset="-127"/>
              </a:rPr>
              <a:pPr/>
              <a:t>‹#›</a:t>
            </a:fld>
            <a:endParaRPr lang="en-US" altLang="ko-KR" smtClean="0">
              <a:solidFill>
                <a:srgbClr val="000000"/>
              </a:solidFill>
              <a:latin typeface="Gulim" panose="020B0600000101010101" pitchFamily="34" charset="-127"/>
              <a:ea typeface="Gulim" panose="020B0600000101010101" pitchFamily="34" charset="-127"/>
            </a:endParaRPr>
          </a:p>
        </p:txBody>
      </p:sp>
    </p:spTree>
    <p:extLst>
      <p:ext uri="{BB962C8B-B14F-4D97-AF65-F5344CB8AC3E}">
        <p14:creationId xmlns:p14="http://schemas.microsoft.com/office/powerpoint/2010/main" val="1084162691"/>
      </p:ext>
    </p:extLst>
  </p:cSld>
  <p:clrMap bg1="lt1" tx1="dk1" bg2="lt2" tx2="dk2" accent1="accent1" accent2="accent2" accent3="accent3" accent4="accent4" accent5="accent5" accent6="accent6" hlink="hlink" folHlink="folHlink"/>
  <p:sldLayoutIdLst>
    <p:sldLayoutId id="2147493670" r:id="rId1"/>
  </p:sldLayoutIdLst>
  <p:txStyles>
    <p:titleStyle>
      <a:lvl1pPr algn="ctr" rtl="0" fontAlgn="base" latinLnBrk="1">
        <a:spcBef>
          <a:spcPct val="0"/>
        </a:spcBef>
        <a:spcAft>
          <a:spcPct val="0"/>
        </a:spcAft>
        <a:defRPr kumimoji="1" sz="3667" kern="1200">
          <a:solidFill>
            <a:schemeClr val="tx2"/>
          </a:solidFill>
          <a:latin typeface="+mj-lt"/>
          <a:ea typeface="+mj-ea"/>
          <a:cs typeface="+mj-cs"/>
        </a:defRPr>
      </a:lvl1pPr>
      <a:lvl2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2pPr>
      <a:lvl3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3pPr>
      <a:lvl4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4pPr>
      <a:lvl5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5pPr>
      <a:lvl6pPr marL="380985"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6pPr>
      <a:lvl7pPr marL="761970"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7pPr>
      <a:lvl8pPr marL="1142954"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8pPr>
      <a:lvl9pPr marL="1523939"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9pPr>
    </p:titleStyle>
    <p:bodyStyle>
      <a:lvl1pPr marL="285739" indent="-285739" algn="l" rtl="0" fontAlgn="base" latinLnBrk="1">
        <a:spcBef>
          <a:spcPct val="20000"/>
        </a:spcBef>
        <a:spcAft>
          <a:spcPct val="0"/>
        </a:spcAft>
        <a:buChar char="•"/>
        <a:defRPr kumimoji="1" sz="2667" kern="1200">
          <a:solidFill>
            <a:schemeClr val="tx1"/>
          </a:solidFill>
          <a:latin typeface="+mn-lt"/>
          <a:ea typeface="+mn-ea"/>
          <a:cs typeface="+mn-cs"/>
        </a:defRPr>
      </a:lvl1pPr>
      <a:lvl2pPr marL="619100" indent="-238115" algn="l" rtl="0" fontAlgn="base" latinLnBrk="1">
        <a:spcBef>
          <a:spcPct val="20000"/>
        </a:spcBef>
        <a:spcAft>
          <a:spcPct val="0"/>
        </a:spcAft>
        <a:buChar char="–"/>
        <a:defRPr kumimoji="1" sz="2333" kern="1200">
          <a:solidFill>
            <a:schemeClr val="tx1"/>
          </a:solidFill>
          <a:latin typeface="+mn-lt"/>
          <a:ea typeface="+mn-ea"/>
          <a:cs typeface="+mn-cs"/>
        </a:defRPr>
      </a:lvl2pPr>
      <a:lvl3pPr marL="952462" indent="-190492" algn="l" rtl="0" fontAlgn="base" latinLnBrk="1">
        <a:spcBef>
          <a:spcPct val="20000"/>
        </a:spcBef>
        <a:spcAft>
          <a:spcPct val="0"/>
        </a:spcAft>
        <a:buChar char="•"/>
        <a:defRPr kumimoji="1" sz="2000" kern="1200">
          <a:solidFill>
            <a:schemeClr val="tx1"/>
          </a:solidFill>
          <a:latin typeface="+mn-lt"/>
          <a:ea typeface="+mn-ea"/>
          <a:cs typeface="+mn-cs"/>
        </a:defRPr>
      </a:lvl3pPr>
      <a:lvl4pPr marL="1333447" indent="-190492" algn="l" rtl="0" fontAlgn="base" latinLnBrk="1">
        <a:spcBef>
          <a:spcPct val="20000"/>
        </a:spcBef>
        <a:spcAft>
          <a:spcPct val="0"/>
        </a:spcAft>
        <a:buChar char="–"/>
        <a:defRPr kumimoji="1" sz="1667" kern="1200">
          <a:solidFill>
            <a:schemeClr val="tx1"/>
          </a:solidFill>
          <a:latin typeface="+mn-lt"/>
          <a:ea typeface="+mn-ea"/>
          <a:cs typeface="+mn-cs"/>
        </a:defRPr>
      </a:lvl4pPr>
      <a:lvl5pPr marL="1714431" indent="-190492" algn="l" rtl="0" fontAlgn="base" latinLnBrk="1">
        <a:spcBef>
          <a:spcPct val="20000"/>
        </a:spcBef>
        <a:spcAft>
          <a:spcPct val="0"/>
        </a:spcAft>
        <a:buChar char="»"/>
        <a:defRPr kumimoji="1" sz="166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08000"/>
            <a:ext cx="7772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685800" y="16510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167"/>
            </a:lvl1pPr>
          </a:lstStyle>
          <a:p>
            <a:endParaRPr lang="en-US" altLang="ko-KR" smtClean="0">
              <a:solidFill>
                <a:srgbClr val="000000"/>
              </a:solidFill>
              <a:latin typeface="Gulim" panose="020B0600000101010101" pitchFamily="34" charset="-127"/>
              <a:ea typeface="Gulim" panose="020B0600000101010101" pitchFamily="34" charset="-127"/>
            </a:endParaRPr>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167"/>
            </a:lvl1pPr>
          </a:lstStyle>
          <a:p>
            <a:endParaRPr lang="en-US" altLang="ko-KR" smtClean="0">
              <a:solidFill>
                <a:srgbClr val="000000"/>
              </a:solidFill>
              <a:latin typeface="Gulim" panose="020B0600000101010101" pitchFamily="34" charset="-127"/>
              <a:ea typeface="Gulim" panose="020B0600000101010101" pitchFamily="34" charset="-127"/>
            </a:endParaRP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167"/>
            </a:lvl1pPr>
          </a:lstStyle>
          <a:p>
            <a:fld id="{3BED5F0B-E51B-4CDB-9695-42BD27249050}" type="slidenum">
              <a:rPr lang="en-US" altLang="ko-KR" smtClean="0">
                <a:solidFill>
                  <a:srgbClr val="000000"/>
                </a:solidFill>
                <a:latin typeface="Gulim" panose="020B0600000101010101" pitchFamily="34" charset="-127"/>
                <a:ea typeface="Gulim" panose="020B0600000101010101" pitchFamily="34" charset="-127"/>
              </a:rPr>
              <a:pPr/>
              <a:t>‹#›</a:t>
            </a:fld>
            <a:endParaRPr lang="en-US" altLang="ko-KR" smtClean="0">
              <a:solidFill>
                <a:srgbClr val="000000"/>
              </a:solidFill>
              <a:latin typeface="Gulim" panose="020B0600000101010101" pitchFamily="34" charset="-127"/>
              <a:ea typeface="Gulim" panose="020B0600000101010101" pitchFamily="34" charset="-127"/>
            </a:endParaRPr>
          </a:p>
        </p:txBody>
      </p:sp>
    </p:spTree>
    <p:extLst>
      <p:ext uri="{BB962C8B-B14F-4D97-AF65-F5344CB8AC3E}">
        <p14:creationId xmlns:p14="http://schemas.microsoft.com/office/powerpoint/2010/main" val="3337392074"/>
      </p:ext>
    </p:extLst>
  </p:cSld>
  <p:clrMap bg1="lt1" tx1="dk1" bg2="lt2" tx2="dk2" accent1="accent1" accent2="accent2" accent3="accent3" accent4="accent4" accent5="accent5" accent6="accent6" hlink="hlink" folHlink="folHlink"/>
  <p:sldLayoutIdLst>
    <p:sldLayoutId id="2147493672" r:id="rId1"/>
  </p:sldLayoutIdLst>
  <p:txStyles>
    <p:titleStyle>
      <a:lvl1pPr algn="ctr" rtl="0" fontAlgn="base" latinLnBrk="1">
        <a:spcBef>
          <a:spcPct val="0"/>
        </a:spcBef>
        <a:spcAft>
          <a:spcPct val="0"/>
        </a:spcAft>
        <a:defRPr kumimoji="1" sz="3667" kern="1200">
          <a:solidFill>
            <a:schemeClr val="tx2"/>
          </a:solidFill>
          <a:latin typeface="+mj-lt"/>
          <a:ea typeface="+mj-ea"/>
          <a:cs typeface="+mj-cs"/>
        </a:defRPr>
      </a:lvl1pPr>
      <a:lvl2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2pPr>
      <a:lvl3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3pPr>
      <a:lvl4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4pPr>
      <a:lvl5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5pPr>
      <a:lvl6pPr marL="380985"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6pPr>
      <a:lvl7pPr marL="761970"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7pPr>
      <a:lvl8pPr marL="1142954"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8pPr>
      <a:lvl9pPr marL="1523939"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9pPr>
    </p:titleStyle>
    <p:bodyStyle>
      <a:lvl1pPr marL="285739" indent="-285739" algn="l" rtl="0" fontAlgn="base" latinLnBrk="1">
        <a:spcBef>
          <a:spcPct val="20000"/>
        </a:spcBef>
        <a:spcAft>
          <a:spcPct val="0"/>
        </a:spcAft>
        <a:buChar char="•"/>
        <a:defRPr kumimoji="1" sz="2667" kern="1200">
          <a:solidFill>
            <a:schemeClr val="tx1"/>
          </a:solidFill>
          <a:latin typeface="+mn-lt"/>
          <a:ea typeface="+mn-ea"/>
          <a:cs typeface="+mn-cs"/>
        </a:defRPr>
      </a:lvl1pPr>
      <a:lvl2pPr marL="619100" indent="-238115" algn="l" rtl="0" fontAlgn="base" latinLnBrk="1">
        <a:spcBef>
          <a:spcPct val="20000"/>
        </a:spcBef>
        <a:spcAft>
          <a:spcPct val="0"/>
        </a:spcAft>
        <a:buChar char="–"/>
        <a:defRPr kumimoji="1" sz="2333" kern="1200">
          <a:solidFill>
            <a:schemeClr val="tx1"/>
          </a:solidFill>
          <a:latin typeface="+mn-lt"/>
          <a:ea typeface="+mn-ea"/>
          <a:cs typeface="+mn-cs"/>
        </a:defRPr>
      </a:lvl2pPr>
      <a:lvl3pPr marL="952462" indent="-190492" algn="l" rtl="0" fontAlgn="base" latinLnBrk="1">
        <a:spcBef>
          <a:spcPct val="20000"/>
        </a:spcBef>
        <a:spcAft>
          <a:spcPct val="0"/>
        </a:spcAft>
        <a:buChar char="•"/>
        <a:defRPr kumimoji="1" sz="2000" kern="1200">
          <a:solidFill>
            <a:schemeClr val="tx1"/>
          </a:solidFill>
          <a:latin typeface="+mn-lt"/>
          <a:ea typeface="+mn-ea"/>
          <a:cs typeface="+mn-cs"/>
        </a:defRPr>
      </a:lvl3pPr>
      <a:lvl4pPr marL="1333447" indent="-190492" algn="l" rtl="0" fontAlgn="base" latinLnBrk="1">
        <a:spcBef>
          <a:spcPct val="20000"/>
        </a:spcBef>
        <a:spcAft>
          <a:spcPct val="0"/>
        </a:spcAft>
        <a:buChar char="–"/>
        <a:defRPr kumimoji="1" sz="1667" kern="1200">
          <a:solidFill>
            <a:schemeClr val="tx1"/>
          </a:solidFill>
          <a:latin typeface="+mn-lt"/>
          <a:ea typeface="+mn-ea"/>
          <a:cs typeface="+mn-cs"/>
        </a:defRPr>
      </a:lvl4pPr>
      <a:lvl5pPr marL="1714431" indent="-190492" algn="l" rtl="0" fontAlgn="base" latinLnBrk="1">
        <a:spcBef>
          <a:spcPct val="20000"/>
        </a:spcBef>
        <a:spcAft>
          <a:spcPct val="0"/>
        </a:spcAft>
        <a:buChar char="»"/>
        <a:defRPr kumimoji="1" sz="166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08000"/>
            <a:ext cx="7772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685800" y="16510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167"/>
            </a:lvl1pPr>
          </a:lstStyle>
          <a:p>
            <a:endParaRPr lang="en-US" altLang="ko-KR" smtClean="0">
              <a:solidFill>
                <a:srgbClr val="000000"/>
              </a:solidFill>
              <a:latin typeface="Gulim" panose="020B0600000101010101" pitchFamily="34" charset="-127"/>
              <a:ea typeface="Gulim" panose="020B0600000101010101" pitchFamily="34" charset="-127"/>
            </a:endParaRPr>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167"/>
            </a:lvl1pPr>
          </a:lstStyle>
          <a:p>
            <a:endParaRPr lang="en-US" altLang="ko-KR" smtClean="0">
              <a:solidFill>
                <a:srgbClr val="000000"/>
              </a:solidFill>
              <a:latin typeface="Gulim" panose="020B0600000101010101" pitchFamily="34" charset="-127"/>
              <a:ea typeface="Gulim" panose="020B0600000101010101" pitchFamily="34" charset="-127"/>
            </a:endParaRP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167"/>
            </a:lvl1pPr>
          </a:lstStyle>
          <a:p>
            <a:fld id="{3BED5F0B-E51B-4CDB-9695-42BD27249050}" type="slidenum">
              <a:rPr lang="en-US" altLang="ko-KR" smtClean="0">
                <a:solidFill>
                  <a:srgbClr val="000000"/>
                </a:solidFill>
                <a:latin typeface="Gulim" panose="020B0600000101010101" pitchFamily="34" charset="-127"/>
                <a:ea typeface="Gulim" panose="020B0600000101010101" pitchFamily="34" charset="-127"/>
              </a:rPr>
              <a:pPr/>
              <a:t>‹#›</a:t>
            </a:fld>
            <a:endParaRPr lang="en-US" altLang="ko-KR" smtClean="0">
              <a:solidFill>
                <a:srgbClr val="000000"/>
              </a:solidFill>
              <a:latin typeface="Gulim" panose="020B0600000101010101" pitchFamily="34" charset="-127"/>
              <a:ea typeface="Gulim" panose="020B0600000101010101" pitchFamily="34" charset="-127"/>
            </a:endParaRPr>
          </a:p>
        </p:txBody>
      </p:sp>
    </p:spTree>
    <p:extLst>
      <p:ext uri="{BB962C8B-B14F-4D97-AF65-F5344CB8AC3E}">
        <p14:creationId xmlns:p14="http://schemas.microsoft.com/office/powerpoint/2010/main" val="4252016807"/>
      </p:ext>
    </p:extLst>
  </p:cSld>
  <p:clrMap bg1="lt1" tx1="dk1" bg2="lt2" tx2="dk2" accent1="accent1" accent2="accent2" accent3="accent3" accent4="accent4" accent5="accent5" accent6="accent6" hlink="hlink" folHlink="folHlink"/>
  <p:sldLayoutIdLst>
    <p:sldLayoutId id="2147493674" r:id="rId1"/>
  </p:sldLayoutIdLst>
  <p:txStyles>
    <p:titleStyle>
      <a:lvl1pPr algn="ctr" rtl="0" fontAlgn="base" latinLnBrk="1">
        <a:spcBef>
          <a:spcPct val="0"/>
        </a:spcBef>
        <a:spcAft>
          <a:spcPct val="0"/>
        </a:spcAft>
        <a:defRPr kumimoji="1" sz="3667" kern="1200">
          <a:solidFill>
            <a:schemeClr val="tx2"/>
          </a:solidFill>
          <a:latin typeface="+mj-lt"/>
          <a:ea typeface="+mj-ea"/>
          <a:cs typeface="+mj-cs"/>
        </a:defRPr>
      </a:lvl1pPr>
      <a:lvl2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2pPr>
      <a:lvl3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3pPr>
      <a:lvl4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4pPr>
      <a:lvl5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5pPr>
      <a:lvl6pPr marL="380985"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6pPr>
      <a:lvl7pPr marL="761970"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7pPr>
      <a:lvl8pPr marL="1142954"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8pPr>
      <a:lvl9pPr marL="1523939"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9pPr>
    </p:titleStyle>
    <p:bodyStyle>
      <a:lvl1pPr marL="285739" indent="-285739" algn="l" rtl="0" fontAlgn="base" latinLnBrk="1">
        <a:spcBef>
          <a:spcPct val="20000"/>
        </a:spcBef>
        <a:spcAft>
          <a:spcPct val="0"/>
        </a:spcAft>
        <a:buChar char="•"/>
        <a:defRPr kumimoji="1" sz="2667" kern="1200">
          <a:solidFill>
            <a:schemeClr val="tx1"/>
          </a:solidFill>
          <a:latin typeface="+mn-lt"/>
          <a:ea typeface="+mn-ea"/>
          <a:cs typeface="+mn-cs"/>
        </a:defRPr>
      </a:lvl1pPr>
      <a:lvl2pPr marL="619100" indent="-238115" algn="l" rtl="0" fontAlgn="base" latinLnBrk="1">
        <a:spcBef>
          <a:spcPct val="20000"/>
        </a:spcBef>
        <a:spcAft>
          <a:spcPct val="0"/>
        </a:spcAft>
        <a:buChar char="–"/>
        <a:defRPr kumimoji="1" sz="2333" kern="1200">
          <a:solidFill>
            <a:schemeClr val="tx1"/>
          </a:solidFill>
          <a:latin typeface="+mn-lt"/>
          <a:ea typeface="+mn-ea"/>
          <a:cs typeface="+mn-cs"/>
        </a:defRPr>
      </a:lvl2pPr>
      <a:lvl3pPr marL="952462" indent="-190492" algn="l" rtl="0" fontAlgn="base" latinLnBrk="1">
        <a:spcBef>
          <a:spcPct val="20000"/>
        </a:spcBef>
        <a:spcAft>
          <a:spcPct val="0"/>
        </a:spcAft>
        <a:buChar char="•"/>
        <a:defRPr kumimoji="1" sz="2000" kern="1200">
          <a:solidFill>
            <a:schemeClr val="tx1"/>
          </a:solidFill>
          <a:latin typeface="+mn-lt"/>
          <a:ea typeface="+mn-ea"/>
          <a:cs typeface="+mn-cs"/>
        </a:defRPr>
      </a:lvl3pPr>
      <a:lvl4pPr marL="1333447" indent="-190492" algn="l" rtl="0" fontAlgn="base" latinLnBrk="1">
        <a:spcBef>
          <a:spcPct val="20000"/>
        </a:spcBef>
        <a:spcAft>
          <a:spcPct val="0"/>
        </a:spcAft>
        <a:buChar char="–"/>
        <a:defRPr kumimoji="1" sz="1667" kern="1200">
          <a:solidFill>
            <a:schemeClr val="tx1"/>
          </a:solidFill>
          <a:latin typeface="+mn-lt"/>
          <a:ea typeface="+mn-ea"/>
          <a:cs typeface="+mn-cs"/>
        </a:defRPr>
      </a:lvl4pPr>
      <a:lvl5pPr marL="1714431" indent="-190492" algn="l" rtl="0" fontAlgn="base" latinLnBrk="1">
        <a:spcBef>
          <a:spcPct val="20000"/>
        </a:spcBef>
        <a:spcAft>
          <a:spcPct val="0"/>
        </a:spcAft>
        <a:buChar char="»"/>
        <a:defRPr kumimoji="1" sz="166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08000"/>
            <a:ext cx="7772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685800" y="16510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167"/>
            </a:lvl1pPr>
          </a:lstStyle>
          <a:p>
            <a:endParaRPr lang="en-US" altLang="ko-KR" smtClean="0">
              <a:solidFill>
                <a:srgbClr val="000000"/>
              </a:solidFill>
              <a:latin typeface="Gulim" panose="020B0600000101010101" pitchFamily="34" charset="-127"/>
              <a:ea typeface="Gulim" panose="020B0600000101010101" pitchFamily="34" charset="-127"/>
            </a:endParaRPr>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167"/>
            </a:lvl1pPr>
          </a:lstStyle>
          <a:p>
            <a:endParaRPr lang="en-US" altLang="ko-KR" smtClean="0">
              <a:solidFill>
                <a:srgbClr val="000000"/>
              </a:solidFill>
              <a:latin typeface="Gulim" panose="020B0600000101010101" pitchFamily="34" charset="-127"/>
              <a:ea typeface="Gulim" panose="020B0600000101010101" pitchFamily="34" charset="-127"/>
            </a:endParaRP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167"/>
            </a:lvl1pPr>
          </a:lstStyle>
          <a:p>
            <a:fld id="{3BED5F0B-E51B-4CDB-9695-42BD27249050}" type="slidenum">
              <a:rPr lang="en-US" altLang="ko-KR" smtClean="0">
                <a:solidFill>
                  <a:srgbClr val="000000"/>
                </a:solidFill>
                <a:latin typeface="Gulim" panose="020B0600000101010101" pitchFamily="34" charset="-127"/>
                <a:ea typeface="Gulim" panose="020B0600000101010101" pitchFamily="34" charset="-127"/>
              </a:rPr>
              <a:pPr/>
              <a:t>‹#›</a:t>
            </a:fld>
            <a:endParaRPr lang="en-US" altLang="ko-KR" smtClean="0">
              <a:solidFill>
                <a:srgbClr val="000000"/>
              </a:solidFill>
              <a:latin typeface="Gulim" panose="020B0600000101010101" pitchFamily="34" charset="-127"/>
              <a:ea typeface="Gulim" panose="020B0600000101010101" pitchFamily="34" charset="-127"/>
            </a:endParaRPr>
          </a:p>
        </p:txBody>
      </p:sp>
    </p:spTree>
    <p:extLst>
      <p:ext uri="{BB962C8B-B14F-4D97-AF65-F5344CB8AC3E}">
        <p14:creationId xmlns:p14="http://schemas.microsoft.com/office/powerpoint/2010/main" val="3299288064"/>
      </p:ext>
    </p:extLst>
  </p:cSld>
  <p:clrMap bg1="lt1" tx1="dk1" bg2="lt2" tx2="dk2" accent1="accent1" accent2="accent2" accent3="accent3" accent4="accent4" accent5="accent5" accent6="accent6" hlink="hlink" folHlink="folHlink"/>
  <p:sldLayoutIdLst>
    <p:sldLayoutId id="2147493676" r:id="rId1"/>
  </p:sldLayoutIdLst>
  <p:txStyles>
    <p:titleStyle>
      <a:lvl1pPr algn="ctr" rtl="0" fontAlgn="base" latinLnBrk="1">
        <a:spcBef>
          <a:spcPct val="0"/>
        </a:spcBef>
        <a:spcAft>
          <a:spcPct val="0"/>
        </a:spcAft>
        <a:defRPr kumimoji="1" sz="3667" kern="1200">
          <a:solidFill>
            <a:schemeClr val="tx2"/>
          </a:solidFill>
          <a:latin typeface="+mj-lt"/>
          <a:ea typeface="+mj-ea"/>
          <a:cs typeface="+mj-cs"/>
        </a:defRPr>
      </a:lvl1pPr>
      <a:lvl2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2pPr>
      <a:lvl3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3pPr>
      <a:lvl4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4pPr>
      <a:lvl5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5pPr>
      <a:lvl6pPr marL="380985"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6pPr>
      <a:lvl7pPr marL="761970"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7pPr>
      <a:lvl8pPr marL="1142954"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8pPr>
      <a:lvl9pPr marL="1523939"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9pPr>
    </p:titleStyle>
    <p:bodyStyle>
      <a:lvl1pPr marL="285739" indent="-285739" algn="l" rtl="0" fontAlgn="base" latinLnBrk="1">
        <a:spcBef>
          <a:spcPct val="20000"/>
        </a:spcBef>
        <a:spcAft>
          <a:spcPct val="0"/>
        </a:spcAft>
        <a:buChar char="•"/>
        <a:defRPr kumimoji="1" sz="2667" kern="1200">
          <a:solidFill>
            <a:schemeClr val="tx1"/>
          </a:solidFill>
          <a:latin typeface="+mn-lt"/>
          <a:ea typeface="+mn-ea"/>
          <a:cs typeface="+mn-cs"/>
        </a:defRPr>
      </a:lvl1pPr>
      <a:lvl2pPr marL="619100" indent="-238115" algn="l" rtl="0" fontAlgn="base" latinLnBrk="1">
        <a:spcBef>
          <a:spcPct val="20000"/>
        </a:spcBef>
        <a:spcAft>
          <a:spcPct val="0"/>
        </a:spcAft>
        <a:buChar char="–"/>
        <a:defRPr kumimoji="1" sz="2333" kern="1200">
          <a:solidFill>
            <a:schemeClr val="tx1"/>
          </a:solidFill>
          <a:latin typeface="+mn-lt"/>
          <a:ea typeface="+mn-ea"/>
          <a:cs typeface="+mn-cs"/>
        </a:defRPr>
      </a:lvl2pPr>
      <a:lvl3pPr marL="952462" indent="-190492" algn="l" rtl="0" fontAlgn="base" latinLnBrk="1">
        <a:spcBef>
          <a:spcPct val="20000"/>
        </a:spcBef>
        <a:spcAft>
          <a:spcPct val="0"/>
        </a:spcAft>
        <a:buChar char="•"/>
        <a:defRPr kumimoji="1" sz="2000" kern="1200">
          <a:solidFill>
            <a:schemeClr val="tx1"/>
          </a:solidFill>
          <a:latin typeface="+mn-lt"/>
          <a:ea typeface="+mn-ea"/>
          <a:cs typeface="+mn-cs"/>
        </a:defRPr>
      </a:lvl3pPr>
      <a:lvl4pPr marL="1333447" indent="-190492" algn="l" rtl="0" fontAlgn="base" latinLnBrk="1">
        <a:spcBef>
          <a:spcPct val="20000"/>
        </a:spcBef>
        <a:spcAft>
          <a:spcPct val="0"/>
        </a:spcAft>
        <a:buChar char="–"/>
        <a:defRPr kumimoji="1" sz="1667" kern="1200">
          <a:solidFill>
            <a:schemeClr val="tx1"/>
          </a:solidFill>
          <a:latin typeface="+mn-lt"/>
          <a:ea typeface="+mn-ea"/>
          <a:cs typeface="+mn-cs"/>
        </a:defRPr>
      </a:lvl4pPr>
      <a:lvl5pPr marL="1714431" indent="-190492" algn="l" rtl="0" fontAlgn="base" latinLnBrk="1">
        <a:spcBef>
          <a:spcPct val="20000"/>
        </a:spcBef>
        <a:spcAft>
          <a:spcPct val="0"/>
        </a:spcAft>
        <a:buChar char="»"/>
        <a:defRPr kumimoji="1" sz="166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08000"/>
            <a:ext cx="7772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685800" y="16510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167"/>
            </a:lvl1pPr>
          </a:lstStyle>
          <a:p>
            <a:endParaRPr lang="en-US" altLang="ko-KR" smtClean="0">
              <a:solidFill>
                <a:srgbClr val="000000"/>
              </a:solidFill>
              <a:latin typeface="Gulim" panose="020B0600000101010101" pitchFamily="34" charset="-127"/>
              <a:ea typeface="Gulim" panose="020B0600000101010101" pitchFamily="34" charset="-127"/>
            </a:endParaRPr>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167"/>
            </a:lvl1pPr>
          </a:lstStyle>
          <a:p>
            <a:endParaRPr lang="en-US" altLang="ko-KR" smtClean="0">
              <a:solidFill>
                <a:srgbClr val="000000"/>
              </a:solidFill>
              <a:latin typeface="Gulim" panose="020B0600000101010101" pitchFamily="34" charset="-127"/>
              <a:ea typeface="Gulim" panose="020B0600000101010101" pitchFamily="34" charset="-127"/>
            </a:endParaRP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167"/>
            </a:lvl1pPr>
          </a:lstStyle>
          <a:p>
            <a:fld id="{3BED5F0B-E51B-4CDB-9695-42BD27249050}" type="slidenum">
              <a:rPr lang="en-US" altLang="ko-KR" smtClean="0">
                <a:solidFill>
                  <a:srgbClr val="000000"/>
                </a:solidFill>
                <a:latin typeface="Gulim" panose="020B0600000101010101" pitchFamily="34" charset="-127"/>
                <a:ea typeface="Gulim" panose="020B0600000101010101" pitchFamily="34" charset="-127"/>
              </a:rPr>
              <a:pPr/>
              <a:t>‹#›</a:t>
            </a:fld>
            <a:endParaRPr lang="en-US" altLang="ko-KR" smtClean="0">
              <a:solidFill>
                <a:srgbClr val="000000"/>
              </a:solidFill>
              <a:latin typeface="Gulim" panose="020B0600000101010101" pitchFamily="34" charset="-127"/>
              <a:ea typeface="Gulim" panose="020B0600000101010101" pitchFamily="34" charset="-127"/>
            </a:endParaRPr>
          </a:p>
        </p:txBody>
      </p:sp>
    </p:spTree>
    <p:extLst>
      <p:ext uri="{BB962C8B-B14F-4D97-AF65-F5344CB8AC3E}">
        <p14:creationId xmlns:p14="http://schemas.microsoft.com/office/powerpoint/2010/main" val="3239951636"/>
      </p:ext>
    </p:extLst>
  </p:cSld>
  <p:clrMap bg1="lt1" tx1="dk1" bg2="lt2" tx2="dk2" accent1="accent1" accent2="accent2" accent3="accent3" accent4="accent4" accent5="accent5" accent6="accent6" hlink="hlink" folHlink="folHlink"/>
  <p:sldLayoutIdLst>
    <p:sldLayoutId id="2147493678" r:id="rId1"/>
  </p:sldLayoutIdLst>
  <p:txStyles>
    <p:titleStyle>
      <a:lvl1pPr algn="ctr" rtl="0" fontAlgn="base" latinLnBrk="1">
        <a:spcBef>
          <a:spcPct val="0"/>
        </a:spcBef>
        <a:spcAft>
          <a:spcPct val="0"/>
        </a:spcAft>
        <a:defRPr kumimoji="1" sz="3667" kern="1200">
          <a:solidFill>
            <a:schemeClr val="tx2"/>
          </a:solidFill>
          <a:latin typeface="+mj-lt"/>
          <a:ea typeface="+mj-ea"/>
          <a:cs typeface="+mj-cs"/>
        </a:defRPr>
      </a:lvl1pPr>
      <a:lvl2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2pPr>
      <a:lvl3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3pPr>
      <a:lvl4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4pPr>
      <a:lvl5pPr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5pPr>
      <a:lvl6pPr marL="380985"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6pPr>
      <a:lvl7pPr marL="761970"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7pPr>
      <a:lvl8pPr marL="1142954"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8pPr>
      <a:lvl9pPr marL="1523939" algn="ctr" rtl="0" fontAlgn="base" latinLnBrk="1">
        <a:spcBef>
          <a:spcPct val="0"/>
        </a:spcBef>
        <a:spcAft>
          <a:spcPct val="0"/>
        </a:spcAft>
        <a:defRPr kumimoji="1" sz="3667">
          <a:solidFill>
            <a:schemeClr val="tx2"/>
          </a:solidFill>
          <a:latin typeface="Gulim" panose="020B0600000101010101" pitchFamily="34" charset="-127"/>
          <a:ea typeface="Gulim" panose="020B0600000101010101" pitchFamily="34" charset="-127"/>
        </a:defRPr>
      </a:lvl9pPr>
    </p:titleStyle>
    <p:bodyStyle>
      <a:lvl1pPr marL="285739" indent="-285739" algn="l" rtl="0" fontAlgn="base" latinLnBrk="1">
        <a:spcBef>
          <a:spcPct val="20000"/>
        </a:spcBef>
        <a:spcAft>
          <a:spcPct val="0"/>
        </a:spcAft>
        <a:buChar char="•"/>
        <a:defRPr kumimoji="1" sz="2667" kern="1200">
          <a:solidFill>
            <a:schemeClr val="tx1"/>
          </a:solidFill>
          <a:latin typeface="+mn-lt"/>
          <a:ea typeface="+mn-ea"/>
          <a:cs typeface="+mn-cs"/>
        </a:defRPr>
      </a:lvl1pPr>
      <a:lvl2pPr marL="619100" indent="-238115" algn="l" rtl="0" fontAlgn="base" latinLnBrk="1">
        <a:spcBef>
          <a:spcPct val="20000"/>
        </a:spcBef>
        <a:spcAft>
          <a:spcPct val="0"/>
        </a:spcAft>
        <a:buChar char="–"/>
        <a:defRPr kumimoji="1" sz="2333" kern="1200">
          <a:solidFill>
            <a:schemeClr val="tx1"/>
          </a:solidFill>
          <a:latin typeface="+mn-lt"/>
          <a:ea typeface="+mn-ea"/>
          <a:cs typeface="+mn-cs"/>
        </a:defRPr>
      </a:lvl2pPr>
      <a:lvl3pPr marL="952462" indent="-190492" algn="l" rtl="0" fontAlgn="base" latinLnBrk="1">
        <a:spcBef>
          <a:spcPct val="20000"/>
        </a:spcBef>
        <a:spcAft>
          <a:spcPct val="0"/>
        </a:spcAft>
        <a:buChar char="•"/>
        <a:defRPr kumimoji="1" sz="2000" kern="1200">
          <a:solidFill>
            <a:schemeClr val="tx1"/>
          </a:solidFill>
          <a:latin typeface="+mn-lt"/>
          <a:ea typeface="+mn-ea"/>
          <a:cs typeface="+mn-cs"/>
        </a:defRPr>
      </a:lvl3pPr>
      <a:lvl4pPr marL="1333447" indent="-190492" algn="l" rtl="0" fontAlgn="base" latinLnBrk="1">
        <a:spcBef>
          <a:spcPct val="20000"/>
        </a:spcBef>
        <a:spcAft>
          <a:spcPct val="0"/>
        </a:spcAft>
        <a:buChar char="–"/>
        <a:defRPr kumimoji="1" sz="1667" kern="1200">
          <a:solidFill>
            <a:schemeClr val="tx1"/>
          </a:solidFill>
          <a:latin typeface="+mn-lt"/>
          <a:ea typeface="+mn-ea"/>
          <a:cs typeface="+mn-cs"/>
        </a:defRPr>
      </a:lvl4pPr>
      <a:lvl5pPr marL="1714431" indent="-190492" algn="l" rtl="0" fontAlgn="base" latinLnBrk="1">
        <a:spcBef>
          <a:spcPct val="20000"/>
        </a:spcBef>
        <a:spcAft>
          <a:spcPct val="0"/>
        </a:spcAft>
        <a:buChar char="»"/>
        <a:defRPr kumimoji="1" sz="166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08000"/>
            <a:ext cx="7772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685800" y="16510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167"/>
            </a:lvl1pPr>
          </a:lstStyle>
          <a:p>
            <a:pPr defTabSz="761970"/>
            <a:endParaRPr lang="en-US" altLang="ko-KR" smtClean="0">
              <a:solidFill>
                <a:srgbClr val="000000"/>
              </a:solidFill>
              <a:ea typeface="HY견고딕" pitchFamily="18" charset="-127"/>
            </a:endParaRPr>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167"/>
            </a:lvl1pPr>
          </a:lstStyle>
          <a:p>
            <a:pPr defTabSz="761970"/>
            <a:endParaRPr lang="en-US" altLang="ko-KR" smtClean="0">
              <a:solidFill>
                <a:srgbClr val="000000"/>
              </a:solidFill>
              <a:ea typeface="HY견고딕" pitchFamily="18" charset="-127"/>
            </a:endParaRP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167"/>
            </a:lvl1pPr>
          </a:lstStyle>
          <a:p>
            <a:pPr defTabSz="761970"/>
            <a:fld id="{94018BF0-6C63-4E2E-A93C-44647844ED6B}" type="slidenum">
              <a:rPr lang="en-US" altLang="ko-KR" smtClean="0">
                <a:solidFill>
                  <a:srgbClr val="000000"/>
                </a:solidFill>
                <a:ea typeface="HY견고딕" pitchFamily="18" charset="-127"/>
              </a:rPr>
              <a:pPr defTabSz="761970"/>
              <a:t>‹#›</a:t>
            </a:fld>
            <a:endParaRPr lang="en-US" altLang="ko-KR" smtClean="0">
              <a:solidFill>
                <a:srgbClr val="000000"/>
              </a:solidFill>
              <a:ea typeface="HY견고딕" pitchFamily="18" charset="-127"/>
            </a:endParaRPr>
          </a:p>
        </p:txBody>
      </p:sp>
    </p:spTree>
    <p:extLst>
      <p:ext uri="{BB962C8B-B14F-4D97-AF65-F5344CB8AC3E}">
        <p14:creationId xmlns:p14="http://schemas.microsoft.com/office/powerpoint/2010/main" val="3515128869"/>
      </p:ext>
    </p:extLst>
  </p:cSld>
  <p:clrMap bg1="lt1" tx1="dk1" bg2="lt2" tx2="dk2" accent1="accent1" accent2="accent2" accent3="accent3" accent4="accent4" accent5="accent5" accent6="accent6" hlink="hlink" folHlink="folHlink"/>
  <p:sldLayoutIdLst>
    <p:sldLayoutId id="2147494191" r:id="rId1"/>
  </p:sldLayoutIdLst>
  <p:txStyles>
    <p:titleStyle>
      <a:lvl1pPr algn="ctr" rtl="0" fontAlgn="base" latinLnBrk="1">
        <a:spcBef>
          <a:spcPct val="0"/>
        </a:spcBef>
        <a:spcAft>
          <a:spcPct val="0"/>
        </a:spcAft>
        <a:defRPr kumimoji="1" sz="3667" kern="1200">
          <a:solidFill>
            <a:schemeClr val="tx2"/>
          </a:solidFill>
          <a:latin typeface="+mj-lt"/>
          <a:ea typeface="+mj-ea"/>
          <a:cs typeface="+mj-cs"/>
        </a:defRPr>
      </a:lvl1pPr>
      <a:lvl2pPr algn="ctr" rtl="0" fontAlgn="base" latinLnBrk="1">
        <a:spcBef>
          <a:spcPct val="0"/>
        </a:spcBef>
        <a:spcAft>
          <a:spcPct val="0"/>
        </a:spcAft>
        <a:defRPr kumimoji="1" sz="3667">
          <a:solidFill>
            <a:schemeClr val="tx2"/>
          </a:solidFill>
          <a:latin typeface="HY견고딕" pitchFamily="18" charset="-127"/>
          <a:ea typeface="HY견고딕" pitchFamily="18" charset="-127"/>
        </a:defRPr>
      </a:lvl2pPr>
      <a:lvl3pPr algn="ctr" rtl="0" fontAlgn="base" latinLnBrk="1">
        <a:spcBef>
          <a:spcPct val="0"/>
        </a:spcBef>
        <a:spcAft>
          <a:spcPct val="0"/>
        </a:spcAft>
        <a:defRPr kumimoji="1" sz="3667">
          <a:solidFill>
            <a:schemeClr val="tx2"/>
          </a:solidFill>
          <a:latin typeface="HY견고딕" pitchFamily="18" charset="-127"/>
          <a:ea typeface="HY견고딕" pitchFamily="18" charset="-127"/>
        </a:defRPr>
      </a:lvl3pPr>
      <a:lvl4pPr algn="ctr" rtl="0" fontAlgn="base" latinLnBrk="1">
        <a:spcBef>
          <a:spcPct val="0"/>
        </a:spcBef>
        <a:spcAft>
          <a:spcPct val="0"/>
        </a:spcAft>
        <a:defRPr kumimoji="1" sz="3667">
          <a:solidFill>
            <a:schemeClr val="tx2"/>
          </a:solidFill>
          <a:latin typeface="HY견고딕" pitchFamily="18" charset="-127"/>
          <a:ea typeface="HY견고딕" pitchFamily="18" charset="-127"/>
        </a:defRPr>
      </a:lvl4pPr>
      <a:lvl5pPr algn="ctr" rtl="0" fontAlgn="base" latinLnBrk="1">
        <a:spcBef>
          <a:spcPct val="0"/>
        </a:spcBef>
        <a:spcAft>
          <a:spcPct val="0"/>
        </a:spcAft>
        <a:defRPr kumimoji="1" sz="3667">
          <a:solidFill>
            <a:schemeClr val="tx2"/>
          </a:solidFill>
          <a:latin typeface="HY견고딕" pitchFamily="18" charset="-127"/>
          <a:ea typeface="HY견고딕" pitchFamily="18" charset="-127"/>
        </a:defRPr>
      </a:lvl5pPr>
      <a:lvl6pPr marL="380985" algn="ctr" rtl="0" fontAlgn="base" latinLnBrk="1">
        <a:spcBef>
          <a:spcPct val="0"/>
        </a:spcBef>
        <a:spcAft>
          <a:spcPct val="0"/>
        </a:spcAft>
        <a:defRPr kumimoji="1" sz="3667">
          <a:solidFill>
            <a:schemeClr val="tx2"/>
          </a:solidFill>
          <a:latin typeface="HY견고딕" pitchFamily="18" charset="-127"/>
          <a:ea typeface="HY견고딕" pitchFamily="18" charset="-127"/>
        </a:defRPr>
      </a:lvl6pPr>
      <a:lvl7pPr marL="761970" algn="ctr" rtl="0" fontAlgn="base" latinLnBrk="1">
        <a:spcBef>
          <a:spcPct val="0"/>
        </a:spcBef>
        <a:spcAft>
          <a:spcPct val="0"/>
        </a:spcAft>
        <a:defRPr kumimoji="1" sz="3667">
          <a:solidFill>
            <a:schemeClr val="tx2"/>
          </a:solidFill>
          <a:latin typeface="HY견고딕" pitchFamily="18" charset="-127"/>
          <a:ea typeface="HY견고딕" pitchFamily="18" charset="-127"/>
        </a:defRPr>
      </a:lvl7pPr>
      <a:lvl8pPr marL="1142954" algn="ctr" rtl="0" fontAlgn="base" latinLnBrk="1">
        <a:spcBef>
          <a:spcPct val="0"/>
        </a:spcBef>
        <a:spcAft>
          <a:spcPct val="0"/>
        </a:spcAft>
        <a:defRPr kumimoji="1" sz="3667">
          <a:solidFill>
            <a:schemeClr val="tx2"/>
          </a:solidFill>
          <a:latin typeface="HY견고딕" pitchFamily="18" charset="-127"/>
          <a:ea typeface="HY견고딕" pitchFamily="18" charset="-127"/>
        </a:defRPr>
      </a:lvl8pPr>
      <a:lvl9pPr marL="1523939" algn="ctr" rtl="0" fontAlgn="base" latinLnBrk="1">
        <a:spcBef>
          <a:spcPct val="0"/>
        </a:spcBef>
        <a:spcAft>
          <a:spcPct val="0"/>
        </a:spcAft>
        <a:defRPr kumimoji="1" sz="3667">
          <a:solidFill>
            <a:schemeClr val="tx2"/>
          </a:solidFill>
          <a:latin typeface="HY견고딕" pitchFamily="18" charset="-127"/>
          <a:ea typeface="HY견고딕" pitchFamily="18" charset="-127"/>
        </a:defRPr>
      </a:lvl9pPr>
    </p:titleStyle>
    <p:bodyStyle>
      <a:lvl1pPr marL="285739" indent="-285739" algn="l" rtl="0" fontAlgn="base" latinLnBrk="1">
        <a:spcBef>
          <a:spcPct val="20000"/>
        </a:spcBef>
        <a:spcAft>
          <a:spcPct val="0"/>
        </a:spcAft>
        <a:buChar char="•"/>
        <a:defRPr kumimoji="1" sz="2667" kern="1200">
          <a:solidFill>
            <a:schemeClr val="tx1"/>
          </a:solidFill>
          <a:latin typeface="+mn-lt"/>
          <a:ea typeface="+mn-ea"/>
          <a:cs typeface="+mn-cs"/>
        </a:defRPr>
      </a:lvl1pPr>
      <a:lvl2pPr marL="619100" indent="-238115" algn="l" rtl="0" fontAlgn="base" latinLnBrk="1">
        <a:spcBef>
          <a:spcPct val="20000"/>
        </a:spcBef>
        <a:spcAft>
          <a:spcPct val="0"/>
        </a:spcAft>
        <a:buChar char="–"/>
        <a:defRPr kumimoji="1" sz="2333" kern="1200">
          <a:solidFill>
            <a:schemeClr val="tx1"/>
          </a:solidFill>
          <a:latin typeface="+mn-lt"/>
          <a:ea typeface="+mn-ea"/>
          <a:cs typeface="+mn-cs"/>
        </a:defRPr>
      </a:lvl2pPr>
      <a:lvl3pPr marL="952462" indent="-190492" algn="l" rtl="0" fontAlgn="base" latinLnBrk="1">
        <a:spcBef>
          <a:spcPct val="20000"/>
        </a:spcBef>
        <a:spcAft>
          <a:spcPct val="0"/>
        </a:spcAft>
        <a:buChar char="•"/>
        <a:defRPr kumimoji="1" sz="2000" kern="1200">
          <a:solidFill>
            <a:schemeClr val="tx1"/>
          </a:solidFill>
          <a:latin typeface="+mn-lt"/>
          <a:ea typeface="+mn-ea"/>
          <a:cs typeface="+mn-cs"/>
        </a:defRPr>
      </a:lvl3pPr>
      <a:lvl4pPr marL="1333447" indent="-190492" algn="l" rtl="0" fontAlgn="base" latinLnBrk="1">
        <a:spcBef>
          <a:spcPct val="20000"/>
        </a:spcBef>
        <a:spcAft>
          <a:spcPct val="0"/>
        </a:spcAft>
        <a:buChar char="–"/>
        <a:defRPr kumimoji="1" sz="1667" kern="1200">
          <a:solidFill>
            <a:schemeClr val="tx1"/>
          </a:solidFill>
          <a:latin typeface="+mn-lt"/>
          <a:ea typeface="+mn-ea"/>
          <a:cs typeface="+mn-cs"/>
        </a:defRPr>
      </a:lvl4pPr>
      <a:lvl5pPr marL="1714431" indent="-190492" algn="l" rtl="0" fontAlgn="base" latinLnBrk="1">
        <a:spcBef>
          <a:spcPct val="20000"/>
        </a:spcBef>
        <a:spcAft>
          <a:spcPct val="0"/>
        </a:spcAft>
        <a:buChar char="»"/>
        <a:defRPr kumimoji="1" sz="166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08000"/>
            <a:ext cx="7772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685800" y="16510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167"/>
            </a:lvl1pPr>
          </a:lstStyle>
          <a:p>
            <a:pPr defTabSz="761970"/>
            <a:endParaRPr lang="en-US" altLang="ko-KR" smtClean="0">
              <a:solidFill>
                <a:srgbClr val="000000"/>
              </a:solidFill>
              <a:ea typeface="HY견고딕" pitchFamily="18" charset="-127"/>
            </a:endParaRPr>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167"/>
            </a:lvl1pPr>
          </a:lstStyle>
          <a:p>
            <a:pPr defTabSz="761970"/>
            <a:endParaRPr lang="en-US" altLang="ko-KR" smtClean="0">
              <a:solidFill>
                <a:srgbClr val="000000"/>
              </a:solidFill>
              <a:ea typeface="HY견고딕" pitchFamily="18" charset="-127"/>
            </a:endParaRP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167"/>
            </a:lvl1pPr>
          </a:lstStyle>
          <a:p>
            <a:pPr defTabSz="761970"/>
            <a:fld id="{469F490D-AEEA-48BB-BCCC-1D7BBB1D2A6B}" type="slidenum">
              <a:rPr lang="en-US" altLang="ko-KR" smtClean="0">
                <a:solidFill>
                  <a:srgbClr val="000000"/>
                </a:solidFill>
                <a:ea typeface="HY견고딕" pitchFamily="18" charset="-127"/>
              </a:rPr>
              <a:pPr defTabSz="761970"/>
              <a:t>‹#›</a:t>
            </a:fld>
            <a:endParaRPr lang="en-US" altLang="ko-KR" smtClean="0">
              <a:solidFill>
                <a:srgbClr val="000000"/>
              </a:solidFill>
              <a:ea typeface="HY견고딕" pitchFamily="18" charset="-127"/>
            </a:endParaRPr>
          </a:p>
        </p:txBody>
      </p:sp>
    </p:spTree>
    <p:extLst>
      <p:ext uri="{BB962C8B-B14F-4D97-AF65-F5344CB8AC3E}">
        <p14:creationId xmlns:p14="http://schemas.microsoft.com/office/powerpoint/2010/main" val="856362929"/>
      </p:ext>
    </p:extLst>
  </p:cSld>
  <p:clrMap bg1="lt1" tx1="dk1" bg2="lt2" tx2="dk2" accent1="accent1" accent2="accent2" accent3="accent3" accent4="accent4" accent5="accent5" accent6="accent6" hlink="hlink" folHlink="folHlink"/>
  <p:sldLayoutIdLst>
    <p:sldLayoutId id="2147494193" r:id="rId1"/>
  </p:sldLayoutIdLst>
  <p:txStyles>
    <p:titleStyle>
      <a:lvl1pPr algn="ctr" rtl="0" fontAlgn="base" latinLnBrk="1">
        <a:spcBef>
          <a:spcPct val="0"/>
        </a:spcBef>
        <a:spcAft>
          <a:spcPct val="0"/>
        </a:spcAft>
        <a:defRPr kumimoji="1" sz="3667" kern="1200">
          <a:solidFill>
            <a:schemeClr val="tx2"/>
          </a:solidFill>
          <a:latin typeface="+mj-lt"/>
          <a:ea typeface="+mj-ea"/>
          <a:cs typeface="+mj-cs"/>
        </a:defRPr>
      </a:lvl1pPr>
      <a:lvl2pPr algn="ctr" rtl="0" fontAlgn="base" latinLnBrk="1">
        <a:spcBef>
          <a:spcPct val="0"/>
        </a:spcBef>
        <a:spcAft>
          <a:spcPct val="0"/>
        </a:spcAft>
        <a:defRPr kumimoji="1" sz="3667">
          <a:solidFill>
            <a:schemeClr val="tx2"/>
          </a:solidFill>
          <a:latin typeface="HY견고딕" pitchFamily="18" charset="-127"/>
          <a:ea typeface="HY견고딕" pitchFamily="18" charset="-127"/>
        </a:defRPr>
      </a:lvl2pPr>
      <a:lvl3pPr algn="ctr" rtl="0" fontAlgn="base" latinLnBrk="1">
        <a:spcBef>
          <a:spcPct val="0"/>
        </a:spcBef>
        <a:spcAft>
          <a:spcPct val="0"/>
        </a:spcAft>
        <a:defRPr kumimoji="1" sz="3667">
          <a:solidFill>
            <a:schemeClr val="tx2"/>
          </a:solidFill>
          <a:latin typeface="HY견고딕" pitchFamily="18" charset="-127"/>
          <a:ea typeface="HY견고딕" pitchFamily="18" charset="-127"/>
        </a:defRPr>
      </a:lvl3pPr>
      <a:lvl4pPr algn="ctr" rtl="0" fontAlgn="base" latinLnBrk="1">
        <a:spcBef>
          <a:spcPct val="0"/>
        </a:spcBef>
        <a:spcAft>
          <a:spcPct val="0"/>
        </a:spcAft>
        <a:defRPr kumimoji="1" sz="3667">
          <a:solidFill>
            <a:schemeClr val="tx2"/>
          </a:solidFill>
          <a:latin typeface="HY견고딕" pitchFamily="18" charset="-127"/>
          <a:ea typeface="HY견고딕" pitchFamily="18" charset="-127"/>
        </a:defRPr>
      </a:lvl4pPr>
      <a:lvl5pPr algn="ctr" rtl="0" fontAlgn="base" latinLnBrk="1">
        <a:spcBef>
          <a:spcPct val="0"/>
        </a:spcBef>
        <a:spcAft>
          <a:spcPct val="0"/>
        </a:spcAft>
        <a:defRPr kumimoji="1" sz="3667">
          <a:solidFill>
            <a:schemeClr val="tx2"/>
          </a:solidFill>
          <a:latin typeface="HY견고딕" pitchFamily="18" charset="-127"/>
          <a:ea typeface="HY견고딕" pitchFamily="18" charset="-127"/>
        </a:defRPr>
      </a:lvl5pPr>
      <a:lvl6pPr marL="380985" algn="ctr" rtl="0" fontAlgn="base" latinLnBrk="1">
        <a:spcBef>
          <a:spcPct val="0"/>
        </a:spcBef>
        <a:spcAft>
          <a:spcPct val="0"/>
        </a:spcAft>
        <a:defRPr kumimoji="1" sz="3667">
          <a:solidFill>
            <a:schemeClr val="tx2"/>
          </a:solidFill>
          <a:latin typeface="HY견고딕" pitchFamily="18" charset="-127"/>
          <a:ea typeface="HY견고딕" pitchFamily="18" charset="-127"/>
        </a:defRPr>
      </a:lvl6pPr>
      <a:lvl7pPr marL="761970" algn="ctr" rtl="0" fontAlgn="base" latinLnBrk="1">
        <a:spcBef>
          <a:spcPct val="0"/>
        </a:spcBef>
        <a:spcAft>
          <a:spcPct val="0"/>
        </a:spcAft>
        <a:defRPr kumimoji="1" sz="3667">
          <a:solidFill>
            <a:schemeClr val="tx2"/>
          </a:solidFill>
          <a:latin typeface="HY견고딕" pitchFamily="18" charset="-127"/>
          <a:ea typeface="HY견고딕" pitchFamily="18" charset="-127"/>
        </a:defRPr>
      </a:lvl7pPr>
      <a:lvl8pPr marL="1142954" algn="ctr" rtl="0" fontAlgn="base" latinLnBrk="1">
        <a:spcBef>
          <a:spcPct val="0"/>
        </a:spcBef>
        <a:spcAft>
          <a:spcPct val="0"/>
        </a:spcAft>
        <a:defRPr kumimoji="1" sz="3667">
          <a:solidFill>
            <a:schemeClr val="tx2"/>
          </a:solidFill>
          <a:latin typeface="HY견고딕" pitchFamily="18" charset="-127"/>
          <a:ea typeface="HY견고딕" pitchFamily="18" charset="-127"/>
        </a:defRPr>
      </a:lvl8pPr>
      <a:lvl9pPr marL="1523939" algn="ctr" rtl="0" fontAlgn="base" latinLnBrk="1">
        <a:spcBef>
          <a:spcPct val="0"/>
        </a:spcBef>
        <a:spcAft>
          <a:spcPct val="0"/>
        </a:spcAft>
        <a:defRPr kumimoji="1" sz="3667">
          <a:solidFill>
            <a:schemeClr val="tx2"/>
          </a:solidFill>
          <a:latin typeface="HY견고딕" pitchFamily="18" charset="-127"/>
          <a:ea typeface="HY견고딕" pitchFamily="18" charset="-127"/>
        </a:defRPr>
      </a:lvl9pPr>
    </p:titleStyle>
    <p:bodyStyle>
      <a:lvl1pPr marL="285739" indent="-285739" algn="l" rtl="0" fontAlgn="base" latinLnBrk="1">
        <a:spcBef>
          <a:spcPct val="20000"/>
        </a:spcBef>
        <a:spcAft>
          <a:spcPct val="0"/>
        </a:spcAft>
        <a:buChar char="•"/>
        <a:defRPr kumimoji="1" sz="2667" kern="1200">
          <a:solidFill>
            <a:schemeClr val="tx1"/>
          </a:solidFill>
          <a:latin typeface="+mn-lt"/>
          <a:ea typeface="+mn-ea"/>
          <a:cs typeface="+mn-cs"/>
        </a:defRPr>
      </a:lvl1pPr>
      <a:lvl2pPr marL="619100" indent="-238115" algn="l" rtl="0" fontAlgn="base" latinLnBrk="1">
        <a:spcBef>
          <a:spcPct val="20000"/>
        </a:spcBef>
        <a:spcAft>
          <a:spcPct val="0"/>
        </a:spcAft>
        <a:buChar char="–"/>
        <a:defRPr kumimoji="1" sz="2333" kern="1200">
          <a:solidFill>
            <a:schemeClr val="tx1"/>
          </a:solidFill>
          <a:latin typeface="+mn-lt"/>
          <a:ea typeface="+mn-ea"/>
          <a:cs typeface="+mn-cs"/>
        </a:defRPr>
      </a:lvl2pPr>
      <a:lvl3pPr marL="952462" indent="-190492" algn="l" rtl="0" fontAlgn="base" latinLnBrk="1">
        <a:spcBef>
          <a:spcPct val="20000"/>
        </a:spcBef>
        <a:spcAft>
          <a:spcPct val="0"/>
        </a:spcAft>
        <a:buChar char="•"/>
        <a:defRPr kumimoji="1" sz="2000" kern="1200">
          <a:solidFill>
            <a:schemeClr val="tx1"/>
          </a:solidFill>
          <a:latin typeface="+mn-lt"/>
          <a:ea typeface="+mn-ea"/>
          <a:cs typeface="+mn-cs"/>
        </a:defRPr>
      </a:lvl3pPr>
      <a:lvl4pPr marL="1333447" indent="-190492" algn="l" rtl="0" fontAlgn="base" latinLnBrk="1">
        <a:spcBef>
          <a:spcPct val="20000"/>
        </a:spcBef>
        <a:spcAft>
          <a:spcPct val="0"/>
        </a:spcAft>
        <a:buChar char="–"/>
        <a:defRPr kumimoji="1" sz="1667" kern="1200">
          <a:solidFill>
            <a:schemeClr val="tx1"/>
          </a:solidFill>
          <a:latin typeface="+mn-lt"/>
          <a:ea typeface="+mn-ea"/>
          <a:cs typeface="+mn-cs"/>
        </a:defRPr>
      </a:lvl4pPr>
      <a:lvl5pPr marL="1714431" indent="-190492" algn="l" rtl="0" fontAlgn="base" latinLnBrk="1">
        <a:spcBef>
          <a:spcPct val="20000"/>
        </a:spcBef>
        <a:spcAft>
          <a:spcPct val="0"/>
        </a:spcAft>
        <a:buChar char="»"/>
        <a:defRPr kumimoji="1" sz="166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2" y="228866"/>
            <a:ext cx="8229600" cy="952500"/>
          </a:xfrm>
          <a:prstGeom prst="rect">
            <a:avLst/>
          </a:prstGeom>
          <a:noFill/>
          <a:ln w="9525">
            <a:noFill/>
            <a:miter lim="800000"/>
            <a:headEnd/>
            <a:tailEnd/>
          </a:ln>
          <a:effectLst/>
        </p:spPr>
        <p:txBody>
          <a:bodyPr vert="horz" wrap="square" lIns="91428" tIns="45714" rIns="91428" bIns="45714"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457202" y="1333501"/>
            <a:ext cx="8229600" cy="3771636"/>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4"/>
          <p:cNvSpPr>
            <a:spLocks noGrp="1" noChangeArrowheads="1"/>
          </p:cNvSpPr>
          <p:nvPr>
            <p:ph type="dt" sz="half" idx="2"/>
          </p:nvPr>
        </p:nvSpPr>
        <p:spPr bwMode="auto">
          <a:xfrm>
            <a:off x="457202" y="5204356"/>
            <a:ext cx="2133600" cy="396876"/>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defRPr sz="1400"/>
            </a:lvl1pPr>
          </a:lstStyle>
          <a:p>
            <a:endParaRPr lang="en-US" altLang="ko-KR"/>
          </a:p>
        </p:txBody>
      </p:sp>
      <p:sp>
        <p:nvSpPr>
          <p:cNvPr id="1029" name="Rectangle 5"/>
          <p:cNvSpPr>
            <a:spLocks noGrp="1" noChangeArrowheads="1"/>
          </p:cNvSpPr>
          <p:nvPr>
            <p:ph type="ftr" sz="quarter" idx="3"/>
          </p:nvPr>
        </p:nvSpPr>
        <p:spPr bwMode="auto">
          <a:xfrm>
            <a:off x="3124200" y="5204356"/>
            <a:ext cx="2895600" cy="396876"/>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ctr">
              <a:defRPr sz="1400"/>
            </a:lvl1pPr>
          </a:lstStyle>
          <a:p>
            <a:endParaRPr lang="en-US" altLang="ko-KR"/>
          </a:p>
        </p:txBody>
      </p:sp>
      <p:sp>
        <p:nvSpPr>
          <p:cNvPr id="1030" name="Rectangle 6"/>
          <p:cNvSpPr>
            <a:spLocks noGrp="1" noChangeArrowheads="1"/>
          </p:cNvSpPr>
          <p:nvPr>
            <p:ph type="sldNum" sz="quarter" idx="4"/>
          </p:nvPr>
        </p:nvSpPr>
        <p:spPr bwMode="auto">
          <a:xfrm>
            <a:off x="6553202" y="5204356"/>
            <a:ext cx="2133600" cy="396876"/>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r">
              <a:defRPr sz="1400"/>
            </a:lvl1pPr>
          </a:lstStyle>
          <a:p>
            <a:fld id="{0AE4947C-4E00-41EA-952A-DCBF80A6302E}" type="slidenum">
              <a:rPr lang="en-US" altLang="ko-KR"/>
              <a:pPr/>
              <a:t>‹#›</a:t>
            </a:fld>
            <a:endParaRPr lang="en-US" altLang="ko-KR"/>
          </a:p>
        </p:txBody>
      </p:sp>
    </p:spTree>
  </p:cSld>
  <p:clrMap bg1="lt1" tx1="dk1" bg2="lt2" tx2="dk2" accent1="accent1" accent2="accent2" accent3="accent3" accent4="accent4" accent5="accent5" accent6="accent6" hlink="hlink" folHlink="folHlink"/>
  <p:sldLayoutIdLst>
    <p:sldLayoutId id="2147487878" r:id="rId1"/>
    <p:sldLayoutId id="2147487879" r:id="rId2"/>
    <p:sldLayoutId id="2147487880" r:id="rId3"/>
    <p:sldLayoutId id="2147487881" r:id="rId4"/>
    <p:sldLayoutId id="2147487882" r:id="rId5"/>
    <p:sldLayoutId id="2147487883" r:id="rId6"/>
    <p:sldLayoutId id="2147487884" r:id="rId7"/>
    <p:sldLayoutId id="2147487885" r:id="rId8"/>
    <p:sldLayoutId id="2147487886" r:id="rId9"/>
    <p:sldLayoutId id="2147487887" r:id="rId10"/>
    <p:sldLayoutId id="2147487888" r:id="rId11"/>
  </p:sldLayoutIdLst>
  <p:transition spd="med">
    <p:randomBar dir="vert"/>
  </p:transition>
  <p:txStyles>
    <p:titleStyle>
      <a:lvl1pPr algn="ctr" rtl="0" fontAlgn="base" latinLnBrk="1">
        <a:spcBef>
          <a:spcPct val="0"/>
        </a:spcBef>
        <a:spcAft>
          <a:spcPct val="0"/>
        </a:spcAft>
        <a:defRPr kumimoji="1" sz="44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charset="-127"/>
          <a:ea typeface="굴림" charset="-127"/>
        </a:defRPr>
      </a:lvl2pPr>
      <a:lvl3pPr algn="ctr" rtl="0" fontAlgn="base" latinLnBrk="1">
        <a:spcBef>
          <a:spcPct val="0"/>
        </a:spcBef>
        <a:spcAft>
          <a:spcPct val="0"/>
        </a:spcAft>
        <a:defRPr kumimoji="1" sz="4400">
          <a:solidFill>
            <a:schemeClr val="tx2"/>
          </a:solidFill>
          <a:latin typeface="굴림" charset="-127"/>
          <a:ea typeface="굴림" charset="-127"/>
        </a:defRPr>
      </a:lvl3pPr>
      <a:lvl4pPr algn="ctr" rtl="0" fontAlgn="base" latinLnBrk="1">
        <a:spcBef>
          <a:spcPct val="0"/>
        </a:spcBef>
        <a:spcAft>
          <a:spcPct val="0"/>
        </a:spcAft>
        <a:defRPr kumimoji="1" sz="4400">
          <a:solidFill>
            <a:schemeClr val="tx2"/>
          </a:solidFill>
          <a:latin typeface="굴림" charset="-127"/>
          <a:ea typeface="굴림" charset="-127"/>
        </a:defRPr>
      </a:lvl4pPr>
      <a:lvl5pPr algn="ctr" rtl="0" fontAlgn="base" latinLnBrk="1">
        <a:spcBef>
          <a:spcPct val="0"/>
        </a:spcBef>
        <a:spcAft>
          <a:spcPct val="0"/>
        </a:spcAft>
        <a:defRPr kumimoji="1" sz="4400">
          <a:solidFill>
            <a:schemeClr val="tx2"/>
          </a:solidFill>
          <a:latin typeface="굴림" charset="-127"/>
          <a:ea typeface="굴림" charset="-127"/>
        </a:defRPr>
      </a:lvl5pPr>
      <a:lvl6pPr marL="457139" algn="ctr" rtl="0" fontAlgn="base" latinLnBrk="1">
        <a:spcBef>
          <a:spcPct val="0"/>
        </a:spcBef>
        <a:spcAft>
          <a:spcPct val="0"/>
        </a:spcAft>
        <a:defRPr kumimoji="1" sz="4400">
          <a:solidFill>
            <a:schemeClr val="tx2"/>
          </a:solidFill>
          <a:latin typeface="굴림" charset="-127"/>
          <a:ea typeface="굴림" charset="-127"/>
        </a:defRPr>
      </a:lvl6pPr>
      <a:lvl7pPr marL="914277" algn="ctr" rtl="0" fontAlgn="base" latinLnBrk="1">
        <a:spcBef>
          <a:spcPct val="0"/>
        </a:spcBef>
        <a:spcAft>
          <a:spcPct val="0"/>
        </a:spcAft>
        <a:defRPr kumimoji="1" sz="4400">
          <a:solidFill>
            <a:schemeClr val="tx2"/>
          </a:solidFill>
          <a:latin typeface="굴림" charset="-127"/>
          <a:ea typeface="굴림" charset="-127"/>
        </a:defRPr>
      </a:lvl7pPr>
      <a:lvl8pPr marL="1371416" algn="ctr" rtl="0" fontAlgn="base" latinLnBrk="1">
        <a:spcBef>
          <a:spcPct val="0"/>
        </a:spcBef>
        <a:spcAft>
          <a:spcPct val="0"/>
        </a:spcAft>
        <a:defRPr kumimoji="1" sz="4400">
          <a:solidFill>
            <a:schemeClr val="tx2"/>
          </a:solidFill>
          <a:latin typeface="굴림" charset="-127"/>
          <a:ea typeface="굴림" charset="-127"/>
        </a:defRPr>
      </a:lvl8pPr>
      <a:lvl9pPr marL="1828555" algn="ctr" rtl="0" fontAlgn="base" latinLnBrk="1">
        <a:spcBef>
          <a:spcPct val="0"/>
        </a:spcBef>
        <a:spcAft>
          <a:spcPct val="0"/>
        </a:spcAft>
        <a:defRPr kumimoji="1" sz="4400">
          <a:solidFill>
            <a:schemeClr val="tx2"/>
          </a:solidFill>
          <a:latin typeface="굴림" charset="-127"/>
          <a:ea typeface="굴림" charset="-127"/>
        </a:defRPr>
      </a:lvl9pPr>
    </p:titleStyle>
    <p:bodyStyle>
      <a:lvl1pPr marL="342854" indent="-342854" algn="l" rtl="0" fontAlgn="base" latinLnBrk="1">
        <a:spcBef>
          <a:spcPct val="20000"/>
        </a:spcBef>
        <a:spcAft>
          <a:spcPct val="0"/>
        </a:spcAft>
        <a:buChar char="•"/>
        <a:defRPr kumimoji="1" sz="3200">
          <a:solidFill>
            <a:schemeClr val="tx1"/>
          </a:solidFill>
          <a:latin typeface="+mn-lt"/>
          <a:ea typeface="+mn-ea"/>
          <a:cs typeface="+mn-cs"/>
        </a:defRPr>
      </a:lvl1pPr>
      <a:lvl2pPr marL="742851" indent="-285711" algn="l" rtl="0" fontAlgn="base" latinLnBrk="1">
        <a:spcBef>
          <a:spcPct val="20000"/>
        </a:spcBef>
        <a:spcAft>
          <a:spcPct val="0"/>
        </a:spcAft>
        <a:buChar char="–"/>
        <a:defRPr kumimoji="1" sz="2800">
          <a:solidFill>
            <a:schemeClr val="tx1"/>
          </a:solidFill>
          <a:latin typeface="+mn-lt"/>
          <a:ea typeface="+mn-ea"/>
        </a:defRPr>
      </a:lvl2pPr>
      <a:lvl3pPr marL="1142847" indent="-228569" algn="l" rtl="0" fontAlgn="base" latinLnBrk="1">
        <a:spcBef>
          <a:spcPct val="20000"/>
        </a:spcBef>
        <a:spcAft>
          <a:spcPct val="0"/>
        </a:spcAft>
        <a:buChar char="•"/>
        <a:defRPr kumimoji="1" sz="2400">
          <a:solidFill>
            <a:schemeClr val="tx1"/>
          </a:solidFill>
          <a:latin typeface="+mn-lt"/>
          <a:ea typeface="+mn-ea"/>
        </a:defRPr>
      </a:lvl3pPr>
      <a:lvl4pPr marL="1599986" indent="-228569" algn="l" rtl="0" fontAlgn="base" latinLnBrk="1">
        <a:spcBef>
          <a:spcPct val="20000"/>
        </a:spcBef>
        <a:spcAft>
          <a:spcPct val="0"/>
        </a:spcAft>
        <a:buChar char="–"/>
        <a:defRPr kumimoji="1" sz="2000">
          <a:solidFill>
            <a:schemeClr val="tx1"/>
          </a:solidFill>
          <a:latin typeface="+mn-lt"/>
          <a:ea typeface="+mn-ea"/>
        </a:defRPr>
      </a:lvl4pPr>
      <a:lvl5pPr marL="2057124" indent="-228569" algn="l" rtl="0" fontAlgn="base" latinLnBrk="1">
        <a:spcBef>
          <a:spcPct val="20000"/>
        </a:spcBef>
        <a:spcAft>
          <a:spcPct val="0"/>
        </a:spcAft>
        <a:buChar char="»"/>
        <a:defRPr kumimoji="1" sz="2000">
          <a:solidFill>
            <a:schemeClr val="tx1"/>
          </a:solidFill>
          <a:latin typeface="+mn-lt"/>
          <a:ea typeface="+mn-ea"/>
        </a:defRPr>
      </a:lvl5pPr>
      <a:lvl6pPr marL="2514263" indent="-228569" algn="l" rtl="0" fontAlgn="base" latinLnBrk="1">
        <a:spcBef>
          <a:spcPct val="20000"/>
        </a:spcBef>
        <a:spcAft>
          <a:spcPct val="0"/>
        </a:spcAft>
        <a:buChar char="»"/>
        <a:defRPr kumimoji="1" sz="2000">
          <a:solidFill>
            <a:schemeClr val="tx1"/>
          </a:solidFill>
          <a:latin typeface="+mn-lt"/>
          <a:ea typeface="+mn-ea"/>
        </a:defRPr>
      </a:lvl6pPr>
      <a:lvl7pPr marL="2971402" indent="-228569" algn="l" rtl="0" fontAlgn="base" latinLnBrk="1">
        <a:spcBef>
          <a:spcPct val="20000"/>
        </a:spcBef>
        <a:spcAft>
          <a:spcPct val="0"/>
        </a:spcAft>
        <a:buChar char="»"/>
        <a:defRPr kumimoji="1" sz="2000">
          <a:solidFill>
            <a:schemeClr val="tx1"/>
          </a:solidFill>
          <a:latin typeface="+mn-lt"/>
          <a:ea typeface="+mn-ea"/>
        </a:defRPr>
      </a:lvl7pPr>
      <a:lvl8pPr marL="3428540" indent="-228569" algn="l" rtl="0" fontAlgn="base" latinLnBrk="1">
        <a:spcBef>
          <a:spcPct val="20000"/>
        </a:spcBef>
        <a:spcAft>
          <a:spcPct val="0"/>
        </a:spcAft>
        <a:buChar char="»"/>
        <a:defRPr kumimoji="1" sz="2000">
          <a:solidFill>
            <a:schemeClr val="tx1"/>
          </a:solidFill>
          <a:latin typeface="+mn-lt"/>
          <a:ea typeface="+mn-ea"/>
        </a:defRPr>
      </a:lvl8pPr>
      <a:lvl9pPr marL="3885679" indent="-228569"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277" rtl="0" eaLnBrk="1" latinLnBrk="1" hangingPunct="1">
        <a:defRPr sz="1800" kern="1200">
          <a:solidFill>
            <a:schemeClr val="tx1"/>
          </a:solidFill>
          <a:latin typeface="+mn-lt"/>
          <a:ea typeface="+mn-ea"/>
          <a:cs typeface="+mn-cs"/>
        </a:defRPr>
      </a:lvl1pPr>
      <a:lvl2pPr marL="457139" algn="l" defTabSz="914277" rtl="0" eaLnBrk="1" latinLnBrk="1" hangingPunct="1">
        <a:defRPr sz="1800" kern="1200">
          <a:solidFill>
            <a:schemeClr val="tx1"/>
          </a:solidFill>
          <a:latin typeface="+mn-lt"/>
          <a:ea typeface="+mn-ea"/>
          <a:cs typeface="+mn-cs"/>
        </a:defRPr>
      </a:lvl2pPr>
      <a:lvl3pPr marL="914277" algn="l" defTabSz="914277" rtl="0" eaLnBrk="1" latinLnBrk="1" hangingPunct="1">
        <a:defRPr sz="1800" kern="1200">
          <a:solidFill>
            <a:schemeClr val="tx1"/>
          </a:solidFill>
          <a:latin typeface="+mn-lt"/>
          <a:ea typeface="+mn-ea"/>
          <a:cs typeface="+mn-cs"/>
        </a:defRPr>
      </a:lvl3pPr>
      <a:lvl4pPr marL="1371416" algn="l" defTabSz="914277" rtl="0" eaLnBrk="1" latinLnBrk="1" hangingPunct="1">
        <a:defRPr sz="1800" kern="1200">
          <a:solidFill>
            <a:schemeClr val="tx1"/>
          </a:solidFill>
          <a:latin typeface="+mn-lt"/>
          <a:ea typeface="+mn-ea"/>
          <a:cs typeface="+mn-cs"/>
        </a:defRPr>
      </a:lvl4pPr>
      <a:lvl5pPr marL="1828555" algn="l" defTabSz="914277" rtl="0" eaLnBrk="1" latinLnBrk="1" hangingPunct="1">
        <a:defRPr sz="1800" kern="1200">
          <a:solidFill>
            <a:schemeClr val="tx1"/>
          </a:solidFill>
          <a:latin typeface="+mn-lt"/>
          <a:ea typeface="+mn-ea"/>
          <a:cs typeface="+mn-cs"/>
        </a:defRPr>
      </a:lvl5pPr>
      <a:lvl6pPr marL="2285693" algn="l" defTabSz="914277" rtl="0" eaLnBrk="1" latinLnBrk="1" hangingPunct="1">
        <a:defRPr sz="1800" kern="1200">
          <a:solidFill>
            <a:schemeClr val="tx1"/>
          </a:solidFill>
          <a:latin typeface="+mn-lt"/>
          <a:ea typeface="+mn-ea"/>
          <a:cs typeface="+mn-cs"/>
        </a:defRPr>
      </a:lvl6pPr>
      <a:lvl7pPr marL="2742832" algn="l" defTabSz="914277" rtl="0" eaLnBrk="1" latinLnBrk="1" hangingPunct="1">
        <a:defRPr sz="1800" kern="1200">
          <a:solidFill>
            <a:schemeClr val="tx1"/>
          </a:solidFill>
          <a:latin typeface="+mn-lt"/>
          <a:ea typeface="+mn-ea"/>
          <a:cs typeface="+mn-cs"/>
        </a:defRPr>
      </a:lvl7pPr>
      <a:lvl8pPr marL="3199971" algn="l" defTabSz="914277" rtl="0" eaLnBrk="1" latinLnBrk="1" hangingPunct="1">
        <a:defRPr sz="1800" kern="1200">
          <a:solidFill>
            <a:schemeClr val="tx1"/>
          </a:solidFill>
          <a:latin typeface="+mn-lt"/>
          <a:ea typeface="+mn-ea"/>
          <a:cs typeface="+mn-cs"/>
        </a:defRPr>
      </a:lvl8pPr>
      <a:lvl9pPr marL="3657110" algn="l" defTabSz="914277" rtl="0" eaLnBrk="1" latinLnBrk="1"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08000"/>
            <a:ext cx="7772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685800" y="16510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167"/>
            </a:lvl1pPr>
          </a:lstStyle>
          <a:p>
            <a:pPr defTabSz="761970"/>
            <a:endParaRPr lang="en-US" altLang="ko-KR" smtClean="0">
              <a:solidFill>
                <a:srgbClr val="000000"/>
              </a:solidFill>
              <a:ea typeface="HY견고딕" pitchFamily="18" charset="-127"/>
            </a:endParaRPr>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167"/>
            </a:lvl1pPr>
          </a:lstStyle>
          <a:p>
            <a:pPr defTabSz="761970"/>
            <a:endParaRPr lang="en-US" altLang="ko-KR" smtClean="0">
              <a:solidFill>
                <a:srgbClr val="000000"/>
              </a:solidFill>
              <a:ea typeface="HY견고딕" pitchFamily="18" charset="-127"/>
            </a:endParaRP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167"/>
            </a:lvl1pPr>
          </a:lstStyle>
          <a:p>
            <a:pPr defTabSz="761970"/>
            <a:fld id="{469F490D-AEEA-48BB-BCCC-1D7BBB1D2A6B}" type="slidenum">
              <a:rPr lang="en-US" altLang="ko-KR" smtClean="0">
                <a:solidFill>
                  <a:srgbClr val="000000"/>
                </a:solidFill>
                <a:ea typeface="HY견고딕" pitchFamily="18" charset="-127"/>
              </a:rPr>
              <a:pPr defTabSz="761970"/>
              <a:t>‹#›</a:t>
            </a:fld>
            <a:endParaRPr lang="en-US" altLang="ko-KR" smtClean="0">
              <a:solidFill>
                <a:srgbClr val="000000"/>
              </a:solidFill>
              <a:ea typeface="HY견고딕" pitchFamily="18" charset="-127"/>
            </a:endParaRPr>
          </a:p>
        </p:txBody>
      </p:sp>
    </p:spTree>
    <p:extLst>
      <p:ext uri="{BB962C8B-B14F-4D97-AF65-F5344CB8AC3E}">
        <p14:creationId xmlns:p14="http://schemas.microsoft.com/office/powerpoint/2010/main" val="2659524709"/>
      </p:ext>
    </p:extLst>
  </p:cSld>
  <p:clrMap bg1="lt1" tx1="dk1" bg2="lt2" tx2="dk2" accent1="accent1" accent2="accent2" accent3="accent3" accent4="accent4" accent5="accent5" accent6="accent6" hlink="hlink" folHlink="folHlink"/>
  <p:sldLayoutIdLst>
    <p:sldLayoutId id="2147494195" r:id="rId1"/>
  </p:sldLayoutIdLst>
  <p:txStyles>
    <p:titleStyle>
      <a:lvl1pPr algn="ctr" rtl="0" fontAlgn="base" latinLnBrk="1">
        <a:spcBef>
          <a:spcPct val="0"/>
        </a:spcBef>
        <a:spcAft>
          <a:spcPct val="0"/>
        </a:spcAft>
        <a:defRPr kumimoji="1" sz="3667" kern="1200">
          <a:solidFill>
            <a:schemeClr val="tx2"/>
          </a:solidFill>
          <a:latin typeface="+mj-lt"/>
          <a:ea typeface="+mj-ea"/>
          <a:cs typeface="+mj-cs"/>
        </a:defRPr>
      </a:lvl1pPr>
      <a:lvl2pPr algn="ctr" rtl="0" fontAlgn="base" latinLnBrk="1">
        <a:spcBef>
          <a:spcPct val="0"/>
        </a:spcBef>
        <a:spcAft>
          <a:spcPct val="0"/>
        </a:spcAft>
        <a:defRPr kumimoji="1" sz="3667">
          <a:solidFill>
            <a:schemeClr val="tx2"/>
          </a:solidFill>
          <a:latin typeface="HY견고딕" pitchFamily="18" charset="-127"/>
          <a:ea typeface="HY견고딕" pitchFamily="18" charset="-127"/>
        </a:defRPr>
      </a:lvl2pPr>
      <a:lvl3pPr algn="ctr" rtl="0" fontAlgn="base" latinLnBrk="1">
        <a:spcBef>
          <a:spcPct val="0"/>
        </a:spcBef>
        <a:spcAft>
          <a:spcPct val="0"/>
        </a:spcAft>
        <a:defRPr kumimoji="1" sz="3667">
          <a:solidFill>
            <a:schemeClr val="tx2"/>
          </a:solidFill>
          <a:latin typeface="HY견고딕" pitchFamily="18" charset="-127"/>
          <a:ea typeface="HY견고딕" pitchFamily="18" charset="-127"/>
        </a:defRPr>
      </a:lvl3pPr>
      <a:lvl4pPr algn="ctr" rtl="0" fontAlgn="base" latinLnBrk="1">
        <a:spcBef>
          <a:spcPct val="0"/>
        </a:spcBef>
        <a:spcAft>
          <a:spcPct val="0"/>
        </a:spcAft>
        <a:defRPr kumimoji="1" sz="3667">
          <a:solidFill>
            <a:schemeClr val="tx2"/>
          </a:solidFill>
          <a:latin typeface="HY견고딕" pitchFamily="18" charset="-127"/>
          <a:ea typeface="HY견고딕" pitchFamily="18" charset="-127"/>
        </a:defRPr>
      </a:lvl4pPr>
      <a:lvl5pPr algn="ctr" rtl="0" fontAlgn="base" latinLnBrk="1">
        <a:spcBef>
          <a:spcPct val="0"/>
        </a:spcBef>
        <a:spcAft>
          <a:spcPct val="0"/>
        </a:spcAft>
        <a:defRPr kumimoji="1" sz="3667">
          <a:solidFill>
            <a:schemeClr val="tx2"/>
          </a:solidFill>
          <a:latin typeface="HY견고딕" pitchFamily="18" charset="-127"/>
          <a:ea typeface="HY견고딕" pitchFamily="18" charset="-127"/>
        </a:defRPr>
      </a:lvl5pPr>
      <a:lvl6pPr marL="380985" algn="ctr" rtl="0" fontAlgn="base" latinLnBrk="1">
        <a:spcBef>
          <a:spcPct val="0"/>
        </a:spcBef>
        <a:spcAft>
          <a:spcPct val="0"/>
        </a:spcAft>
        <a:defRPr kumimoji="1" sz="3667">
          <a:solidFill>
            <a:schemeClr val="tx2"/>
          </a:solidFill>
          <a:latin typeface="HY견고딕" pitchFamily="18" charset="-127"/>
          <a:ea typeface="HY견고딕" pitchFamily="18" charset="-127"/>
        </a:defRPr>
      </a:lvl6pPr>
      <a:lvl7pPr marL="761970" algn="ctr" rtl="0" fontAlgn="base" latinLnBrk="1">
        <a:spcBef>
          <a:spcPct val="0"/>
        </a:spcBef>
        <a:spcAft>
          <a:spcPct val="0"/>
        </a:spcAft>
        <a:defRPr kumimoji="1" sz="3667">
          <a:solidFill>
            <a:schemeClr val="tx2"/>
          </a:solidFill>
          <a:latin typeface="HY견고딕" pitchFamily="18" charset="-127"/>
          <a:ea typeface="HY견고딕" pitchFamily="18" charset="-127"/>
        </a:defRPr>
      </a:lvl7pPr>
      <a:lvl8pPr marL="1142954" algn="ctr" rtl="0" fontAlgn="base" latinLnBrk="1">
        <a:spcBef>
          <a:spcPct val="0"/>
        </a:spcBef>
        <a:spcAft>
          <a:spcPct val="0"/>
        </a:spcAft>
        <a:defRPr kumimoji="1" sz="3667">
          <a:solidFill>
            <a:schemeClr val="tx2"/>
          </a:solidFill>
          <a:latin typeface="HY견고딕" pitchFamily="18" charset="-127"/>
          <a:ea typeface="HY견고딕" pitchFamily="18" charset="-127"/>
        </a:defRPr>
      </a:lvl8pPr>
      <a:lvl9pPr marL="1523939" algn="ctr" rtl="0" fontAlgn="base" latinLnBrk="1">
        <a:spcBef>
          <a:spcPct val="0"/>
        </a:spcBef>
        <a:spcAft>
          <a:spcPct val="0"/>
        </a:spcAft>
        <a:defRPr kumimoji="1" sz="3667">
          <a:solidFill>
            <a:schemeClr val="tx2"/>
          </a:solidFill>
          <a:latin typeface="HY견고딕" pitchFamily="18" charset="-127"/>
          <a:ea typeface="HY견고딕" pitchFamily="18" charset="-127"/>
        </a:defRPr>
      </a:lvl9pPr>
    </p:titleStyle>
    <p:bodyStyle>
      <a:lvl1pPr marL="285739" indent="-285739" algn="l" rtl="0" fontAlgn="base" latinLnBrk="1">
        <a:spcBef>
          <a:spcPct val="20000"/>
        </a:spcBef>
        <a:spcAft>
          <a:spcPct val="0"/>
        </a:spcAft>
        <a:buChar char="•"/>
        <a:defRPr kumimoji="1" sz="2667" kern="1200">
          <a:solidFill>
            <a:schemeClr val="tx1"/>
          </a:solidFill>
          <a:latin typeface="+mn-lt"/>
          <a:ea typeface="+mn-ea"/>
          <a:cs typeface="+mn-cs"/>
        </a:defRPr>
      </a:lvl1pPr>
      <a:lvl2pPr marL="619100" indent="-238115" algn="l" rtl="0" fontAlgn="base" latinLnBrk="1">
        <a:spcBef>
          <a:spcPct val="20000"/>
        </a:spcBef>
        <a:spcAft>
          <a:spcPct val="0"/>
        </a:spcAft>
        <a:buChar char="–"/>
        <a:defRPr kumimoji="1" sz="2333" kern="1200">
          <a:solidFill>
            <a:schemeClr val="tx1"/>
          </a:solidFill>
          <a:latin typeface="+mn-lt"/>
          <a:ea typeface="+mn-ea"/>
          <a:cs typeface="+mn-cs"/>
        </a:defRPr>
      </a:lvl2pPr>
      <a:lvl3pPr marL="952462" indent="-190492" algn="l" rtl="0" fontAlgn="base" latinLnBrk="1">
        <a:spcBef>
          <a:spcPct val="20000"/>
        </a:spcBef>
        <a:spcAft>
          <a:spcPct val="0"/>
        </a:spcAft>
        <a:buChar char="•"/>
        <a:defRPr kumimoji="1" sz="2000" kern="1200">
          <a:solidFill>
            <a:schemeClr val="tx1"/>
          </a:solidFill>
          <a:latin typeface="+mn-lt"/>
          <a:ea typeface="+mn-ea"/>
          <a:cs typeface="+mn-cs"/>
        </a:defRPr>
      </a:lvl3pPr>
      <a:lvl4pPr marL="1333447" indent="-190492" algn="l" rtl="0" fontAlgn="base" latinLnBrk="1">
        <a:spcBef>
          <a:spcPct val="20000"/>
        </a:spcBef>
        <a:spcAft>
          <a:spcPct val="0"/>
        </a:spcAft>
        <a:buChar char="–"/>
        <a:defRPr kumimoji="1" sz="1667" kern="1200">
          <a:solidFill>
            <a:schemeClr val="tx1"/>
          </a:solidFill>
          <a:latin typeface="+mn-lt"/>
          <a:ea typeface="+mn-ea"/>
          <a:cs typeface="+mn-cs"/>
        </a:defRPr>
      </a:lvl4pPr>
      <a:lvl5pPr marL="1714431" indent="-190492" algn="l" rtl="0" fontAlgn="base" latinLnBrk="1">
        <a:spcBef>
          <a:spcPct val="20000"/>
        </a:spcBef>
        <a:spcAft>
          <a:spcPct val="0"/>
        </a:spcAft>
        <a:buChar char="»"/>
        <a:defRPr kumimoji="1" sz="166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08000"/>
            <a:ext cx="7772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685800" y="16510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167"/>
            </a:lvl1pPr>
          </a:lstStyle>
          <a:p>
            <a:pPr defTabSz="761970"/>
            <a:endParaRPr lang="en-US" altLang="ko-KR" smtClean="0">
              <a:solidFill>
                <a:srgbClr val="000000"/>
              </a:solidFill>
              <a:ea typeface="HY견고딕" pitchFamily="18" charset="-127"/>
            </a:endParaRPr>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167"/>
            </a:lvl1pPr>
          </a:lstStyle>
          <a:p>
            <a:pPr defTabSz="761970"/>
            <a:endParaRPr lang="en-US" altLang="ko-KR" smtClean="0">
              <a:solidFill>
                <a:srgbClr val="000000"/>
              </a:solidFill>
              <a:ea typeface="HY견고딕" pitchFamily="18" charset="-127"/>
            </a:endParaRP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167"/>
            </a:lvl1pPr>
          </a:lstStyle>
          <a:p>
            <a:pPr defTabSz="761970"/>
            <a:fld id="{469F490D-AEEA-48BB-BCCC-1D7BBB1D2A6B}" type="slidenum">
              <a:rPr lang="en-US" altLang="ko-KR" smtClean="0">
                <a:solidFill>
                  <a:srgbClr val="000000"/>
                </a:solidFill>
                <a:ea typeface="HY견고딕" pitchFamily="18" charset="-127"/>
              </a:rPr>
              <a:pPr defTabSz="761970"/>
              <a:t>‹#›</a:t>
            </a:fld>
            <a:endParaRPr lang="en-US" altLang="ko-KR" smtClean="0">
              <a:solidFill>
                <a:srgbClr val="000000"/>
              </a:solidFill>
              <a:ea typeface="HY견고딕" pitchFamily="18" charset="-127"/>
            </a:endParaRPr>
          </a:p>
        </p:txBody>
      </p:sp>
    </p:spTree>
    <p:extLst>
      <p:ext uri="{BB962C8B-B14F-4D97-AF65-F5344CB8AC3E}">
        <p14:creationId xmlns:p14="http://schemas.microsoft.com/office/powerpoint/2010/main" val="3509870361"/>
      </p:ext>
    </p:extLst>
  </p:cSld>
  <p:clrMap bg1="lt1" tx1="dk1" bg2="lt2" tx2="dk2" accent1="accent1" accent2="accent2" accent3="accent3" accent4="accent4" accent5="accent5" accent6="accent6" hlink="hlink" folHlink="folHlink"/>
  <p:sldLayoutIdLst>
    <p:sldLayoutId id="2147494197" r:id="rId1"/>
  </p:sldLayoutIdLst>
  <p:txStyles>
    <p:titleStyle>
      <a:lvl1pPr algn="ctr" rtl="0" fontAlgn="base" latinLnBrk="1">
        <a:spcBef>
          <a:spcPct val="0"/>
        </a:spcBef>
        <a:spcAft>
          <a:spcPct val="0"/>
        </a:spcAft>
        <a:defRPr kumimoji="1" sz="3667" kern="1200">
          <a:solidFill>
            <a:schemeClr val="tx2"/>
          </a:solidFill>
          <a:latin typeface="+mj-lt"/>
          <a:ea typeface="+mj-ea"/>
          <a:cs typeface="+mj-cs"/>
        </a:defRPr>
      </a:lvl1pPr>
      <a:lvl2pPr algn="ctr" rtl="0" fontAlgn="base" latinLnBrk="1">
        <a:spcBef>
          <a:spcPct val="0"/>
        </a:spcBef>
        <a:spcAft>
          <a:spcPct val="0"/>
        </a:spcAft>
        <a:defRPr kumimoji="1" sz="3667">
          <a:solidFill>
            <a:schemeClr val="tx2"/>
          </a:solidFill>
          <a:latin typeface="HY견고딕" pitchFamily="18" charset="-127"/>
          <a:ea typeface="HY견고딕" pitchFamily="18" charset="-127"/>
        </a:defRPr>
      </a:lvl2pPr>
      <a:lvl3pPr algn="ctr" rtl="0" fontAlgn="base" latinLnBrk="1">
        <a:spcBef>
          <a:spcPct val="0"/>
        </a:spcBef>
        <a:spcAft>
          <a:spcPct val="0"/>
        </a:spcAft>
        <a:defRPr kumimoji="1" sz="3667">
          <a:solidFill>
            <a:schemeClr val="tx2"/>
          </a:solidFill>
          <a:latin typeface="HY견고딕" pitchFamily="18" charset="-127"/>
          <a:ea typeface="HY견고딕" pitchFamily="18" charset="-127"/>
        </a:defRPr>
      </a:lvl3pPr>
      <a:lvl4pPr algn="ctr" rtl="0" fontAlgn="base" latinLnBrk="1">
        <a:spcBef>
          <a:spcPct val="0"/>
        </a:spcBef>
        <a:spcAft>
          <a:spcPct val="0"/>
        </a:spcAft>
        <a:defRPr kumimoji="1" sz="3667">
          <a:solidFill>
            <a:schemeClr val="tx2"/>
          </a:solidFill>
          <a:latin typeface="HY견고딕" pitchFamily="18" charset="-127"/>
          <a:ea typeface="HY견고딕" pitchFamily="18" charset="-127"/>
        </a:defRPr>
      </a:lvl4pPr>
      <a:lvl5pPr algn="ctr" rtl="0" fontAlgn="base" latinLnBrk="1">
        <a:spcBef>
          <a:spcPct val="0"/>
        </a:spcBef>
        <a:spcAft>
          <a:spcPct val="0"/>
        </a:spcAft>
        <a:defRPr kumimoji="1" sz="3667">
          <a:solidFill>
            <a:schemeClr val="tx2"/>
          </a:solidFill>
          <a:latin typeface="HY견고딕" pitchFamily="18" charset="-127"/>
          <a:ea typeface="HY견고딕" pitchFamily="18" charset="-127"/>
        </a:defRPr>
      </a:lvl5pPr>
      <a:lvl6pPr marL="380985" algn="ctr" rtl="0" fontAlgn="base" latinLnBrk="1">
        <a:spcBef>
          <a:spcPct val="0"/>
        </a:spcBef>
        <a:spcAft>
          <a:spcPct val="0"/>
        </a:spcAft>
        <a:defRPr kumimoji="1" sz="3667">
          <a:solidFill>
            <a:schemeClr val="tx2"/>
          </a:solidFill>
          <a:latin typeface="HY견고딕" pitchFamily="18" charset="-127"/>
          <a:ea typeface="HY견고딕" pitchFamily="18" charset="-127"/>
        </a:defRPr>
      </a:lvl6pPr>
      <a:lvl7pPr marL="761970" algn="ctr" rtl="0" fontAlgn="base" latinLnBrk="1">
        <a:spcBef>
          <a:spcPct val="0"/>
        </a:spcBef>
        <a:spcAft>
          <a:spcPct val="0"/>
        </a:spcAft>
        <a:defRPr kumimoji="1" sz="3667">
          <a:solidFill>
            <a:schemeClr val="tx2"/>
          </a:solidFill>
          <a:latin typeface="HY견고딕" pitchFamily="18" charset="-127"/>
          <a:ea typeface="HY견고딕" pitchFamily="18" charset="-127"/>
        </a:defRPr>
      </a:lvl7pPr>
      <a:lvl8pPr marL="1142954" algn="ctr" rtl="0" fontAlgn="base" latinLnBrk="1">
        <a:spcBef>
          <a:spcPct val="0"/>
        </a:spcBef>
        <a:spcAft>
          <a:spcPct val="0"/>
        </a:spcAft>
        <a:defRPr kumimoji="1" sz="3667">
          <a:solidFill>
            <a:schemeClr val="tx2"/>
          </a:solidFill>
          <a:latin typeface="HY견고딕" pitchFamily="18" charset="-127"/>
          <a:ea typeface="HY견고딕" pitchFamily="18" charset="-127"/>
        </a:defRPr>
      </a:lvl8pPr>
      <a:lvl9pPr marL="1523939" algn="ctr" rtl="0" fontAlgn="base" latinLnBrk="1">
        <a:spcBef>
          <a:spcPct val="0"/>
        </a:spcBef>
        <a:spcAft>
          <a:spcPct val="0"/>
        </a:spcAft>
        <a:defRPr kumimoji="1" sz="3667">
          <a:solidFill>
            <a:schemeClr val="tx2"/>
          </a:solidFill>
          <a:latin typeface="HY견고딕" pitchFamily="18" charset="-127"/>
          <a:ea typeface="HY견고딕" pitchFamily="18" charset="-127"/>
        </a:defRPr>
      </a:lvl9pPr>
    </p:titleStyle>
    <p:bodyStyle>
      <a:lvl1pPr marL="285739" indent="-285739" algn="l" rtl="0" fontAlgn="base" latinLnBrk="1">
        <a:spcBef>
          <a:spcPct val="20000"/>
        </a:spcBef>
        <a:spcAft>
          <a:spcPct val="0"/>
        </a:spcAft>
        <a:buChar char="•"/>
        <a:defRPr kumimoji="1" sz="2667" kern="1200">
          <a:solidFill>
            <a:schemeClr val="tx1"/>
          </a:solidFill>
          <a:latin typeface="+mn-lt"/>
          <a:ea typeface="+mn-ea"/>
          <a:cs typeface="+mn-cs"/>
        </a:defRPr>
      </a:lvl1pPr>
      <a:lvl2pPr marL="619100" indent="-238115" algn="l" rtl="0" fontAlgn="base" latinLnBrk="1">
        <a:spcBef>
          <a:spcPct val="20000"/>
        </a:spcBef>
        <a:spcAft>
          <a:spcPct val="0"/>
        </a:spcAft>
        <a:buChar char="–"/>
        <a:defRPr kumimoji="1" sz="2333" kern="1200">
          <a:solidFill>
            <a:schemeClr val="tx1"/>
          </a:solidFill>
          <a:latin typeface="+mn-lt"/>
          <a:ea typeface="+mn-ea"/>
          <a:cs typeface="+mn-cs"/>
        </a:defRPr>
      </a:lvl2pPr>
      <a:lvl3pPr marL="952462" indent="-190492" algn="l" rtl="0" fontAlgn="base" latinLnBrk="1">
        <a:spcBef>
          <a:spcPct val="20000"/>
        </a:spcBef>
        <a:spcAft>
          <a:spcPct val="0"/>
        </a:spcAft>
        <a:buChar char="•"/>
        <a:defRPr kumimoji="1" sz="2000" kern="1200">
          <a:solidFill>
            <a:schemeClr val="tx1"/>
          </a:solidFill>
          <a:latin typeface="+mn-lt"/>
          <a:ea typeface="+mn-ea"/>
          <a:cs typeface="+mn-cs"/>
        </a:defRPr>
      </a:lvl3pPr>
      <a:lvl4pPr marL="1333447" indent="-190492" algn="l" rtl="0" fontAlgn="base" latinLnBrk="1">
        <a:spcBef>
          <a:spcPct val="20000"/>
        </a:spcBef>
        <a:spcAft>
          <a:spcPct val="0"/>
        </a:spcAft>
        <a:buChar char="–"/>
        <a:defRPr kumimoji="1" sz="1667" kern="1200">
          <a:solidFill>
            <a:schemeClr val="tx1"/>
          </a:solidFill>
          <a:latin typeface="+mn-lt"/>
          <a:ea typeface="+mn-ea"/>
          <a:cs typeface="+mn-cs"/>
        </a:defRPr>
      </a:lvl4pPr>
      <a:lvl5pPr marL="1714431" indent="-190492" algn="l" rtl="0" fontAlgn="base" latinLnBrk="1">
        <a:spcBef>
          <a:spcPct val="20000"/>
        </a:spcBef>
        <a:spcAft>
          <a:spcPct val="0"/>
        </a:spcAft>
        <a:buChar char="»"/>
        <a:defRPr kumimoji="1" sz="166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08000"/>
            <a:ext cx="7772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685800" y="16510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167"/>
            </a:lvl1pPr>
          </a:lstStyle>
          <a:p>
            <a:pPr defTabSz="761970"/>
            <a:endParaRPr lang="en-US" altLang="ko-KR" smtClean="0">
              <a:solidFill>
                <a:srgbClr val="000000"/>
              </a:solidFill>
              <a:ea typeface="HY견고딕" pitchFamily="18" charset="-127"/>
            </a:endParaRPr>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167"/>
            </a:lvl1pPr>
          </a:lstStyle>
          <a:p>
            <a:pPr defTabSz="761970"/>
            <a:endParaRPr lang="en-US" altLang="ko-KR" smtClean="0">
              <a:solidFill>
                <a:srgbClr val="000000"/>
              </a:solidFill>
              <a:ea typeface="HY견고딕" pitchFamily="18" charset="-127"/>
            </a:endParaRP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167"/>
            </a:lvl1pPr>
          </a:lstStyle>
          <a:p>
            <a:pPr defTabSz="761970"/>
            <a:fld id="{469F490D-AEEA-48BB-BCCC-1D7BBB1D2A6B}" type="slidenum">
              <a:rPr lang="en-US" altLang="ko-KR" smtClean="0">
                <a:solidFill>
                  <a:srgbClr val="000000"/>
                </a:solidFill>
                <a:ea typeface="HY견고딕" pitchFamily="18" charset="-127"/>
              </a:rPr>
              <a:pPr defTabSz="761970"/>
              <a:t>‹#›</a:t>
            </a:fld>
            <a:endParaRPr lang="en-US" altLang="ko-KR" smtClean="0">
              <a:solidFill>
                <a:srgbClr val="000000"/>
              </a:solidFill>
              <a:ea typeface="HY견고딕" pitchFamily="18" charset="-127"/>
            </a:endParaRPr>
          </a:p>
        </p:txBody>
      </p:sp>
    </p:spTree>
    <p:extLst>
      <p:ext uri="{BB962C8B-B14F-4D97-AF65-F5344CB8AC3E}">
        <p14:creationId xmlns:p14="http://schemas.microsoft.com/office/powerpoint/2010/main" val="1736710603"/>
      </p:ext>
    </p:extLst>
  </p:cSld>
  <p:clrMap bg1="lt1" tx1="dk1" bg2="lt2" tx2="dk2" accent1="accent1" accent2="accent2" accent3="accent3" accent4="accent4" accent5="accent5" accent6="accent6" hlink="hlink" folHlink="folHlink"/>
  <p:sldLayoutIdLst>
    <p:sldLayoutId id="2147494199" r:id="rId1"/>
  </p:sldLayoutIdLst>
  <p:txStyles>
    <p:titleStyle>
      <a:lvl1pPr algn="ctr" rtl="0" fontAlgn="base" latinLnBrk="1">
        <a:spcBef>
          <a:spcPct val="0"/>
        </a:spcBef>
        <a:spcAft>
          <a:spcPct val="0"/>
        </a:spcAft>
        <a:defRPr kumimoji="1" sz="3667" kern="1200">
          <a:solidFill>
            <a:schemeClr val="tx2"/>
          </a:solidFill>
          <a:latin typeface="+mj-lt"/>
          <a:ea typeface="+mj-ea"/>
          <a:cs typeface="+mj-cs"/>
        </a:defRPr>
      </a:lvl1pPr>
      <a:lvl2pPr algn="ctr" rtl="0" fontAlgn="base" latinLnBrk="1">
        <a:spcBef>
          <a:spcPct val="0"/>
        </a:spcBef>
        <a:spcAft>
          <a:spcPct val="0"/>
        </a:spcAft>
        <a:defRPr kumimoji="1" sz="3667">
          <a:solidFill>
            <a:schemeClr val="tx2"/>
          </a:solidFill>
          <a:latin typeface="HY견고딕" pitchFamily="18" charset="-127"/>
          <a:ea typeface="HY견고딕" pitchFamily="18" charset="-127"/>
        </a:defRPr>
      </a:lvl2pPr>
      <a:lvl3pPr algn="ctr" rtl="0" fontAlgn="base" latinLnBrk="1">
        <a:spcBef>
          <a:spcPct val="0"/>
        </a:spcBef>
        <a:spcAft>
          <a:spcPct val="0"/>
        </a:spcAft>
        <a:defRPr kumimoji="1" sz="3667">
          <a:solidFill>
            <a:schemeClr val="tx2"/>
          </a:solidFill>
          <a:latin typeface="HY견고딕" pitchFamily="18" charset="-127"/>
          <a:ea typeface="HY견고딕" pitchFamily="18" charset="-127"/>
        </a:defRPr>
      </a:lvl3pPr>
      <a:lvl4pPr algn="ctr" rtl="0" fontAlgn="base" latinLnBrk="1">
        <a:spcBef>
          <a:spcPct val="0"/>
        </a:spcBef>
        <a:spcAft>
          <a:spcPct val="0"/>
        </a:spcAft>
        <a:defRPr kumimoji="1" sz="3667">
          <a:solidFill>
            <a:schemeClr val="tx2"/>
          </a:solidFill>
          <a:latin typeface="HY견고딕" pitchFamily="18" charset="-127"/>
          <a:ea typeface="HY견고딕" pitchFamily="18" charset="-127"/>
        </a:defRPr>
      </a:lvl4pPr>
      <a:lvl5pPr algn="ctr" rtl="0" fontAlgn="base" latinLnBrk="1">
        <a:spcBef>
          <a:spcPct val="0"/>
        </a:spcBef>
        <a:spcAft>
          <a:spcPct val="0"/>
        </a:spcAft>
        <a:defRPr kumimoji="1" sz="3667">
          <a:solidFill>
            <a:schemeClr val="tx2"/>
          </a:solidFill>
          <a:latin typeface="HY견고딕" pitchFamily="18" charset="-127"/>
          <a:ea typeface="HY견고딕" pitchFamily="18" charset="-127"/>
        </a:defRPr>
      </a:lvl5pPr>
      <a:lvl6pPr marL="380985" algn="ctr" rtl="0" fontAlgn="base" latinLnBrk="1">
        <a:spcBef>
          <a:spcPct val="0"/>
        </a:spcBef>
        <a:spcAft>
          <a:spcPct val="0"/>
        </a:spcAft>
        <a:defRPr kumimoji="1" sz="3667">
          <a:solidFill>
            <a:schemeClr val="tx2"/>
          </a:solidFill>
          <a:latin typeface="HY견고딕" pitchFamily="18" charset="-127"/>
          <a:ea typeface="HY견고딕" pitchFamily="18" charset="-127"/>
        </a:defRPr>
      </a:lvl6pPr>
      <a:lvl7pPr marL="761970" algn="ctr" rtl="0" fontAlgn="base" latinLnBrk="1">
        <a:spcBef>
          <a:spcPct val="0"/>
        </a:spcBef>
        <a:spcAft>
          <a:spcPct val="0"/>
        </a:spcAft>
        <a:defRPr kumimoji="1" sz="3667">
          <a:solidFill>
            <a:schemeClr val="tx2"/>
          </a:solidFill>
          <a:latin typeface="HY견고딕" pitchFamily="18" charset="-127"/>
          <a:ea typeface="HY견고딕" pitchFamily="18" charset="-127"/>
        </a:defRPr>
      </a:lvl7pPr>
      <a:lvl8pPr marL="1142954" algn="ctr" rtl="0" fontAlgn="base" latinLnBrk="1">
        <a:spcBef>
          <a:spcPct val="0"/>
        </a:spcBef>
        <a:spcAft>
          <a:spcPct val="0"/>
        </a:spcAft>
        <a:defRPr kumimoji="1" sz="3667">
          <a:solidFill>
            <a:schemeClr val="tx2"/>
          </a:solidFill>
          <a:latin typeface="HY견고딕" pitchFamily="18" charset="-127"/>
          <a:ea typeface="HY견고딕" pitchFamily="18" charset="-127"/>
        </a:defRPr>
      </a:lvl8pPr>
      <a:lvl9pPr marL="1523939" algn="ctr" rtl="0" fontAlgn="base" latinLnBrk="1">
        <a:spcBef>
          <a:spcPct val="0"/>
        </a:spcBef>
        <a:spcAft>
          <a:spcPct val="0"/>
        </a:spcAft>
        <a:defRPr kumimoji="1" sz="3667">
          <a:solidFill>
            <a:schemeClr val="tx2"/>
          </a:solidFill>
          <a:latin typeface="HY견고딕" pitchFamily="18" charset="-127"/>
          <a:ea typeface="HY견고딕" pitchFamily="18" charset="-127"/>
        </a:defRPr>
      </a:lvl9pPr>
    </p:titleStyle>
    <p:bodyStyle>
      <a:lvl1pPr marL="285739" indent="-285739" algn="l" rtl="0" fontAlgn="base" latinLnBrk="1">
        <a:spcBef>
          <a:spcPct val="20000"/>
        </a:spcBef>
        <a:spcAft>
          <a:spcPct val="0"/>
        </a:spcAft>
        <a:buChar char="•"/>
        <a:defRPr kumimoji="1" sz="2667" kern="1200">
          <a:solidFill>
            <a:schemeClr val="tx1"/>
          </a:solidFill>
          <a:latin typeface="+mn-lt"/>
          <a:ea typeface="+mn-ea"/>
          <a:cs typeface="+mn-cs"/>
        </a:defRPr>
      </a:lvl1pPr>
      <a:lvl2pPr marL="619100" indent="-238115" algn="l" rtl="0" fontAlgn="base" latinLnBrk="1">
        <a:spcBef>
          <a:spcPct val="20000"/>
        </a:spcBef>
        <a:spcAft>
          <a:spcPct val="0"/>
        </a:spcAft>
        <a:buChar char="–"/>
        <a:defRPr kumimoji="1" sz="2333" kern="1200">
          <a:solidFill>
            <a:schemeClr val="tx1"/>
          </a:solidFill>
          <a:latin typeface="+mn-lt"/>
          <a:ea typeface="+mn-ea"/>
          <a:cs typeface="+mn-cs"/>
        </a:defRPr>
      </a:lvl2pPr>
      <a:lvl3pPr marL="952462" indent="-190492" algn="l" rtl="0" fontAlgn="base" latinLnBrk="1">
        <a:spcBef>
          <a:spcPct val="20000"/>
        </a:spcBef>
        <a:spcAft>
          <a:spcPct val="0"/>
        </a:spcAft>
        <a:buChar char="•"/>
        <a:defRPr kumimoji="1" sz="2000" kern="1200">
          <a:solidFill>
            <a:schemeClr val="tx1"/>
          </a:solidFill>
          <a:latin typeface="+mn-lt"/>
          <a:ea typeface="+mn-ea"/>
          <a:cs typeface="+mn-cs"/>
        </a:defRPr>
      </a:lvl3pPr>
      <a:lvl4pPr marL="1333447" indent="-190492" algn="l" rtl="0" fontAlgn="base" latinLnBrk="1">
        <a:spcBef>
          <a:spcPct val="20000"/>
        </a:spcBef>
        <a:spcAft>
          <a:spcPct val="0"/>
        </a:spcAft>
        <a:buChar char="–"/>
        <a:defRPr kumimoji="1" sz="1667" kern="1200">
          <a:solidFill>
            <a:schemeClr val="tx1"/>
          </a:solidFill>
          <a:latin typeface="+mn-lt"/>
          <a:ea typeface="+mn-ea"/>
          <a:cs typeface="+mn-cs"/>
        </a:defRPr>
      </a:lvl4pPr>
      <a:lvl5pPr marL="1714431" indent="-190492" algn="l" rtl="0" fontAlgn="base" latinLnBrk="1">
        <a:spcBef>
          <a:spcPct val="20000"/>
        </a:spcBef>
        <a:spcAft>
          <a:spcPct val="0"/>
        </a:spcAft>
        <a:buChar char="»"/>
        <a:defRPr kumimoji="1" sz="166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08000"/>
            <a:ext cx="7772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685800" y="16510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167"/>
            </a:lvl1pPr>
          </a:lstStyle>
          <a:p>
            <a:pPr defTabSz="761970"/>
            <a:endParaRPr lang="en-US" altLang="ko-KR" smtClean="0">
              <a:solidFill>
                <a:srgbClr val="000000"/>
              </a:solidFill>
              <a:ea typeface="HY견고딕" pitchFamily="18" charset="-127"/>
            </a:endParaRPr>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167"/>
            </a:lvl1pPr>
          </a:lstStyle>
          <a:p>
            <a:pPr defTabSz="761970"/>
            <a:endParaRPr lang="en-US" altLang="ko-KR" smtClean="0">
              <a:solidFill>
                <a:srgbClr val="000000"/>
              </a:solidFill>
              <a:ea typeface="HY견고딕" pitchFamily="18" charset="-127"/>
            </a:endParaRP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167"/>
            </a:lvl1pPr>
          </a:lstStyle>
          <a:p>
            <a:pPr defTabSz="761970"/>
            <a:fld id="{469F490D-AEEA-48BB-BCCC-1D7BBB1D2A6B}" type="slidenum">
              <a:rPr lang="en-US" altLang="ko-KR" smtClean="0">
                <a:solidFill>
                  <a:srgbClr val="000000"/>
                </a:solidFill>
                <a:ea typeface="HY견고딕" pitchFamily="18" charset="-127"/>
              </a:rPr>
              <a:pPr defTabSz="761970"/>
              <a:t>‹#›</a:t>
            </a:fld>
            <a:endParaRPr lang="en-US" altLang="ko-KR" smtClean="0">
              <a:solidFill>
                <a:srgbClr val="000000"/>
              </a:solidFill>
              <a:ea typeface="HY견고딕" pitchFamily="18" charset="-127"/>
            </a:endParaRPr>
          </a:p>
        </p:txBody>
      </p:sp>
    </p:spTree>
    <p:extLst>
      <p:ext uri="{BB962C8B-B14F-4D97-AF65-F5344CB8AC3E}">
        <p14:creationId xmlns:p14="http://schemas.microsoft.com/office/powerpoint/2010/main" val="862274606"/>
      </p:ext>
    </p:extLst>
  </p:cSld>
  <p:clrMap bg1="lt1" tx1="dk1" bg2="lt2" tx2="dk2" accent1="accent1" accent2="accent2" accent3="accent3" accent4="accent4" accent5="accent5" accent6="accent6" hlink="hlink" folHlink="folHlink"/>
  <p:sldLayoutIdLst>
    <p:sldLayoutId id="2147494201" r:id="rId1"/>
  </p:sldLayoutIdLst>
  <p:txStyles>
    <p:titleStyle>
      <a:lvl1pPr algn="ctr" rtl="0" fontAlgn="base" latinLnBrk="1">
        <a:spcBef>
          <a:spcPct val="0"/>
        </a:spcBef>
        <a:spcAft>
          <a:spcPct val="0"/>
        </a:spcAft>
        <a:defRPr kumimoji="1" sz="3667" kern="1200">
          <a:solidFill>
            <a:schemeClr val="tx2"/>
          </a:solidFill>
          <a:latin typeface="+mj-lt"/>
          <a:ea typeface="+mj-ea"/>
          <a:cs typeface="+mj-cs"/>
        </a:defRPr>
      </a:lvl1pPr>
      <a:lvl2pPr algn="ctr" rtl="0" fontAlgn="base" latinLnBrk="1">
        <a:spcBef>
          <a:spcPct val="0"/>
        </a:spcBef>
        <a:spcAft>
          <a:spcPct val="0"/>
        </a:spcAft>
        <a:defRPr kumimoji="1" sz="3667">
          <a:solidFill>
            <a:schemeClr val="tx2"/>
          </a:solidFill>
          <a:latin typeface="HY견고딕" pitchFamily="18" charset="-127"/>
          <a:ea typeface="HY견고딕" pitchFamily="18" charset="-127"/>
        </a:defRPr>
      </a:lvl2pPr>
      <a:lvl3pPr algn="ctr" rtl="0" fontAlgn="base" latinLnBrk="1">
        <a:spcBef>
          <a:spcPct val="0"/>
        </a:spcBef>
        <a:spcAft>
          <a:spcPct val="0"/>
        </a:spcAft>
        <a:defRPr kumimoji="1" sz="3667">
          <a:solidFill>
            <a:schemeClr val="tx2"/>
          </a:solidFill>
          <a:latin typeface="HY견고딕" pitchFamily="18" charset="-127"/>
          <a:ea typeface="HY견고딕" pitchFamily="18" charset="-127"/>
        </a:defRPr>
      </a:lvl3pPr>
      <a:lvl4pPr algn="ctr" rtl="0" fontAlgn="base" latinLnBrk="1">
        <a:spcBef>
          <a:spcPct val="0"/>
        </a:spcBef>
        <a:spcAft>
          <a:spcPct val="0"/>
        </a:spcAft>
        <a:defRPr kumimoji="1" sz="3667">
          <a:solidFill>
            <a:schemeClr val="tx2"/>
          </a:solidFill>
          <a:latin typeface="HY견고딕" pitchFamily="18" charset="-127"/>
          <a:ea typeface="HY견고딕" pitchFamily="18" charset="-127"/>
        </a:defRPr>
      </a:lvl4pPr>
      <a:lvl5pPr algn="ctr" rtl="0" fontAlgn="base" latinLnBrk="1">
        <a:spcBef>
          <a:spcPct val="0"/>
        </a:spcBef>
        <a:spcAft>
          <a:spcPct val="0"/>
        </a:spcAft>
        <a:defRPr kumimoji="1" sz="3667">
          <a:solidFill>
            <a:schemeClr val="tx2"/>
          </a:solidFill>
          <a:latin typeface="HY견고딕" pitchFamily="18" charset="-127"/>
          <a:ea typeface="HY견고딕" pitchFamily="18" charset="-127"/>
        </a:defRPr>
      </a:lvl5pPr>
      <a:lvl6pPr marL="380985" algn="ctr" rtl="0" fontAlgn="base" latinLnBrk="1">
        <a:spcBef>
          <a:spcPct val="0"/>
        </a:spcBef>
        <a:spcAft>
          <a:spcPct val="0"/>
        </a:spcAft>
        <a:defRPr kumimoji="1" sz="3667">
          <a:solidFill>
            <a:schemeClr val="tx2"/>
          </a:solidFill>
          <a:latin typeface="HY견고딕" pitchFamily="18" charset="-127"/>
          <a:ea typeface="HY견고딕" pitchFamily="18" charset="-127"/>
        </a:defRPr>
      </a:lvl6pPr>
      <a:lvl7pPr marL="761970" algn="ctr" rtl="0" fontAlgn="base" latinLnBrk="1">
        <a:spcBef>
          <a:spcPct val="0"/>
        </a:spcBef>
        <a:spcAft>
          <a:spcPct val="0"/>
        </a:spcAft>
        <a:defRPr kumimoji="1" sz="3667">
          <a:solidFill>
            <a:schemeClr val="tx2"/>
          </a:solidFill>
          <a:latin typeface="HY견고딕" pitchFamily="18" charset="-127"/>
          <a:ea typeface="HY견고딕" pitchFamily="18" charset="-127"/>
        </a:defRPr>
      </a:lvl7pPr>
      <a:lvl8pPr marL="1142954" algn="ctr" rtl="0" fontAlgn="base" latinLnBrk="1">
        <a:spcBef>
          <a:spcPct val="0"/>
        </a:spcBef>
        <a:spcAft>
          <a:spcPct val="0"/>
        </a:spcAft>
        <a:defRPr kumimoji="1" sz="3667">
          <a:solidFill>
            <a:schemeClr val="tx2"/>
          </a:solidFill>
          <a:latin typeface="HY견고딕" pitchFamily="18" charset="-127"/>
          <a:ea typeface="HY견고딕" pitchFamily="18" charset="-127"/>
        </a:defRPr>
      </a:lvl8pPr>
      <a:lvl9pPr marL="1523939" algn="ctr" rtl="0" fontAlgn="base" latinLnBrk="1">
        <a:spcBef>
          <a:spcPct val="0"/>
        </a:spcBef>
        <a:spcAft>
          <a:spcPct val="0"/>
        </a:spcAft>
        <a:defRPr kumimoji="1" sz="3667">
          <a:solidFill>
            <a:schemeClr val="tx2"/>
          </a:solidFill>
          <a:latin typeface="HY견고딕" pitchFamily="18" charset="-127"/>
          <a:ea typeface="HY견고딕" pitchFamily="18" charset="-127"/>
        </a:defRPr>
      </a:lvl9pPr>
    </p:titleStyle>
    <p:bodyStyle>
      <a:lvl1pPr marL="285739" indent="-285739" algn="l" rtl="0" fontAlgn="base" latinLnBrk="1">
        <a:spcBef>
          <a:spcPct val="20000"/>
        </a:spcBef>
        <a:spcAft>
          <a:spcPct val="0"/>
        </a:spcAft>
        <a:buChar char="•"/>
        <a:defRPr kumimoji="1" sz="2667" kern="1200">
          <a:solidFill>
            <a:schemeClr val="tx1"/>
          </a:solidFill>
          <a:latin typeface="+mn-lt"/>
          <a:ea typeface="+mn-ea"/>
          <a:cs typeface="+mn-cs"/>
        </a:defRPr>
      </a:lvl1pPr>
      <a:lvl2pPr marL="619100" indent="-238115" algn="l" rtl="0" fontAlgn="base" latinLnBrk="1">
        <a:spcBef>
          <a:spcPct val="20000"/>
        </a:spcBef>
        <a:spcAft>
          <a:spcPct val="0"/>
        </a:spcAft>
        <a:buChar char="–"/>
        <a:defRPr kumimoji="1" sz="2333" kern="1200">
          <a:solidFill>
            <a:schemeClr val="tx1"/>
          </a:solidFill>
          <a:latin typeface="+mn-lt"/>
          <a:ea typeface="+mn-ea"/>
          <a:cs typeface="+mn-cs"/>
        </a:defRPr>
      </a:lvl2pPr>
      <a:lvl3pPr marL="952462" indent="-190492" algn="l" rtl="0" fontAlgn="base" latinLnBrk="1">
        <a:spcBef>
          <a:spcPct val="20000"/>
        </a:spcBef>
        <a:spcAft>
          <a:spcPct val="0"/>
        </a:spcAft>
        <a:buChar char="•"/>
        <a:defRPr kumimoji="1" sz="2000" kern="1200">
          <a:solidFill>
            <a:schemeClr val="tx1"/>
          </a:solidFill>
          <a:latin typeface="+mn-lt"/>
          <a:ea typeface="+mn-ea"/>
          <a:cs typeface="+mn-cs"/>
        </a:defRPr>
      </a:lvl3pPr>
      <a:lvl4pPr marL="1333447" indent="-190492" algn="l" rtl="0" fontAlgn="base" latinLnBrk="1">
        <a:spcBef>
          <a:spcPct val="20000"/>
        </a:spcBef>
        <a:spcAft>
          <a:spcPct val="0"/>
        </a:spcAft>
        <a:buChar char="–"/>
        <a:defRPr kumimoji="1" sz="1667" kern="1200">
          <a:solidFill>
            <a:schemeClr val="tx1"/>
          </a:solidFill>
          <a:latin typeface="+mn-lt"/>
          <a:ea typeface="+mn-ea"/>
          <a:cs typeface="+mn-cs"/>
        </a:defRPr>
      </a:lvl4pPr>
      <a:lvl5pPr marL="1714431" indent="-190492" algn="l" rtl="0" fontAlgn="base" latinLnBrk="1">
        <a:spcBef>
          <a:spcPct val="20000"/>
        </a:spcBef>
        <a:spcAft>
          <a:spcPct val="0"/>
        </a:spcAft>
        <a:buChar char="»"/>
        <a:defRPr kumimoji="1" sz="166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08000"/>
            <a:ext cx="7772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685800" y="16510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167"/>
            </a:lvl1pPr>
          </a:lstStyle>
          <a:p>
            <a:pPr defTabSz="761970"/>
            <a:endParaRPr lang="en-US" altLang="ko-KR" smtClean="0">
              <a:solidFill>
                <a:srgbClr val="000000"/>
              </a:solidFill>
              <a:ea typeface="HY견고딕" pitchFamily="18" charset="-127"/>
            </a:endParaRPr>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167"/>
            </a:lvl1pPr>
          </a:lstStyle>
          <a:p>
            <a:pPr defTabSz="761970"/>
            <a:endParaRPr lang="en-US" altLang="ko-KR" smtClean="0">
              <a:solidFill>
                <a:srgbClr val="000000"/>
              </a:solidFill>
              <a:ea typeface="HY견고딕" pitchFamily="18" charset="-127"/>
            </a:endParaRP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167"/>
            </a:lvl1pPr>
          </a:lstStyle>
          <a:p>
            <a:pPr defTabSz="761970"/>
            <a:fld id="{469F490D-AEEA-48BB-BCCC-1D7BBB1D2A6B}" type="slidenum">
              <a:rPr lang="en-US" altLang="ko-KR" smtClean="0">
                <a:solidFill>
                  <a:srgbClr val="000000"/>
                </a:solidFill>
                <a:ea typeface="HY견고딕" pitchFamily="18" charset="-127"/>
              </a:rPr>
              <a:pPr defTabSz="761970"/>
              <a:t>‹#›</a:t>
            </a:fld>
            <a:endParaRPr lang="en-US" altLang="ko-KR" smtClean="0">
              <a:solidFill>
                <a:srgbClr val="000000"/>
              </a:solidFill>
              <a:ea typeface="HY견고딕" pitchFamily="18" charset="-127"/>
            </a:endParaRPr>
          </a:p>
        </p:txBody>
      </p:sp>
    </p:spTree>
    <p:extLst>
      <p:ext uri="{BB962C8B-B14F-4D97-AF65-F5344CB8AC3E}">
        <p14:creationId xmlns:p14="http://schemas.microsoft.com/office/powerpoint/2010/main" val="3492115404"/>
      </p:ext>
    </p:extLst>
  </p:cSld>
  <p:clrMap bg1="lt1" tx1="dk1" bg2="lt2" tx2="dk2" accent1="accent1" accent2="accent2" accent3="accent3" accent4="accent4" accent5="accent5" accent6="accent6" hlink="hlink" folHlink="folHlink"/>
  <p:sldLayoutIdLst>
    <p:sldLayoutId id="2147494203" r:id="rId1"/>
  </p:sldLayoutIdLst>
  <p:txStyles>
    <p:titleStyle>
      <a:lvl1pPr algn="ctr" rtl="0" fontAlgn="base" latinLnBrk="1">
        <a:spcBef>
          <a:spcPct val="0"/>
        </a:spcBef>
        <a:spcAft>
          <a:spcPct val="0"/>
        </a:spcAft>
        <a:defRPr kumimoji="1" sz="3667" kern="1200">
          <a:solidFill>
            <a:schemeClr val="tx2"/>
          </a:solidFill>
          <a:latin typeface="+mj-lt"/>
          <a:ea typeface="+mj-ea"/>
          <a:cs typeface="+mj-cs"/>
        </a:defRPr>
      </a:lvl1pPr>
      <a:lvl2pPr algn="ctr" rtl="0" fontAlgn="base" latinLnBrk="1">
        <a:spcBef>
          <a:spcPct val="0"/>
        </a:spcBef>
        <a:spcAft>
          <a:spcPct val="0"/>
        </a:spcAft>
        <a:defRPr kumimoji="1" sz="3667">
          <a:solidFill>
            <a:schemeClr val="tx2"/>
          </a:solidFill>
          <a:latin typeface="HY견고딕" pitchFamily="18" charset="-127"/>
          <a:ea typeface="HY견고딕" pitchFamily="18" charset="-127"/>
        </a:defRPr>
      </a:lvl2pPr>
      <a:lvl3pPr algn="ctr" rtl="0" fontAlgn="base" latinLnBrk="1">
        <a:spcBef>
          <a:spcPct val="0"/>
        </a:spcBef>
        <a:spcAft>
          <a:spcPct val="0"/>
        </a:spcAft>
        <a:defRPr kumimoji="1" sz="3667">
          <a:solidFill>
            <a:schemeClr val="tx2"/>
          </a:solidFill>
          <a:latin typeface="HY견고딕" pitchFamily="18" charset="-127"/>
          <a:ea typeface="HY견고딕" pitchFamily="18" charset="-127"/>
        </a:defRPr>
      </a:lvl3pPr>
      <a:lvl4pPr algn="ctr" rtl="0" fontAlgn="base" latinLnBrk="1">
        <a:spcBef>
          <a:spcPct val="0"/>
        </a:spcBef>
        <a:spcAft>
          <a:spcPct val="0"/>
        </a:spcAft>
        <a:defRPr kumimoji="1" sz="3667">
          <a:solidFill>
            <a:schemeClr val="tx2"/>
          </a:solidFill>
          <a:latin typeface="HY견고딕" pitchFamily="18" charset="-127"/>
          <a:ea typeface="HY견고딕" pitchFamily="18" charset="-127"/>
        </a:defRPr>
      </a:lvl4pPr>
      <a:lvl5pPr algn="ctr" rtl="0" fontAlgn="base" latinLnBrk="1">
        <a:spcBef>
          <a:spcPct val="0"/>
        </a:spcBef>
        <a:spcAft>
          <a:spcPct val="0"/>
        </a:spcAft>
        <a:defRPr kumimoji="1" sz="3667">
          <a:solidFill>
            <a:schemeClr val="tx2"/>
          </a:solidFill>
          <a:latin typeface="HY견고딕" pitchFamily="18" charset="-127"/>
          <a:ea typeface="HY견고딕" pitchFamily="18" charset="-127"/>
        </a:defRPr>
      </a:lvl5pPr>
      <a:lvl6pPr marL="380985" algn="ctr" rtl="0" fontAlgn="base" latinLnBrk="1">
        <a:spcBef>
          <a:spcPct val="0"/>
        </a:spcBef>
        <a:spcAft>
          <a:spcPct val="0"/>
        </a:spcAft>
        <a:defRPr kumimoji="1" sz="3667">
          <a:solidFill>
            <a:schemeClr val="tx2"/>
          </a:solidFill>
          <a:latin typeface="HY견고딕" pitchFamily="18" charset="-127"/>
          <a:ea typeface="HY견고딕" pitchFamily="18" charset="-127"/>
        </a:defRPr>
      </a:lvl6pPr>
      <a:lvl7pPr marL="761970" algn="ctr" rtl="0" fontAlgn="base" latinLnBrk="1">
        <a:spcBef>
          <a:spcPct val="0"/>
        </a:spcBef>
        <a:spcAft>
          <a:spcPct val="0"/>
        </a:spcAft>
        <a:defRPr kumimoji="1" sz="3667">
          <a:solidFill>
            <a:schemeClr val="tx2"/>
          </a:solidFill>
          <a:latin typeface="HY견고딕" pitchFamily="18" charset="-127"/>
          <a:ea typeface="HY견고딕" pitchFamily="18" charset="-127"/>
        </a:defRPr>
      </a:lvl7pPr>
      <a:lvl8pPr marL="1142954" algn="ctr" rtl="0" fontAlgn="base" latinLnBrk="1">
        <a:spcBef>
          <a:spcPct val="0"/>
        </a:spcBef>
        <a:spcAft>
          <a:spcPct val="0"/>
        </a:spcAft>
        <a:defRPr kumimoji="1" sz="3667">
          <a:solidFill>
            <a:schemeClr val="tx2"/>
          </a:solidFill>
          <a:latin typeface="HY견고딕" pitchFamily="18" charset="-127"/>
          <a:ea typeface="HY견고딕" pitchFamily="18" charset="-127"/>
        </a:defRPr>
      </a:lvl8pPr>
      <a:lvl9pPr marL="1523939" algn="ctr" rtl="0" fontAlgn="base" latinLnBrk="1">
        <a:spcBef>
          <a:spcPct val="0"/>
        </a:spcBef>
        <a:spcAft>
          <a:spcPct val="0"/>
        </a:spcAft>
        <a:defRPr kumimoji="1" sz="3667">
          <a:solidFill>
            <a:schemeClr val="tx2"/>
          </a:solidFill>
          <a:latin typeface="HY견고딕" pitchFamily="18" charset="-127"/>
          <a:ea typeface="HY견고딕" pitchFamily="18" charset="-127"/>
        </a:defRPr>
      </a:lvl9pPr>
    </p:titleStyle>
    <p:bodyStyle>
      <a:lvl1pPr marL="285739" indent="-285739" algn="l" rtl="0" fontAlgn="base" latinLnBrk="1">
        <a:spcBef>
          <a:spcPct val="20000"/>
        </a:spcBef>
        <a:spcAft>
          <a:spcPct val="0"/>
        </a:spcAft>
        <a:buChar char="•"/>
        <a:defRPr kumimoji="1" sz="2667" kern="1200">
          <a:solidFill>
            <a:schemeClr val="tx1"/>
          </a:solidFill>
          <a:latin typeface="+mn-lt"/>
          <a:ea typeface="+mn-ea"/>
          <a:cs typeface="+mn-cs"/>
        </a:defRPr>
      </a:lvl1pPr>
      <a:lvl2pPr marL="619100" indent="-238115" algn="l" rtl="0" fontAlgn="base" latinLnBrk="1">
        <a:spcBef>
          <a:spcPct val="20000"/>
        </a:spcBef>
        <a:spcAft>
          <a:spcPct val="0"/>
        </a:spcAft>
        <a:buChar char="–"/>
        <a:defRPr kumimoji="1" sz="2333" kern="1200">
          <a:solidFill>
            <a:schemeClr val="tx1"/>
          </a:solidFill>
          <a:latin typeface="+mn-lt"/>
          <a:ea typeface="+mn-ea"/>
          <a:cs typeface="+mn-cs"/>
        </a:defRPr>
      </a:lvl2pPr>
      <a:lvl3pPr marL="952462" indent="-190492" algn="l" rtl="0" fontAlgn="base" latinLnBrk="1">
        <a:spcBef>
          <a:spcPct val="20000"/>
        </a:spcBef>
        <a:spcAft>
          <a:spcPct val="0"/>
        </a:spcAft>
        <a:buChar char="•"/>
        <a:defRPr kumimoji="1" sz="2000" kern="1200">
          <a:solidFill>
            <a:schemeClr val="tx1"/>
          </a:solidFill>
          <a:latin typeface="+mn-lt"/>
          <a:ea typeface="+mn-ea"/>
          <a:cs typeface="+mn-cs"/>
        </a:defRPr>
      </a:lvl3pPr>
      <a:lvl4pPr marL="1333447" indent="-190492" algn="l" rtl="0" fontAlgn="base" latinLnBrk="1">
        <a:spcBef>
          <a:spcPct val="20000"/>
        </a:spcBef>
        <a:spcAft>
          <a:spcPct val="0"/>
        </a:spcAft>
        <a:buChar char="–"/>
        <a:defRPr kumimoji="1" sz="1667" kern="1200">
          <a:solidFill>
            <a:schemeClr val="tx1"/>
          </a:solidFill>
          <a:latin typeface="+mn-lt"/>
          <a:ea typeface="+mn-ea"/>
          <a:cs typeface="+mn-cs"/>
        </a:defRPr>
      </a:lvl4pPr>
      <a:lvl5pPr marL="1714431" indent="-190492" algn="l" rtl="0" fontAlgn="base" latinLnBrk="1">
        <a:spcBef>
          <a:spcPct val="20000"/>
        </a:spcBef>
        <a:spcAft>
          <a:spcPct val="0"/>
        </a:spcAft>
        <a:buChar char="»"/>
        <a:defRPr kumimoji="1" sz="166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08000"/>
            <a:ext cx="7772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685800" y="16510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167"/>
            </a:lvl1pPr>
          </a:lstStyle>
          <a:p>
            <a:pPr defTabSz="761970"/>
            <a:endParaRPr lang="en-US" altLang="ko-KR" smtClean="0">
              <a:solidFill>
                <a:srgbClr val="000000"/>
              </a:solidFill>
              <a:ea typeface="HY견고딕" pitchFamily="18" charset="-127"/>
            </a:endParaRPr>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167"/>
            </a:lvl1pPr>
          </a:lstStyle>
          <a:p>
            <a:pPr defTabSz="761970"/>
            <a:endParaRPr lang="en-US" altLang="ko-KR" smtClean="0">
              <a:solidFill>
                <a:srgbClr val="000000"/>
              </a:solidFill>
              <a:ea typeface="HY견고딕" pitchFamily="18" charset="-127"/>
            </a:endParaRP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167"/>
            </a:lvl1pPr>
          </a:lstStyle>
          <a:p>
            <a:pPr defTabSz="761970"/>
            <a:fld id="{469F490D-AEEA-48BB-BCCC-1D7BBB1D2A6B}" type="slidenum">
              <a:rPr lang="en-US" altLang="ko-KR" smtClean="0">
                <a:solidFill>
                  <a:srgbClr val="000000"/>
                </a:solidFill>
                <a:ea typeface="HY견고딕" pitchFamily="18" charset="-127"/>
              </a:rPr>
              <a:pPr defTabSz="761970"/>
              <a:t>‹#›</a:t>
            </a:fld>
            <a:endParaRPr lang="en-US" altLang="ko-KR" smtClean="0">
              <a:solidFill>
                <a:srgbClr val="000000"/>
              </a:solidFill>
              <a:ea typeface="HY견고딕" pitchFamily="18" charset="-127"/>
            </a:endParaRPr>
          </a:p>
        </p:txBody>
      </p:sp>
    </p:spTree>
    <p:extLst>
      <p:ext uri="{BB962C8B-B14F-4D97-AF65-F5344CB8AC3E}">
        <p14:creationId xmlns:p14="http://schemas.microsoft.com/office/powerpoint/2010/main" val="2271301057"/>
      </p:ext>
    </p:extLst>
  </p:cSld>
  <p:clrMap bg1="lt1" tx1="dk1" bg2="lt2" tx2="dk2" accent1="accent1" accent2="accent2" accent3="accent3" accent4="accent4" accent5="accent5" accent6="accent6" hlink="hlink" folHlink="folHlink"/>
  <p:sldLayoutIdLst>
    <p:sldLayoutId id="2147494205" r:id="rId1"/>
  </p:sldLayoutIdLst>
  <p:txStyles>
    <p:titleStyle>
      <a:lvl1pPr algn="ctr" rtl="0" fontAlgn="base" latinLnBrk="1">
        <a:spcBef>
          <a:spcPct val="0"/>
        </a:spcBef>
        <a:spcAft>
          <a:spcPct val="0"/>
        </a:spcAft>
        <a:defRPr kumimoji="1" sz="3667" kern="1200">
          <a:solidFill>
            <a:schemeClr val="tx2"/>
          </a:solidFill>
          <a:latin typeface="+mj-lt"/>
          <a:ea typeface="+mj-ea"/>
          <a:cs typeface="+mj-cs"/>
        </a:defRPr>
      </a:lvl1pPr>
      <a:lvl2pPr algn="ctr" rtl="0" fontAlgn="base" latinLnBrk="1">
        <a:spcBef>
          <a:spcPct val="0"/>
        </a:spcBef>
        <a:spcAft>
          <a:spcPct val="0"/>
        </a:spcAft>
        <a:defRPr kumimoji="1" sz="3667">
          <a:solidFill>
            <a:schemeClr val="tx2"/>
          </a:solidFill>
          <a:latin typeface="HY견고딕" pitchFamily="18" charset="-127"/>
          <a:ea typeface="HY견고딕" pitchFamily="18" charset="-127"/>
        </a:defRPr>
      </a:lvl2pPr>
      <a:lvl3pPr algn="ctr" rtl="0" fontAlgn="base" latinLnBrk="1">
        <a:spcBef>
          <a:spcPct val="0"/>
        </a:spcBef>
        <a:spcAft>
          <a:spcPct val="0"/>
        </a:spcAft>
        <a:defRPr kumimoji="1" sz="3667">
          <a:solidFill>
            <a:schemeClr val="tx2"/>
          </a:solidFill>
          <a:latin typeface="HY견고딕" pitchFamily="18" charset="-127"/>
          <a:ea typeface="HY견고딕" pitchFamily="18" charset="-127"/>
        </a:defRPr>
      </a:lvl3pPr>
      <a:lvl4pPr algn="ctr" rtl="0" fontAlgn="base" latinLnBrk="1">
        <a:spcBef>
          <a:spcPct val="0"/>
        </a:spcBef>
        <a:spcAft>
          <a:spcPct val="0"/>
        </a:spcAft>
        <a:defRPr kumimoji="1" sz="3667">
          <a:solidFill>
            <a:schemeClr val="tx2"/>
          </a:solidFill>
          <a:latin typeface="HY견고딕" pitchFamily="18" charset="-127"/>
          <a:ea typeface="HY견고딕" pitchFamily="18" charset="-127"/>
        </a:defRPr>
      </a:lvl4pPr>
      <a:lvl5pPr algn="ctr" rtl="0" fontAlgn="base" latinLnBrk="1">
        <a:spcBef>
          <a:spcPct val="0"/>
        </a:spcBef>
        <a:spcAft>
          <a:spcPct val="0"/>
        </a:spcAft>
        <a:defRPr kumimoji="1" sz="3667">
          <a:solidFill>
            <a:schemeClr val="tx2"/>
          </a:solidFill>
          <a:latin typeface="HY견고딕" pitchFamily="18" charset="-127"/>
          <a:ea typeface="HY견고딕" pitchFamily="18" charset="-127"/>
        </a:defRPr>
      </a:lvl5pPr>
      <a:lvl6pPr marL="380985" algn="ctr" rtl="0" fontAlgn="base" latinLnBrk="1">
        <a:spcBef>
          <a:spcPct val="0"/>
        </a:spcBef>
        <a:spcAft>
          <a:spcPct val="0"/>
        </a:spcAft>
        <a:defRPr kumimoji="1" sz="3667">
          <a:solidFill>
            <a:schemeClr val="tx2"/>
          </a:solidFill>
          <a:latin typeface="HY견고딕" pitchFamily="18" charset="-127"/>
          <a:ea typeface="HY견고딕" pitchFamily="18" charset="-127"/>
        </a:defRPr>
      </a:lvl6pPr>
      <a:lvl7pPr marL="761970" algn="ctr" rtl="0" fontAlgn="base" latinLnBrk="1">
        <a:spcBef>
          <a:spcPct val="0"/>
        </a:spcBef>
        <a:spcAft>
          <a:spcPct val="0"/>
        </a:spcAft>
        <a:defRPr kumimoji="1" sz="3667">
          <a:solidFill>
            <a:schemeClr val="tx2"/>
          </a:solidFill>
          <a:latin typeface="HY견고딕" pitchFamily="18" charset="-127"/>
          <a:ea typeface="HY견고딕" pitchFamily="18" charset="-127"/>
        </a:defRPr>
      </a:lvl7pPr>
      <a:lvl8pPr marL="1142954" algn="ctr" rtl="0" fontAlgn="base" latinLnBrk="1">
        <a:spcBef>
          <a:spcPct val="0"/>
        </a:spcBef>
        <a:spcAft>
          <a:spcPct val="0"/>
        </a:spcAft>
        <a:defRPr kumimoji="1" sz="3667">
          <a:solidFill>
            <a:schemeClr val="tx2"/>
          </a:solidFill>
          <a:latin typeface="HY견고딕" pitchFamily="18" charset="-127"/>
          <a:ea typeface="HY견고딕" pitchFamily="18" charset="-127"/>
        </a:defRPr>
      </a:lvl8pPr>
      <a:lvl9pPr marL="1523939" algn="ctr" rtl="0" fontAlgn="base" latinLnBrk="1">
        <a:spcBef>
          <a:spcPct val="0"/>
        </a:spcBef>
        <a:spcAft>
          <a:spcPct val="0"/>
        </a:spcAft>
        <a:defRPr kumimoji="1" sz="3667">
          <a:solidFill>
            <a:schemeClr val="tx2"/>
          </a:solidFill>
          <a:latin typeface="HY견고딕" pitchFamily="18" charset="-127"/>
          <a:ea typeface="HY견고딕" pitchFamily="18" charset="-127"/>
        </a:defRPr>
      </a:lvl9pPr>
    </p:titleStyle>
    <p:bodyStyle>
      <a:lvl1pPr marL="285739" indent="-285739" algn="l" rtl="0" fontAlgn="base" latinLnBrk="1">
        <a:spcBef>
          <a:spcPct val="20000"/>
        </a:spcBef>
        <a:spcAft>
          <a:spcPct val="0"/>
        </a:spcAft>
        <a:buChar char="•"/>
        <a:defRPr kumimoji="1" sz="2667" kern="1200">
          <a:solidFill>
            <a:schemeClr val="tx1"/>
          </a:solidFill>
          <a:latin typeface="+mn-lt"/>
          <a:ea typeface="+mn-ea"/>
          <a:cs typeface="+mn-cs"/>
        </a:defRPr>
      </a:lvl1pPr>
      <a:lvl2pPr marL="619100" indent="-238115" algn="l" rtl="0" fontAlgn="base" latinLnBrk="1">
        <a:spcBef>
          <a:spcPct val="20000"/>
        </a:spcBef>
        <a:spcAft>
          <a:spcPct val="0"/>
        </a:spcAft>
        <a:buChar char="–"/>
        <a:defRPr kumimoji="1" sz="2333" kern="1200">
          <a:solidFill>
            <a:schemeClr val="tx1"/>
          </a:solidFill>
          <a:latin typeface="+mn-lt"/>
          <a:ea typeface="+mn-ea"/>
          <a:cs typeface="+mn-cs"/>
        </a:defRPr>
      </a:lvl2pPr>
      <a:lvl3pPr marL="952462" indent="-190492" algn="l" rtl="0" fontAlgn="base" latinLnBrk="1">
        <a:spcBef>
          <a:spcPct val="20000"/>
        </a:spcBef>
        <a:spcAft>
          <a:spcPct val="0"/>
        </a:spcAft>
        <a:buChar char="•"/>
        <a:defRPr kumimoji="1" sz="2000" kern="1200">
          <a:solidFill>
            <a:schemeClr val="tx1"/>
          </a:solidFill>
          <a:latin typeface="+mn-lt"/>
          <a:ea typeface="+mn-ea"/>
          <a:cs typeface="+mn-cs"/>
        </a:defRPr>
      </a:lvl3pPr>
      <a:lvl4pPr marL="1333447" indent="-190492" algn="l" rtl="0" fontAlgn="base" latinLnBrk="1">
        <a:spcBef>
          <a:spcPct val="20000"/>
        </a:spcBef>
        <a:spcAft>
          <a:spcPct val="0"/>
        </a:spcAft>
        <a:buChar char="–"/>
        <a:defRPr kumimoji="1" sz="1667" kern="1200">
          <a:solidFill>
            <a:schemeClr val="tx1"/>
          </a:solidFill>
          <a:latin typeface="+mn-lt"/>
          <a:ea typeface="+mn-ea"/>
          <a:cs typeface="+mn-cs"/>
        </a:defRPr>
      </a:lvl4pPr>
      <a:lvl5pPr marL="1714431" indent="-190492" algn="l" rtl="0" fontAlgn="base" latinLnBrk="1">
        <a:spcBef>
          <a:spcPct val="20000"/>
        </a:spcBef>
        <a:spcAft>
          <a:spcPct val="0"/>
        </a:spcAft>
        <a:buChar char="»"/>
        <a:defRPr kumimoji="1" sz="166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08000"/>
            <a:ext cx="7772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685800" y="16510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167"/>
            </a:lvl1pPr>
          </a:lstStyle>
          <a:p>
            <a:pPr defTabSz="761970"/>
            <a:endParaRPr lang="en-US" altLang="ko-KR" smtClean="0">
              <a:solidFill>
                <a:srgbClr val="000000"/>
              </a:solidFill>
              <a:ea typeface="HY견고딕" pitchFamily="18" charset="-127"/>
            </a:endParaRPr>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167"/>
            </a:lvl1pPr>
          </a:lstStyle>
          <a:p>
            <a:pPr defTabSz="761970"/>
            <a:endParaRPr lang="en-US" altLang="ko-KR" smtClean="0">
              <a:solidFill>
                <a:srgbClr val="000000"/>
              </a:solidFill>
              <a:ea typeface="HY견고딕" pitchFamily="18" charset="-127"/>
            </a:endParaRP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167"/>
            </a:lvl1pPr>
          </a:lstStyle>
          <a:p>
            <a:pPr defTabSz="761970"/>
            <a:fld id="{469F490D-AEEA-48BB-BCCC-1D7BBB1D2A6B}" type="slidenum">
              <a:rPr lang="en-US" altLang="ko-KR" smtClean="0">
                <a:solidFill>
                  <a:srgbClr val="000000"/>
                </a:solidFill>
                <a:ea typeface="HY견고딕" pitchFamily="18" charset="-127"/>
              </a:rPr>
              <a:pPr defTabSz="761970"/>
              <a:t>‹#›</a:t>
            </a:fld>
            <a:endParaRPr lang="en-US" altLang="ko-KR" smtClean="0">
              <a:solidFill>
                <a:srgbClr val="000000"/>
              </a:solidFill>
              <a:ea typeface="HY견고딕" pitchFamily="18" charset="-127"/>
            </a:endParaRPr>
          </a:p>
        </p:txBody>
      </p:sp>
    </p:spTree>
    <p:extLst>
      <p:ext uri="{BB962C8B-B14F-4D97-AF65-F5344CB8AC3E}">
        <p14:creationId xmlns:p14="http://schemas.microsoft.com/office/powerpoint/2010/main" val="4253806206"/>
      </p:ext>
    </p:extLst>
  </p:cSld>
  <p:clrMap bg1="lt1" tx1="dk1" bg2="lt2" tx2="dk2" accent1="accent1" accent2="accent2" accent3="accent3" accent4="accent4" accent5="accent5" accent6="accent6" hlink="hlink" folHlink="folHlink"/>
  <p:sldLayoutIdLst>
    <p:sldLayoutId id="2147494207" r:id="rId1"/>
  </p:sldLayoutIdLst>
  <p:txStyles>
    <p:titleStyle>
      <a:lvl1pPr algn="ctr" rtl="0" fontAlgn="base" latinLnBrk="1">
        <a:spcBef>
          <a:spcPct val="0"/>
        </a:spcBef>
        <a:spcAft>
          <a:spcPct val="0"/>
        </a:spcAft>
        <a:defRPr kumimoji="1" sz="3667" kern="1200">
          <a:solidFill>
            <a:schemeClr val="tx2"/>
          </a:solidFill>
          <a:latin typeface="+mj-lt"/>
          <a:ea typeface="+mj-ea"/>
          <a:cs typeface="+mj-cs"/>
        </a:defRPr>
      </a:lvl1pPr>
      <a:lvl2pPr algn="ctr" rtl="0" fontAlgn="base" latinLnBrk="1">
        <a:spcBef>
          <a:spcPct val="0"/>
        </a:spcBef>
        <a:spcAft>
          <a:spcPct val="0"/>
        </a:spcAft>
        <a:defRPr kumimoji="1" sz="3667">
          <a:solidFill>
            <a:schemeClr val="tx2"/>
          </a:solidFill>
          <a:latin typeface="HY견고딕" pitchFamily="18" charset="-127"/>
          <a:ea typeface="HY견고딕" pitchFamily="18" charset="-127"/>
        </a:defRPr>
      </a:lvl2pPr>
      <a:lvl3pPr algn="ctr" rtl="0" fontAlgn="base" latinLnBrk="1">
        <a:spcBef>
          <a:spcPct val="0"/>
        </a:spcBef>
        <a:spcAft>
          <a:spcPct val="0"/>
        </a:spcAft>
        <a:defRPr kumimoji="1" sz="3667">
          <a:solidFill>
            <a:schemeClr val="tx2"/>
          </a:solidFill>
          <a:latin typeface="HY견고딕" pitchFamily="18" charset="-127"/>
          <a:ea typeface="HY견고딕" pitchFamily="18" charset="-127"/>
        </a:defRPr>
      </a:lvl3pPr>
      <a:lvl4pPr algn="ctr" rtl="0" fontAlgn="base" latinLnBrk="1">
        <a:spcBef>
          <a:spcPct val="0"/>
        </a:spcBef>
        <a:spcAft>
          <a:spcPct val="0"/>
        </a:spcAft>
        <a:defRPr kumimoji="1" sz="3667">
          <a:solidFill>
            <a:schemeClr val="tx2"/>
          </a:solidFill>
          <a:latin typeface="HY견고딕" pitchFamily="18" charset="-127"/>
          <a:ea typeface="HY견고딕" pitchFamily="18" charset="-127"/>
        </a:defRPr>
      </a:lvl4pPr>
      <a:lvl5pPr algn="ctr" rtl="0" fontAlgn="base" latinLnBrk="1">
        <a:spcBef>
          <a:spcPct val="0"/>
        </a:spcBef>
        <a:spcAft>
          <a:spcPct val="0"/>
        </a:spcAft>
        <a:defRPr kumimoji="1" sz="3667">
          <a:solidFill>
            <a:schemeClr val="tx2"/>
          </a:solidFill>
          <a:latin typeface="HY견고딕" pitchFamily="18" charset="-127"/>
          <a:ea typeface="HY견고딕" pitchFamily="18" charset="-127"/>
        </a:defRPr>
      </a:lvl5pPr>
      <a:lvl6pPr marL="380985" algn="ctr" rtl="0" fontAlgn="base" latinLnBrk="1">
        <a:spcBef>
          <a:spcPct val="0"/>
        </a:spcBef>
        <a:spcAft>
          <a:spcPct val="0"/>
        </a:spcAft>
        <a:defRPr kumimoji="1" sz="3667">
          <a:solidFill>
            <a:schemeClr val="tx2"/>
          </a:solidFill>
          <a:latin typeface="HY견고딕" pitchFamily="18" charset="-127"/>
          <a:ea typeface="HY견고딕" pitchFamily="18" charset="-127"/>
        </a:defRPr>
      </a:lvl6pPr>
      <a:lvl7pPr marL="761970" algn="ctr" rtl="0" fontAlgn="base" latinLnBrk="1">
        <a:spcBef>
          <a:spcPct val="0"/>
        </a:spcBef>
        <a:spcAft>
          <a:spcPct val="0"/>
        </a:spcAft>
        <a:defRPr kumimoji="1" sz="3667">
          <a:solidFill>
            <a:schemeClr val="tx2"/>
          </a:solidFill>
          <a:latin typeface="HY견고딕" pitchFamily="18" charset="-127"/>
          <a:ea typeface="HY견고딕" pitchFamily="18" charset="-127"/>
        </a:defRPr>
      </a:lvl7pPr>
      <a:lvl8pPr marL="1142954" algn="ctr" rtl="0" fontAlgn="base" latinLnBrk="1">
        <a:spcBef>
          <a:spcPct val="0"/>
        </a:spcBef>
        <a:spcAft>
          <a:spcPct val="0"/>
        </a:spcAft>
        <a:defRPr kumimoji="1" sz="3667">
          <a:solidFill>
            <a:schemeClr val="tx2"/>
          </a:solidFill>
          <a:latin typeface="HY견고딕" pitchFamily="18" charset="-127"/>
          <a:ea typeface="HY견고딕" pitchFamily="18" charset="-127"/>
        </a:defRPr>
      </a:lvl8pPr>
      <a:lvl9pPr marL="1523939" algn="ctr" rtl="0" fontAlgn="base" latinLnBrk="1">
        <a:spcBef>
          <a:spcPct val="0"/>
        </a:spcBef>
        <a:spcAft>
          <a:spcPct val="0"/>
        </a:spcAft>
        <a:defRPr kumimoji="1" sz="3667">
          <a:solidFill>
            <a:schemeClr val="tx2"/>
          </a:solidFill>
          <a:latin typeface="HY견고딕" pitchFamily="18" charset="-127"/>
          <a:ea typeface="HY견고딕" pitchFamily="18" charset="-127"/>
        </a:defRPr>
      </a:lvl9pPr>
    </p:titleStyle>
    <p:bodyStyle>
      <a:lvl1pPr marL="285739" indent="-285739" algn="l" rtl="0" fontAlgn="base" latinLnBrk="1">
        <a:spcBef>
          <a:spcPct val="20000"/>
        </a:spcBef>
        <a:spcAft>
          <a:spcPct val="0"/>
        </a:spcAft>
        <a:buChar char="•"/>
        <a:defRPr kumimoji="1" sz="2667" kern="1200">
          <a:solidFill>
            <a:schemeClr val="tx1"/>
          </a:solidFill>
          <a:latin typeface="+mn-lt"/>
          <a:ea typeface="+mn-ea"/>
          <a:cs typeface="+mn-cs"/>
        </a:defRPr>
      </a:lvl1pPr>
      <a:lvl2pPr marL="619100" indent="-238115" algn="l" rtl="0" fontAlgn="base" latinLnBrk="1">
        <a:spcBef>
          <a:spcPct val="20000"/>
        </a:spcBef>
        <a:spcAft>
          <a:spcPct val="0"/>
        </a:spcAft>
        <a:buChar char="–"/>
        <a:defRPr kumimoji="1" sz="2333" kern="1200">
          <a:solidFill>
            <a:schemeClr val="tx1"/>
          </a:solidFill>
          <a:latin typeface="+mn-lt"/>
          <a:ea typeface="+mn-ea"/>
          <a:cs typeface="+mn-cs"/>
        </a:defRPr>
      </a:lvl2pPr>
      <a:lvl3pPr marL="952462" indent="-190492" algn="l" rtl="0" fontAlgn="base" latinLnBrk="1">
        <a:spcBef>
          <a:spcPct val="20000"/>
        </a:spcBef>
        <a:spcAft>
          <a:spcPct val="0"/>
        </a:spcAft>
        <a:buChar char="•"/>
        <a:defRPr kumimoji="1" sz="2000" kern="1200">
          <a:solidFill>
            <a:schemeClr val="tx1"/>
          </a:solidFill>
          <a:latin typeface="+mn-lt"/>
          <a:ea typeface="+mn-ea"/>
          <a:cs typeface="+mn-cs"/>
        </a:defRPr>
      </a:lvl3pPr>
      <a:lvl4pPr marL="1333447" indent="-190492" algn="l" rtl="0" fontAlgn="base" latinLnBrk="1">
        <a:spcBef>
          <a:spcPct val="20000"/>
        </a:spcBef>
        <a:spcAft>
          <a:spcPct val="0"/>
        </a:spcAft>
        <a:buChar char="–"/>
        <a:defRPr kumimoji="1" sz="1667" kern="1200">
          <a:solidFill>
            <a:schemeClr val="tx1"/>
          </a:solidFill>
          <a:latin typeface="+mn-lt"/>
          <a:ea typeface="+mn-ea"/>
          <a:cs typeface="+mn-cs"/>
        </a:defRPr>
      </a:lvl4pPr>
      <a:lvl5pPr marL="1714431" indent="-190492" algn="l" rtl="0" fontAlgn="base" latinLnBrk="1">
        <a:spcBef>
          <a:spcPct val="20000"/>
        </a:spcBef>
        <a:spcAft>
          <a:spcPct val="0"/>
        </a:spcAft>
        <a:buChar char="»"/>
        <a:defRPr kumimoji="1" sz="166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08000"/>
            <a:ext cx="7772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685800" y="16510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167"/>
            </a:lvl1pPr>
          </a:lstStyle>
          <a:p>
            <a:pPr defTabSz="761970"/>
            <a:endParaRPr lang="en-US" altLang="ko-KR" smtClean="0">
              <a:solidFill>
                <a:srgbClr val="000000"/>
              </a:solidFill>
              <a:ea typeface="HY견고딕" pitchFamily="18" charset="-127"/>
            </a:endParaRPr>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167"/>
            </a:lvl1pPr>
          </a:lstStyle>
          <a:p>
            <a:pPr defTabSz="761970"/>
            <a:endParaRPr lang="en-US" altLang="ko-KR" smtClean="0">
              <a:solidFill>
                <a:srgbClr val="000000"/>
              </a:solidFill>
              <a:ea typeface="HY견고딕" pitchFamily="18" charset="-127"/>
            </a:endParaRP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167"/>
            </a:lvl1pPr>
          </a:lstStyle>
          <a:p>
            <a:pPr defTabSz="761970"/>
            <a:fld id="{469F490D-AEEA-48BB-BCCC-1D7BBB1D2A6B}" type="slidenum">
              <a:rPr lang="en-US" altLang="ko-KR" smtClean="0">
                <a:solidFill>
                  <a:srgbClr val="000000"/>
                </a:solidFill>
                <a:ea typeface="HY견고딕" pitchFamily="18" charset="-127"/>
              </a:rPr>
              <a:pPr defTabSz="761970"/>
              <a:t>‹#›</a:t>
            </a:fld>
            <a:endParaRPr lang="en-US" altLang="ko-KR" smtClean="0">
              <a:solidFill>
                <a:srgbClr val="000000"/>
              </a:solidFill>
              <a:ea typeface="HY견고딕" pitchFamily="18" charset="-127"/>
            </a:endParaRPr>
          </a:p>
        </p:txBody>
      </p:sp>
    </p:spTree>
    <p:extLst>
      <p:ext uri="{BB962C8B-B14F-4D97-AF65-F5344CB8AC3E}">
        <p14:creationId xmlns:p14="http://schemas.microsoft.com/office/powerpoint/2010/main" val="1366086043"/>
      </p:ext>
    </p:extLst>
  </p:cSld>
  <p:clrMap bg1="lt1" tx1="dk1" bg2="lt2" tx2="dk2" accent1="accent1" accent2="accent2" accent3="accent3" accent4="accent4" accent5="accent5" accent6="accent6" hlink="hlink" folHlink="folHlink"/>
  <p:sldLayoutIdLst>
    <p:sldLayoutId id="2147494209" r:id="rId1"/>
  </p:sldLayoutIdLst>
  <p:txStyles>
    <p:titleStyle>
      <a:lvl1pPr algn="ctr" rtl="0" fontAlgn="base" latinLnBrk="1">
        <a:spcBef>
          <a:spcPct val="0"/>
        </a:spcBef>
        <a:spcAft>
          <a:spcPct val="0"/>
        </a:spcAft>
        <a:defRPr kumimoji="1" sz="3667" kern="1200">
          <a:solidFill>
            <a:schemeClr val="tx2"/>
          </a:solidFill>
          <a:latin typeface="+mj-lt"/>
          <a:ea typeface="+mj-ea"/>
          <a:cs typeface="+mj-cs"/>
        </a:defRPr>
      </a:lvl1pPr>
      <a:lvl2pPr algn="ctr" rtl="0" fontAlgn="base" latinLnBrk="1">
        <a:spcBef>
          <a:spcPct val="0"/>
        </a:spcBef>
        <a:spcAft>
          <a:spcPct val="0"/>
        </a:spcAft>
        <a:defRPr kumimoji="1" sz="3667">
          <a:solidFill>
            <a:schemeClr val="tx2"/>
          </a:solidFill>
          <a:latin typeface="HY견고딕" pitchFamily="18" charset="-127"/>
          <a:ea typeface="HY견고딕" pitchFamily="18" charset="-127"/>
        </a:defRPr>
      </a:lvl2pPr>
      <a:lvl3pPr algn="ctr" rtl="0" fontAlgn="base" latinLnBrk="1">
        <a:spcBef>
          <a:spcPct val="0"/>
        </a:spcBef>
        <a:spcAft>
          <a:spcPct val="0"/>
        </a:spcAft>
        <a:defRPr kumimoji="1" sz="3667">
          <a:solidFill>
            <a:schemeClr val="tx2"/>
          </a:solidFill>
          <a:latin typeface="HY견고딕" pitchFamily="18" charset="-127"/>
          <a:ea typeface="HY견고딕" pitchFamily="18" charset="-127"/>
        </a:defRPr>
      </a:lvl3pPr>
      <a:lvl4pPr algn="ctr" rtl="0" fontAlgn="base" latinLnBrk="1">
        <a:spcBef>
          <a:spcPct val="0"/>
        </a:spcBef>
        <a:spcAft>
          <a:spcPct val="0"/>
        </a:spcAft>
        <a:defRPr kumimoji="1" sz="3667">
          <a:solidFill>
            <a:schemeClr val="tx2"/>
          </a:solidFill>
          <a:latin typeface="HY견고딕" pitchFamily="18" charset="-127"/>
          <a:ea typeface="HY견고딕" pitchFamily="18" charset="-127"/>
        </a:defRPr>
      </a:lvl4pPr>
      <a:lvl5pPr algn="ctr" rtl="0" fontAlgn="base" latinLnBrk="1">
        <a:spcBef>
          <a:spcPct val="0"/>
        </a:spcBef>
        <a:spcAft>
          <a:spcPct val="0"/>
        </a:spcAft>
        <a:defRPr kumimoji="1" sz="3667">
          <a:solidFill>
            <a:schemeClr val="tx2"/>
          </a:solidFill>
          <a:latin typeface="HY견고딕" pitchFamily="18" charset="-127"/>
          <a:ea typeface="HY견고딕" pitchFamily="18" charset="-127"/>
        </a:defRPr>
      </a:lvl5pPr>
      <a:lvl6pPr marL="380985" algn="ctr" rtl="0" fontAlgn="base" latinLnBrk="1">
        <a:spcBef>
          <a:spcPct val="0"/>
        </a:spcBef>
        <a:spcAft>
          <a:spcPct val="0"/>
        </a:spcAft>
        <a:defRPr kumimoji="1" sz="3667">
          <a:solidFill>
            <a:schemeClr val="tx2"/>
          </a:solidFill>
          <a:latin typeface="HY견고딕" pitchFamily="18" charset="-127"/>
          <a:ea typeface="HY견고딕" pitchFamily="18" charset="-127"/>
        </a:defRPr>
      </a:lvl6pPr>
      <a:lvl7pPr marL="761970" algn="ctr" rtl="0" fontAlgn="base" latinLnBrk="1">
        <a:spcBef>
          <a:spcPct val="0"/>
        </a:spcBef>
        <a:spcAft>
          <a:spcPct val="0"/>
        </a:spcAft>
        <a:defRPr kumimoji="1" sz="3667">
          <a:solidFill>
            <a:schemeClr val="tx2"/>
          </a:solidFill>
          <a:latin typeface="HY견고딕" pitchFamily="18" charset="-127"/>
          <a:ea typeface="HY견고딕" pitchFamily="18" charset="-127"/>
        </a:defRPr>
      </a:lvl7pPr>
      <a:lvl8pPr marL="1142954" algn="ctr" rtl="0" fontAlgn="base" latinLnBrk="1">
        <a:spcBef>
          <a:spcPct val="0"/>
        </a:spcBef>
        <a:spcAft>
          <a:spcPct val="0"/>
        </a:spcAft>
        <a:defRPr kumimoji="1" sz="3667">
          <a:solidFill>
            <a:schemeClr val="tx2"/>
          </a:solidFill>
          <a:latin typeface="HY견고딕" pitchFamily="18" charset="-127"/>
          <a:ea typeface="HY견고딕" pitchFamily="18" charset="-127"/>
        </a:defRPr>
      </a:lvl8pPr>
      <a:lvl9pPr marL="1523939" algn="ctr" rtl="0" fontAlgn="base" latinLnBrk="1">
        <a:spcBef>
          <a:spcPct val="0"/>
        </a:spcBef>
        <a:spcAft>
          <a:spcPct val="0"/>
        </a:spcAft>
        <a:defRPr kumimoji="1" sz="3667">
          <a:solidFill>
            <a:schemeClr val="tx2"/>
          </a:solidFill>
          <a:latin typeface="HY견고딕" pitchFamily="18" charset="-127"/>
          <a:ea typeface="HY견고딕" pitchFamily="18" charset="-127"/>
        </a:defRPr>
      </a:lvl9pPr>
    </p:titleStyle>
    <p:bodyStyle>
      <a:lvl1pPr marL="285739" indent="-285739" algn="l" rtl="0" fontAlgn="base" latinLnBrk="1">
        <a:spcBef>
          <a:spcPct val="20000"/>
        </a:spcBef>
        <a:spcAft>
          <a:spcPct val="0"/>
        </a:spcAft>
        <a:buChar char="•"/>
        <a:defRPr kumimoji="1" sz="2667" kern="1200">
          <a:solidFill>
            <a:schemeClr val="tx1"/>
          </a:solidFill>
          <a:latin typeface="+mn-lt"/>
          <a:ea typeface="+mn-ea"/>
          <a:cs typeface="+mn-cs"/>
        </a:defRPr>
      </a:lvl1pPr>
      <a:lvl2pPr marL="619100" indent="-238115" algn="l" rtl="0" fontAlgn="base" latinLnBrk="1">
        <a:spcBef>
          <a:spcPct val="20000"/>
        </a:spcBef>
        <a:spcAft>
          <a:spcPct val="0"/>
        </a:spcAft>
        <a:buChar char="–"/>
        <a:defRPr kumimoji="1" sz="2333" kern="1200">
          <a:solidFill>
            <a:schemeClr val="tx1"/>
          </a:solidFill>
          <a:latin typeface="+mn-lt"/>
          <a:ea typeface="+mn-ea"/>
          <a:cs typeface="+mn-cs"/>
        </a:defRPr>
      </a:lvl2pPr>
      <a:lvl3pPr marL="952462" indent="-190492" algn="l" rtl="0" fontAlgn="base" latinLnBrk="1">
        <a:spcBef>
          <a:spcPct val="20000"/>
        </a:spcBef>
        <a:spcAft>
          <a:spcPct val="0"/>
        </a:spcAft>
        <a:buChar char="•"/>
        <a:defRPr kumimoji="1" sz="2000" kern="1200">
          <a:solidFill>
            <a:schemeClr val="tx1"/>
          </a:solidFill>
          <a:latin typeface="+mn-lt"/>
          <a:ea typeface="+mn-ea"/>
          <a:cs typeface="+mn-cs"/>
        </a:defRPr>
      </a:lvl3pPr>
      <a:lvl4pPr marL="1333447" indent="-190492" algn="l" rtl="0" fontAlgn="base" latinLnBrk="1">
        <a:spcBef>
          <a:spcPct val="20000"/>
        </a:spcBef>
        <a:spcAft>
          <a:spcPct val="0"/>
        </a:spcAft>
        <a:buChar char="–"/>
        <a:defRPr kumimoji="1" sz="1667" kern="1200">
          <a:solidFill>
            <a:schemeClr val="tx1"/>
          </a:solidFill>
          <a:latin typeface="+mn-lt"/>
          <a:ea typeface="+mn-ea"/>
          <a:cs typeface="+mn-cs"/>
        </a:defRPr>
      </a:lvl4pPr>
      <a:lvl5pPr marL="1714431" indent="-190492" algn="l" rtl="0" fontAlgn="base" latinLnBrk="1">
        <a:spcBef>
          <a:spcPct val="20000"/>
        </a:spcBef>
        <a:spcAft>
          <a:spcPct val="0"/>
        </a:spcAft>
        <a:buChar char="»"/>
        <a:defRPr kumimoji="1" sz="166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08000"/>
            <a:ext cx="7772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685800" y="16510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167"/>
            </a:lvl1pPr>
          </a:lstStyle>
          <a:p>
            <a:pPr defTabSz="761970"/>
            <a:endParaRPr lang="en-US" altLang="ko-KR" smtClean="0">
              <a:solidFill>
                <a:srgbClr val="000000"/>
              </a:solidFill>
              <a:ea typeface="HY견고딕" pitchFamily="18" charset="-127"/>
            </a:endParaRPr>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167"/>
            </a:lvl1pPr>
          </a:lstStyle>
          <a:p>
            <a:pPr defTabSz="761970"/>
            <a:endParaRPr lang="en-US" altLang="ko-KR" smtClean="0">
              <a:solidFill>
                <a:srgbClr val="000000"/>
              </a:solidFill>
              <a:ea typeface="HY견고딕" pitchFamily="18" charset="-127"/>
            </a:endParaRP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167"/>
            </a:lvl1pPr>
          </a:lstStyle>
          <a:p>
            <a:pPr defTabSz="761970"/>
            <a:fld id="{B7D2126C-1539-400C-ACA4-5929D88F9D24}" type="slidenum">
              <a:rPr lang="en-US" altLang="ko-KR" smtClean="0">
                <a:solidFill>
                  <a:srgbClr val="000000"/>
                </a:solidFill>
                <a:ea typeface="HY견고딕" pitchFamily="18" charset="-127"/>
              </a:rPr>
              <a:pPr defTabSz="761970"/>
              <a:t>‹#›</a:t>
            </a:fld>
            <a:endParaRPr lang="en-US" altLang="ko-KR" smtClean="0">
              <a:solidFill>
                <a:srgbClr val="000000"/>
              </a:solidFill>
              <a:ea typeface="HY견고딕" pitchFamily="18" charset="-127"/>
            </a:endParaRPr>
          </a:p>
        </p:txBody>
      </p:sp>
    </p:spTree>
    <p:extLst>
      <p:ext uri="{BB962C8B-B14F-4D97-AF65-F5344CB8AC3E}">
        <p14:creationId xmlns:p14="http://schemas.microsoft.com/office/powerpoint/2010/main" val="4088704628"/>
      </p:ext>
    </p:extLst>
  </p:cSld>
  <p:clrMap bg1="lt1" tx1="dk1" bg2="lt2" tx2="dk2" accent1="accent1" accent2="accent2" accent3="accent3" accent4="accent4" accent5="accent5" accent6="accent6" hlink="hlink" folHlink="folHlink"/>
  <p:sldLayoutIdLst>
    <p:sldLayoutId id="2147494211" r:id="rId1"/>
  </p:sldLayoutIdLst>
  <p:txStyles>
    <p:titleStyle>
      <a:lvl1pPr algn="ctr" rtl="0" fontAlgn="base" latinLnBrk="1">
        <a:spcBef>
          <a:spcPct val="0"/>
        </a:spcBef>
        <a:spcAft>
          <a:spcPct val="0"/>
        </a:spcAft>
        <a:defRPr kumimoji="1" sz="3667" kern="1200">
          <a:solidFill>
            <a:schemeClr val="tx2"/>
          </a:solidFill>
          <a:latin typeface="+mj-lt"/>
          <a:ea typeface="+mj-ea"/>
          <a:cs typeface="+mj-cs"/>
        </a:defRPr>
      </a:lvl1pPr>
      <a:lvl2pPr algn="ctr" rtl="0" fontAlgn="base" latinLnBrk="1">
        <a:spcBef>
          <a:spcPct val="0"/>
        </a:spcBef>
        <a:spcAft>
          <a:spcPct val="0"/>
        </a:spcAft>
        <a:defRPr kumimoji="1" sz="3667">
          <a:solidFill>
            <a:schemeClr val="tx2"/>
          </a:solidFill>
          <a:latin typeface="HY견고딕" pitchFamily="18" charset="-127"/>
          <a:ea typeface="HY견고딕" pitchFamily="18" charset="-127"/>
        </a:defRPr>
      </a:lvl2pPr>
      <a:lvl3pPr algn="ctr" rtl="0" fontAlgn="base" latinLnBrk="1">
        <a:spcBef>
          <a:spcPct val="0"/>
        </a:spcBef>
        <a:spcAft>
          <a:spcPct val="0"/>
        </a:spcAft>
        <a:defRPr kumimoji="1" sz="3667">
          <a:solidFill>
            <a:schemeClr val="tx2"/>
          </a:solidFill>
          <a:latin typeface="HY견고딕" pitchFamily="18" charset="-127"/>
          <a:ea typeface="HY견고딕" pitchFamily="18" charset="-127"/>
        </a:defRPr>
      </a:lvl3pPr>
      <a:lvl4pPr algn="ctr" rtl="0" fontAlgn="base" latinLnBrk="1">
        <a:spcBef>
          <a:spcPct val="0"/>
        </a:spcBef>
        <a:spcAft>
          <a:spcPct val="0"/>
        </a:spcAft>
        <a:defRPr kumimoji="1" sz="3667">
          <a:solidFill>
            <a:schemeClr val="tx2"/>
          </a:solidFill>
          <a:latin typeface="HY견고딕" pitchFamily="18" charset="-127"/>
          <a:ea typeface="HY견고딕" pitchFamily="18" charset="-127"/>
        </a:defRPr>
      </a:lvl4pPr>
      <a:lvl5pPr algn="ctr" rtl="0" fontAlgn="base" latinLnBrk="1">
        <a:spcBef>
          <a:spcPct val="0"/>
        </a:spcBef>
        <a:spcAft>
          <a:spcPct val="0"/>
        </a:spcAft>
        <a:defRPr kumimoji="1" sz="3667">
          <a:solidFill>
            <a:schemeClr val="tx2"/>
          </a:solidFill>
          <a:latin typeface="HY견고딕" pitchFamily="18" charset="-127"/>
          <a:ea typeface="HY견고딕" pitchFamily="18" charset="-127"/>
        </a:defRPr>
      </a:lvl5pPr>
      <a:lvl6pPr marL="380985" algn="ctr" rtl="0" fontAlgn="base" latinLnBrk="1">
        <a:spcBef>
          <a:spcPct val="0"/>
        </a:spcBef>
        <a:spcAft>
          <a:spcPct val="0"/>
        </a:spcAft>
        <a:defRPr kumimoji="1" sz="3667">
          <a:solidFill>
            <a:schemeClr val="tx2"/>
          </a:solidFill>
          <a:latin typeface="HY견고딕" pitchFamily="18" charset="-127"/>
          <a:ea typeface="HY견고딕" pitchFamily="18" charset="-127"/>
        </a:defRPr>
      </a:lvl6pPr>
      <a:lvl7pPr marL="761970" algn="ctr" rtl="0" fontAlgn="base" latinLnBrk="1">
        <a:spcBef>
          <a:spcPct val="0"/>
        </a:spcBef>
        <a:spcAft>
          <a:spcPct val="0"/>
        </a:spcAft>
        <a:defRPr kumimoji="1" sz="3667">
          <a:solidFill>
            <a:schemeClr val="tx2"/>
          </a:solidFill>
          <a:latin typeface="HY견고딕" pitchFamily="18" charset="-127"/>
          <a:ea typeface="HY견고딕" pitchFamily="18" charset="-127"/>
        </a:defRPr>
      </a:lvl7pPr>
      <a:lvl8pPr marL="1142954" algn="ctr" rtl="0" fontAlgn="base" latinLnBrk="1">
        <a:spcBef>
          <a:spcPct val="0"/>
        </a:spcBef>
        <a:spcAft>
          <a:spcPct val="0"/>
        </a:spcAft>
        <a:defRPr kumimoji="1" sz="3667">
          <a:solidFill>
            <a:schemeClr val="tx2"/>
          </a:solidFill>
          <a:latin typeface="HY견고딕" pitchFamily="18" charset="-127"/>
          <a:ea typeface="HY견고딕" pitchFamily="18" charset="-127"/>
        </a:defRPr>
      </a:lvl8pPr>
      <a:lvl9pPr marL="1523939" algn="ctr" rtl="0" fontAlgn="base" latinLnBrk="1">
        <a:spcBef>
          <a:spcPct val="0"/>
        </a:spcBef>
        <a:spcAft>
          <a:spcPct val="0"/>
        </a:spcAft>
        <a:defRPr kumimoji="1" sz="3667">
          <a:solidFill>
            <a:schemeClr val="tx2"/>
          </a:solidFill>
          <a:latin typeface="HY견고딕" pitchFamily="18" charset="-127"/>
          <a:ea typeface="HY견고딕" pitchFamily="18" charset="-127"/>
        </a:defRPr>
      </a:lvl9pPr>
    </p:titleStyle>
    <p:bodyStyle>
      <a:lvl1pPr marL="285739" indent="-285739" algn="l" rtl="0" fontAlgn="base" latinLnBrk="1">
        <a:spcBef>
          <a:spcPct val="20000"/>
        </a:spcBef>
        <a:spcAft>
          <a:spcPct val="0"/>
        </a:spcAft>
        <a:buChar char="•"/>
        <a:defRPr kumimoji="1" sz="2667" kern="1200">
          <a:solidFill>
            <a:schemeClr val="tx1"/>
          </a:solidFill>
          <a:latin typeface="+mn-lt"/>
          <a:ea typeface="+mn-ea"/>
          <a:cs typeface="+mn-cs"/>
        </a:defRPr>
      </a:lvl1pPr>
      <a:lvl2pPr marL="619100" indent="-238115" algn="l" rtl="0" fontAlgn="base" latinLnBrk="1">
        <a:spcBef>
          <a:spcPct val="20000"/>
        </a:spcBef>
        <a:spcAft>
          <a:spcPct val="0"/>
        </a:spcAft>
        <a:buChar char="–"/>
        <a:defRPr kumimoji="1" sz="2333" kern="1200">
          <a:solidFill>
            <a:schemeClr val="tx1"/>
          </a:solidFill>
          <a:latin typeface="+mn-lt"/>
          <a:ea typeface="+mn-ea"/>
          <a:cs typeface="+mn-cs"/>
        </a:defRPr>
      </a:lvl2pPr>
      <a:lvl3pPr marL="952462" indent="-190492" algn="l" rtl="0" fontAlgn="base" latinLnBrk="1">
        <a:spcBef>
          <a:spcPct val="20000"/>
        </a:spcBef>
        <a:spcAft>
          <a:spcPct val="0"/>
        </a:spcAft>
        <a:buChar char="•"/>
        <a:defRPr kumimoji="1" sz="2000" kern="1200">
          <a:solidFill>
            <a:schemeClr val="tx1"/>
          </a:solidFill>
          <a:latin typeface="+mn-lt"/>
          <a:ea typeface="+mn-ea"/>
          <a:cs typeface="+mn-cs"/>
        </a:defRPr>
      </a:lvl3pPr>
      <a:lvl4pPr marL="1333447" indent="-190492" algn="l" rtl="0" fontAlgn="base" latinLnBrk="1">
        <a:spcBef>
          <a:spcPct val="20000"/>
        </a:spcBef>
        <a:spcAft>
          <a:spcPct val="0"/>
        </a:spcAft>
        <a:buChar char="–"/>
        <a:defRPr kumimoji="1" sz="1667" kern="1200">
          <a:solidFill>
            <a:schemeClr val="tx1"/>
          </a:solidFill>
          <a:latin typeface="+mn-lt"/>
          <a:ea typeface="+mn-ea"/>
          <a:cs typeface="+mn-cs"/>
        </a:defRPr>
      </a:lvl4pPr>
      <a:lvl5pPr marL="1714431" indent="-190492" algn="l" rtl="0" fontAlgn="base" latinLnBrk="1">
        <a:spcBef>
          <a:spcPct val="20000"/>
        </a:spcBef>
        <a:spcAft>
          <a:spcPct val="0"/>
        </a:spcAft>
        <a:buChar char="»"/>
        <a:defRPr kumimoji="1" sz="166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08000"/>
            <a:ext cx="7772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685800" y="16510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167"/>
            </a:lvl1pPr>
          </a:lstStyle>
          <a:p>
            <a:pPr defTabSz="761970"/>
            <a:endParaRPr lang="en-US" altLang="ko-KR" smtClean="0">
              <a:solidFill>
                <a:srgbClr val="000000"/>
              </a:solidFill>
              <a:ea typeface="HY견고딕" pitchFamily="18" charset="-127"/>
            </a:endParaRPr>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167"/>
            </a:lvl1pPr>
          </a:lstStyle>
          <a:p>
            <a:pPr defTabSz="761970"/>
            <a:endParaRPr lang="en-US" altLang="ko-KR" smtClean="0">
              <a:solidFill>
                <a:srgbClr val="000000"/>
              </a:solidFill>
              <a:ea typeface="HY견고딕" pitchFamily="18" charset="-127"/>
            </a:endParaRP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167"/>
            </a:lvl1pPr>
          </a:lstStyle>
          <a:p>
            <a:pPr defTabSz="761970"/>
            <a:fld id="{B7D2126C-1539-400C-ACA4-5929D88F9D24}" type="slidenum">
              <a:rPr lang="en-US" altLang="ko-KR" smtClean="0">
                <a:solidFill>
                  <a:srgbClr val="000000"/>
                </a:solidFill>
                <a:ea typeface="HY견고딕" pitchFamily="18" charset="-127"/>
              </a:rPr>
              <a:pPr defTabSz="761970"/>
              <a:t>‹#›</a:t>
            </a:fld>
            <a:endParaRPr lang="en-US" altLang="ko-KR" smtClean="0">
              <a:solidFill>
                <a:srgbClr val="000000"/>
              </a:solidFill>
              <a:ea typeface="HY견고딕" pitchFamily="18" charset="-127"/>
            </a:endParaRPr>
          </a:p>
        </p:txBody>
      </p:sp>
    </p:spTree>
    <p:extLst>
      <p:ext uri="{BB962C8B-B14F-4D97-AF65-F5344CB8AC3E}">
        <p14:creationId xmlns:p14="http://schemas.microsoft.com/office/powerpoint/2010/main" val="2695041905"/>
      </p:ext>
    </p:extLst>
  </p:cSld>
  <p:clrMap bg1="lt1" tx1="dk1" bg2="lt2" tx2="dk2" accent1="accent1" accent2="accent2" accent3="accent3" accent4="accent4" accent5="accent5" accent6="accent6" hlink="hlink" folHlink="folHlink"/>
  <p:sldLayoutIdLst>
    <p:sldLayoutId id="2147494213" r:id="rId1"/>
  </p:sldLayoutIdLst>
  <p:txStyles>
    <p:titleStyle>
      <a:lvl1pPr algn="ctr" rtl="0" fontAlgn="base" latinLnBrk="1">
        <a:spcBef>
          <a:spcPct val="0"/>
        </a:spcBef>
        <a:spcAft>
          <a:spcPct val="0"/>
        </a:spcAft>
        <a:defRPr kumimoji="1" sz="3667" kern="1200">
          <a:solidFill>
            <a:schemeClr val="tx2"/>
          </a:solidFill>
          <a:latin typeface="+mj-lt"/>
          <a:ea typeface="+mj-ea"/>
          <a:cs typeface="+mj-cs"/>
        </a:defRPr>
      </a:lvl1pPr>
      <a:lvl2pPr algn="ctr" rtl="0" fontAlgn="base" latinLnBrk="1">
        <a:spcBef>
          <a:spcPct val="0"/>
        </a:spcBef>
        <a:spcAft>
          <a:spcPct val="0"/>
        </a:spcAft>
        <a:defRPr kumimoji="1" sz="3667">
          <a:solidFill>
            <a:schemeClr val="tx2"/>
          </a:solidFill>
          <a:latin typeface="HY견고딕" pitchFamily="18" charset="-127"/>
          <a:ea typeface="HY견고딕" pitchFamily="18" charset="-127"/>
        </a:defRPr>
      </a:lvl2pPr>
      <a:lvl3pPr algn="ctr" rtl="0" fontAlgn="base" latinLnBrk="1">
        <a:spcBef>
          <a:spcPct val="0"/>
        </a:spcBef>
        <a:spcAft>
          <a:spcPct val="0"/>
        </a:spcAft>
        <a:defRPr kumimoji="1" sz="3667">
          <a:solidFill>
            <a:schemeClr val="tx2"/>
          </a:solidFill>
          <a:latin typeface="HY견고딕" pitchFamily="18" charset="-127"/>
          <a:ea typeface="HY견고딕" pitchFamily="18" charset="-127"/>
        </a:defRPr>
      </a:lvl3pPr>
      <a:lvl4pPr algn="ctr" rtl="0" fontAlgn="base" latinLnBrk="1">
        <a:spcBef>
          <a:spcPct val="0"/>
        </a:spcBef>
        <a:spcAft>
          <a:spcPct val="0"/>
        </a:spcAft>
        <a:defRPr kumimoji="1" sz="3667">
          <a:solidFill>
            <a:schemeClr val="tx2"/>
          </a:solidFill>
          <a:latin typeface="HY견고딕" pitchFamily="18" charset="-127"/>
          <a:ea typeface="HY견고딕" pitchFamily="18" charset="-127"/>
        </a:defRPr>
      </a:lvl4pPr>
      <a:lvl5pPr algn="ctr" rtl="0" fontAlgn="base" latinLnBrk="1">
        <a:spcBef>
          <a:spcPct val="0"/>
        </a:spcBef>
        <a:spcAft>
          <a:spcPct val="0"/>
        </a:spcAft>
        <a:defRPr kumimoji="1" sz="3667">
          <a:solidFill>
            <a:schemeClr val="tx2"/>
          </a:solidFill>
          <a:latin typeface="HY견고딕" pitchFamily="18" charset="-127"/>
          <a:ea typeface="HY견고딕" pitchFamily="18" charset="-127"/>
        </a:defRPr>
      </a:lvl5pPr>
      <a:lvl6pPr marL="380985" algn="ctr" rtl="0" fontAlgn="base" latinLnBrk="1">
        <a:spcBef>
          <a:spcPct val="0"/>
        </a:spcBef>
        <a:spcAft>
          <a:spcPct val="0"/>
        </a:spcAft>
        <a:defRPr kumimoji="1" sz="3667">
          <a:solidFill>
            <a:schemeClr val="tx2"/>
          </a:solidFill>
          <a:latin typeface="HY견고딕" pitchFamily="18" charset="-127"/>
          <a:ea typeface="HY견고딕" pitchFamily="18" charset="-127"/>
        </a:defRPr>
      </a:lvl6pPr>
      <a:lvl7pPr marL="761970" algn="ctr" rtl="0" fontAlgn="base" latinLnBrk="1">
        <a:spcBef>
          <a:spcPct val="0"/>
        </a:spcBef>
        <a:spcAft>
          <a:spcPct val="0"/>
        </a:spcAft>
        <a:defRPr kumimoji="1" sz="3667">
          <a:solidFill>
            <a:schemeClr val="tx2"/>
          </a:solidFill>
          <a:latin typeface="HY견고딕" pitchFamily="18" charset="-127"/>
          <a:ea typeface="HY견고딕" pitchFamily="18" charset="-127"/>
        </a:defRPr>
      </a:lvl7pPr>
      <a:lvl8pPr marL="1142954" algn="ctr" rtl="0" fontAlgn="base" latinLnBrk="1">
        <a:spcBef>
          <a:spcPct val="0"/>
        </a:spcBef>
        <a:spcAft>
          <a:spcPct val="0"/>
        </a:spcAft>
        <a:defRPr kumimoji="1" sz="3667">
          <a:solidFill>
            <a:schemeClr val="tx2"/>
          </a:solidFill>
          <a:latin typeface="HY견고딕" pitchFamily="18" charset="-127"/>
          <a:ea typeface="HY견고딕" pitchFamily="18" charset="-127"/>
        </a:defRPr>
      </a:lvl8pPr>
      <a:lvl9pPr marL="1523939" algn="ctr" rtl="0" fontAlgn="base" latinLnBrk="1">
        <a:spcBef>
          <a:spcPct val="0"/>
        </a:spcBef>
        <a:spcAft>
          <a:spcPct val="0"/>
        </a:spcAft>
        <a:defRPr kumimoji="1" sz="3667">
          <a:solidFill>
            <a:schemeClr val="tx2"/>
          </a:solidFill>
          <a:latin typeface="HY견고딕" pitchFamily="18" charset="-127"/>
          <a:ea typeface="HY견고딕" pitchFamily="18" charset="-127"/>
        </a:defRPr>
      </a:lvl9pPr>
    </p:titleStyle>
    <p:bodyStyle>
      <a:lvl1pPr marL="285739" indent="-285739" algn="l" rtl="0" fontAlgn="base" latinLnBrk="1">
        <a:spcBef>
          <a:spcPct val="20000"/>
        </a:spcBef>
        <a:spcAft>
          <a:spcPct val="0"/>
        </a:spcAft>
        <a:buChar char="•"/>
        <a:defRPr kumimoji="1" sz="2667" kern="1200">
          <a:solidFill>
            <a:schemeClr val="tx1"/>
          </a:solidFill>
          <a:latin typeface="+mn-lt"/>
          <a:ea typeface="+mn-ea"/>
          <a:cs typeface="+mn-cs"/>
        </a:defRPr>
      </a:lvl1pPr>
      <a:lvl2pPr marL="619100" indent="-238115" algn="l" rtl="0" fontAlgn="base" latinLnBrk="1">
        <a:spcBef>
          <a:spcPct val="20000"/>
        </a:spcBef>
        <a:spcAft>
          <a:spcPct val="0"/>
        </a:spcAft>
        <a:buChar char="–"/>
        <a:defRPr kumimoji="1" sz="2333" kern="1200">
          <a:solidFill>
            <a:schemeClr val="tx1"/>
          </a:solidFill>
          <a:latin typeface="+mn-lt"/>
          <a:ea typeface="+mn-ea"/>
          <a:cs typeface="+mn-cs"/>
        </a:defRPr>
      </a:lvl2pPr>
      <a:lvl3pPr marL="952462" indent="-190492" algn="l" rtl="0" fontAlgn="base" latinLnBrk="1">
        <a:spcBef>
          <a:spcPct val="20000"/>
        </a:spcBef>
        <a:spcAft>
          <a:spcPct val="0"/>
        </a:spcAft>
        <a:buChar char="•"/>
        <a:defRPr kumimoji="1" sz="2000" kern="1200">
          <a:solidFill>
            <a:schemeClr val="tx1"/>
          </a:solidFill>
          <a:latin typeface="+mn-lt"/>
          <a:ea typeface="+mn-ea"/>
          <a:cs typeface="+mn-cs"/>
        </a:defRPr>
      </a:lvl3pPr>
      <a:lvl4pPr marL="1333447" indent="-190492" algn="l" rtl="0" fontAlgn="base" latinLnBrk="1">
        <a:spcBef>
          <a:spcPct val="20000"/>
        </a:spcBef>
        <a:spcAft>
          <a:spcPct val="0"/>
        </a:spcAft>
        <a:buChar char="–"/>
        <a:defRPr kumimoji="1" sz="1667" kern="1200">
          <a:solidFill>
            <a:schemeClr val="tx1"/>
          </a:solidFill>
          <a:latin typeface="+mn-lt"/>
          <a:ea typeface="+mn-ea"/>
          <a:cs typeface="+mn-cs"/>
        </a:defRPr>
      </a:lvl4pPr>
      <a:lvl5pPr marL="1714431" indent="-190492" algn="l" rtl="0" fontAlgn="base" latinLnBrk="1">
        <a:spcBef>
          <a:spcPct val="20000"/>
        </a:spcBef>
        <a:spcAft>
          <a:spcPct val="0"/>
        </a:spcAft>
        <a:buChar char="»"/>
        <a:defRPr kumimoji="1" sz="166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08000"/>
            <a:ext cx="7772400" cy="9525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685800" y="1651000"/>
            <a:ext cx="7772400" cy="3429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4"/>
          <p:cNvSpPr>
            <a:spLocks noGrp="1" noChangeArrowheads="1"/>
          </p:cNvSpPr>
          <p:nvPr>
            <p:ph type="dt" sz="half" idx="2"/>
          </p:nvPr>
        </p:nvSpPr>
        <p:spPr bwMode="auto">
          <a:xfrm>
            <a:off x="685801" y="52070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ko-KR"/>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ko-KR"/>
          </a:p>
        </p:txBody>
      </p:sp>
      <p:sp>
        <p:nvSpPr>
          <p:cNvPr id="1030" name="Rectangle 6"/>
          <p:cNvSpPr>
            <a:spLocks noGrp="1" noChangeArrowheads="1"/>
          </p:cNvSpPr>
          <p:nvPr>
            <p:ph type="sldNum" sz="quarter" idx="4"/>
          </p:nvPr>
        </p:nvSpPr>
        <p:spPr bwMode="auto">
          <a:xfrm>
            <a:off x="6553201" y="52070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87F8CC4-6841-4379-9D8F-F3ECEA02F090}" type="slidenum">
              <a:rPr lang="en-US" altLang="ko-KR"/>
              <a:pPr/>
              <a:t>‹#›</a:t>
            </a:fld>
            <a:endParaRPr lang="en-US" altLang="ko-KR"/>
          </a:p>
        </p:txBody>
      </p:sp>
    </p:spTree>
  </p:cSld>
  <p:clrMap bg1="lt1" tx1="dk1" bg2="lt2" tx2="dk2" accent1="accent1" accent2="accent2" accent3="accent3" accent4="accent4" accent5="accent5" accent6="accent6" hlink="hlink" folHlink="folHlink"/>
  <p:sldLayoutIdLst>
    <p:sldLayoutId id="2147488024" r:id="rId1"/>
  </p:sldLayoutIdLst>
  <p:txStyles>
    <p:titleStyle>
      <a:lvl1pPr algn="ctr" rtl="0" fontAlgn="base" latinLnBrk="1">
        <a:spcBef>
          <a:spcPct val="0"/>
        </a:spcBef>
        <a:spcAft>
          <a:spcPct val="0"/>
        </a:spcAft>
        <a:defRPr kumimoji="1" sz="44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pitchFamily="50" charset="-127"/>
          <a:ea typeface="굴림" pitchFamily="50" charset="-127"/>
        </a:defRPr>
      </a:lvl2pPr>
      <a:lvl3pPr algn="ctr" rtl="0" fontAlgn="base" latinLnBrk="1">
        <a:spcBef>
          <a:spcPct val="0"/>
        </a:spcBef>
        <a:spcAft>
          <a:spcPct val="0"/>
        </a:spcAft>
        <a:defRPr kumimoji="1" sz="4400">
          <a:solidFill>
            <a:schemeClr val="tx2"/>
          </a:solidFill>
          <a:latin typeface="굴림" pitchFamily="50" charset="-127"/>
          <a:ea typeface="굴림" pitchFamily="50" charset="-127"/>
        </a:defRPr>
      </a:lvl3pPr>
      <a:lvl4pPr algn="ctr" rtl="0" fontAlgn="base" latinLnBrk="1">
        <a:spcBef>
          <a:spcPct val="0"/>
        </a:spcBef>
        <a:spcAft>
          <a:spcPct val="0"/>
        </a:spcAft>
        <a:defRPr kumimoji="1" sz="4400">
          <a:solidFill>
            <a:schemeClr val="tx2"/>
          </a:solidFill>
          <a:latin typeface="굴림" pitchFamily="50" charset="-127"/>
          <a:ea typeface="굴림" pitchFamily="50" charset="-127"/>
        </a:defRPr>
      </a:lvl4pPr>
      <a:lvl5pPr algn="ctr" rtl="0" fontAlgn="base" latinLnBrk="1">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fontAlgn="base" latinLnBrk="1">
        <a:spcBef>
          <a:spcPct val="20000"/>
        </a:spcBef>
        <a:spcAft>
          <a:spcPct val="0"/>
        </a:spcAft>
        <a:buChar char="•"/>
        <a:defRPr kumimoji="1" sz="3200">
          <a:solidFill>
            <a:schemeClr val="tx1"/>
          </a:solidFill>
          <a:latin typeface="+mn-lt"/>
          <a:ea typeface="+mn-ea"/>
          <a:cs typeface="+mn-cs"/>
        </a:defRPr>
      </a:lvl1pPr>
      <a:lvl2pPr marL="742950" indent="-285750" algn="l" rtl="0" fontAlgn="base" latinLnBrk="1">
        <a:spcBef>
          <a:spcPct val="20000"/>
        </a:spcBef>
        <a:spcAft>
          <a:spcPct val="0"/>
        </a:spcAft>
        <a:buChar char="–"/>
        <a:defRPr kumimoji="1" sz="2800">
          <a:solidFill>
            <a:schemeClr val="tx1"/>
          </a:solidFill>
          <a:latin typeface="+mn-lt"/>
          <a:ea typeface="+mn-ea"/>
        </a:defRPr>
      </a:lvl2pPr>
      <a:lvl3pPr marL="1143000" indent="-228600" algn="l" rtl="0" fontAlgn="base" latinLnBrk="1">
        <a:spcBef>
          <a:spcPct val="20000"/>
        </a:spcBef>
        <a:spcAft>
          <a:spcPct val="0"/>
        </a:spcAft>
        <a:buChar char="•"/>
        <a:defRPr kumimoji="1" sz="2400">
          <a:solidFill>
            <a:schemeClr val="tx1"/>
          </a:solidFill>
          <a:latin typeface="+mn-lt"/>
          <a:ea typeface="+mn-ea"/>
        </a:defRPr>
      </a:lvl3pPr>
      <a:lvl4pPr marL="1600200" indent="-228600" algn="l" rtl="0" fontAlgn="base" latinLnBrk="1">
        <a:spcBef>
          <a:spcPct val="20000"/>
        </a:spcBef>
        <a:spcAft>
          <a:spcPct val="0"/>
        </a:spcAft>
        <a:buChar char="–"/>
        <a:defRPr kumimoji="1" sz="2000">
          <a:solidFill>
            <a:schemeClr val="tx1"/>
          </a:solidFill>
          <a:latin typeface="+mn-lt"/>
          <a:ea typeface="+mn-ea"/>
        </a:defRPr>
      </a:lvl4pPr>
      <a:lvl5pPr marL="2057400" indent="-228600" algn="l" rtl="0" fontAlgn="base" latinLnBrk="1">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08000"/>
            <a:ext cx="7772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685800" y="16510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167"/>
            </a:lvl1pPr>
          </a:lstStyle>
          <a:p>
            <a:pPr defTabSz="761970"/>
            <a:endParaRPr lang="en-US" altLang="ko-KR" smtClean="0">
              <a:solidFill>
                <a:srgbClr val="000000"/>
              </a:solidFill>
              <a:ea typeface="HY견고딕" pitchFamily="18" charset="-127"/>
            </a:endParaRPr>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167"/>
            </a:lvl1pPr>
          </a:lstStyle>
          <a:p>
            <a:pPr defTabSz="761970"/>
            <a:endParaRPr lang="en-US" altLang="ko-KR" smtClean="0">
              <a:solidFill>
                <a:srgbClr val="000000"/>
              </a:solidFill>
              <a:ea typeface="HY견고딕" pitchFamily="18" charset="-127"/>
            </a:endParaRP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167"/>
            </a:lvl1pPr>
          </a:lstStyle>
          <a:p>
            <a:pPr defTabSz="761970"/>
            <a:fld id="{B7D2126C-1539-400C-ACA4-5929D88F9D24}" type="slidenum">
              <a:rPr lang="en-US" altLang="ko-KR" smtClean="0">
                <a:solidFill>
                  <a:srgbClr val="000000"/>
                </a:solidFill>
                <a:ea typeface="HY견고딕" pitchFamily="18" charset="-127"/>
              </a:rPr>
              <a:pPr defTabSz="761970"/>
              <a:t>‹#›</a:t>
            </a:fld>
            <a:endParaRPr lang="en-US" altLang="ko-KR" smtClean="0">
              <a:solidFill>
                <a:srgbClr val="000000"/>
              </a:solidFill>
              <a:ea typeface="HY견고딕" pitchFamily="18" charset="-127"/>
            </a:endParaRPr>
          </a:p>
        </p:txBody>
      </p:sp>
    </p:spTree>
    <p:extLst>
      <p:ext uri="{BB962C8B-B14F-4D97-AF65-F5344CB8AC3E}">
        <p14:creationId xmlns:p14="http://schemas.microsoft.com/office/powerpoint/2010/main" val="2639595566"/>
      </p:ext>
    </p:extLst>
  </p:cSld>
  <p:clrMap bg1="lt1" tx1="dk1" bg2="lt2" tx2="dk2" accent1="accent1" accent2="accent2" accent3="accent3" accent4="accent4" accent5="accent5" accent6="accent6" hlink="hlink" folHlink="folHlink"/>
  <p:sldLayoutIdLst>
    <p:sldLayoutId id="2147494215" r:id="rId1"/>
  </p:sldLayoutIdLst>
  <p:txStyles>
    <p:titleStyle>
      <a:lvl1pPr algn="ctr" rtl="0" fontAlgn="base" latinLnBrk="1">
        <a:spcBef>
          <a:spcPct val="0"/>
        </a:spcBef>
        <a:spcAft>
          <a:spcPct val="0"/>
        </a:spcAft>
        <a:defRPr kumimoji="1" sz="3667" kern="1200">
          <a:solidFill>
            <a:schemeClr val="tx2"/>
          </a:solidFill>
          <a:latin typeface="+mj-lt"/>
          <a:ea typeface="+mj-ea"/>
          <a:cs typeface="+mj-cs"/>
        </a:defRPr>
      </a:lvl1pPr>
      <a:lvl2pPr algn="ctr" rtl="0" fontAlgn="base" latinLnBrk="1">
        <a:spcBef>
          <a:spcPct val="0"/>
        </a:spcBef>
        <a:spcAft>
          <a:spcPct val="0"/>
        </a:spcAft>
        <a:defRPr kumimoji="1" sz="3667">
          <a:solidFill>
            <a:schemeClr val="tx2"/>
          </a:solidFill>
          <a:latin typeface="HY견고딕" pitchFamily="18" charset="-127"/>
          <a:ea typeface="HY견고딕" pitchFamily="18" charset="-127"/>
        </a:defRPr>
      </a:lvl2pPr>
      <a:lvl3pPr algn="ctr" rtl="0" fontAlgn="base" latinLnBrk="1">
        <a:spcBef>
          <a:spcPct val="0"/>
        </a:spcBef>
        <a:spcAft>
          <a:spcPct val="0"/>
        </a:spcAft>
        <a:defRPr kumimoji="1" sz="3667">
          <a:solidFill>
            <a:schemeClr val="tx2"/>
          </a:solidFill>
          <a:latin typeface="HY견고딕" pitchFamily="18" charset="-127"/>
          <a:ea typeface="HY견고딕" pitchFamily="18" charset="-127"/>
        </a:defRPr>
      </a:lvl3pPr>
      <a:lvl4pPr algn="ctr" rtl="0" fontAlgn="base" latinLnBrk="1">
        <a:spcBef>
          <a:spcPct val="0"/>
        </a:spcBef>
        <a:spcAft>
          <a:spcPct val="0"/>
        </a:spcAft>
        <a:defRPr kumimoji="1" sz="3667">
          <a:solidFill>
            <a:schemeClr val="tx2"/>
          </a:solidFill>
          <a:latin typeface="HY견고딕" pitchFamily="18" charset="-127"/>
          <a:ea typeface="HY견고딕" pitchFamily="18" charset="-127"/>
        </a:defRPr>
      </a:lvl4pPr>
      <a:lvl5pPr algn="ctr" rtl="0" fontAlgn="base" latinLnBrk="1">
        <a:spcBef>
          <a:spcPct val="0"/>
        </a:spcBef>
        <a:spcAft>
          <a:spcPct val="0"/>
        </a:spcAft>
        <a:defRPr kumimoji="1" sz="3667">
          <a:solidFill>
            <a:schemeClr val="tx2"/>
          </a:solidFill>
          <a:latin typeface="HY견고딕" pitchFamily="18" charset="-127"/>
          <a:ea typeface="HY견고딕" pitchFamily="18" charset="-127"/>
        </a:defRPr>
      </a:lvl5pPr>
      <a:lvl6pPr marL="380985" algn="ctr" rtl="0" fontAlgn="base" latinLnBrk="1">
        <a:spcBef>
          <a:spcPct val="0"/>
        </a:spcBef>
        <a:spcAft>
          <a:spcPct val="0"/>
        </a:spcAft>
        <a:defRPr kumimoji="1" sz="3667">
          <a:solidFill>
            <a:schemeClr val="tx2"/>
          </a:solidFill>
          <a:latin typeface="HY견고딕" pitchFamily="18" charset="-127"/>
          <a:ea typeface="HY견고딕" pitchFamily="18" charset="-127"/>
        </a:defRPr>
      </a:lvl6pPr>
      <a:lvl7pPr marL="761970" algn="ctr" rtl="0" fontAlgn="base" latinLnBrk="1">
        <a:spcBef>
          <a:spcPct val="0"/>
        </a:spcBef>
        <a:spcAft>
          <a:spcPct val="0"/>
        </a:spcAft>
        <a:defRPr kumimoji="1" sz="3667">
          <a:solidFill>
            <a:schemeClr val="tx2"/>
          </a:solidFill>
          <a:latin typeface="HY견고딕" pitchFamily="18" charset="-127"/>
          <a:ea typeface="HY견고딕" pitchFamily="18" charset="-127"/>
        </a:defRPr>
      </a:lvl7pPr>
      <a:lvl8pPr marL="1142954" algn="ctr" rtl="0" fontAlgn="base" latinLnBrk="1">
        <a:spcBef>
          <a:spcPct val="0"/>
        </a:spcBef>
        <a:spcAft>
          <a:spcPct val="0"/>
        </a:spcAft>
        <a:defRPr kumimoji="1" sz="3667">
          <a:solidFill>
            <a:schemeClr val="tx2"/>
          </a:solidFill>
          <a:latin typeface="HY견고딕" pitchFamily="18" charset="-127"/>
          <a:ea typeface="HY견고딕" pitchFamily="18" charset="-127"/>
        </a:defRPr>
      </a:lvl8pPr>
      <a:lvl9pPr marL="1523939" algn="ctr" rtl="0" fontAlgn="base" latinLnBrk="1">
        <a:spcBef>
          <a:spcPct val="0"/>
        </a:spcBef>
        <a:spcAft>
          <a:spcPct val="0"/>
        </a:spcAft>
        <a:defRPr kumimoji="1" sz="3667">
          <a:solidFill>
            <a:schemeClr val="tx2"/>
          </a:solidFill>
          <a:latin typeface="HY견고딕" pitchFamily="18" charset="-127"/>
          <a:ea typeface="HY견고딕" pitchFamily="18" charset="-127"/>
        </a:defRPr>
      </a:lvl9pPr>
    </p:titleStyle>
    <p:bodyStyle>
      <a:lvl1pPr marL="285739" indent="-285739" algn="l" rtl="0" fontAlgn="base" latinLnBrk="1">
        <a:spcBef>
          <a:spcPct val="20000"/>
        </a:spcBef>
        <a:spcAft>
          <a:spcPct val="0"/>
        </a:spcAft>
        <a:buChar char="•"/>
        <a:defRPr kumimoji="1" sz="2667" kern="1200">
          <a:solidFill>
            <a:schemeClr val="tx1"/>
          </a:solidFill>
          <a:latin typeface="+mn-lt"/>
          <a:ea typeface="+mn-ea"/>
          <a:cs typeface="+mn-cs"/>
        </a:defRPr>
      </a:lvl1pPr>
      <a:lvl2pPr marL="619100" indent="-238115" algn="l" rtl="0" fontAlgn="base" latinLnBrk="1">
        <a:spcBef>
          <a:spcPct val="20000"/>
        </a:spcBef>
        <a:spcAft>
          <a:spcPct val="0"/>
        </a:spcAft>
        <a:buChar char="–"/>
        <a:defRPr kumimoji="1" sz="2333" kern="1200">
          <a:solidFill>
            <a:schemeClr val="tx1"/>
          </a:solidFill>
          <a:latin typeface="+mn-lt"/>
          <a:ea typeface="+mn-ea"/>
          <a:cs typeface="+mn-cs"/>
        </a:defRPr>
      </a:lvl2pPr>
      <a:lvl3pPr marL="952462" indent="-190492" algn="l" rtl="0" fontAlgn="base" latinLnBrk="1">
        <a:spcBef>
          <a:spcPct val="20000"/>
        </a:spcBef>
        <a:spcAft>
          <a:spcPct val="0"/>
        </a:spcAft>
        <a:buChar char="•"/>
        <a:defRPr kumimoji="1" sz="2000" kern="1200">
          <a:solidFill>
            <a:schemeClr val="tx1"/>
          </a:solidFill>
          <a:latin typeface="+mn-lt"/>
          <a:ea typeface="+mn-ea"/>
          <a:cs typeface="+mn-cs"/>
        </a:defRPr>
      </a:lvl3pPr>
      <a:lvl4pPr marL="1333447" indent="-190492" algn="l" rtl="0" fontAlgn="base" latinLnBrk="1">
        <a:spcBef>
          <a:spcPct val="20000"/>
        </a:spcBef>
        <a:spcAft>
          <a:spcPct val="0"/>
        </a:spcAft>
        <a:buChar char="–"/>
        <a:defRPr kumimoji="1" sz="1667" kern="1200">
          <a:solidFill>
            <a:schemeClr val="tx1"/>
          </a:solidFill>
          <a:latin typeface="+mn-lt"/>
          <a:ea typeface="+mn-ea"/>
          <a:cs typeface="+mn-cs"/>
        </a:defRPr>
      </a:lvl4pPr>
      <a:lvl5pPr marL="1714431" indent="-190492" algn="l" rtl="0" fontAlgn="base" latinLnBrk="1">
        <a:spcBef>
          <a:spcPct val="20000"/>
        </a:spcBef>
        <a:spcAft>
          <a:spcPct val="0"/>
        </a:spcAft>
        <a:buChar char="»"/>
        <a:defRPr kumimoji="1" sz="166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08000"/>
            <a:ext cx="7772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685800" y="16510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167"/>
            </a:lvl1pPr>
          </a:lstStyle>
          <a:p>
            <a:pPr defTabSz="761970"/>
            <a:endParaRPr lang="en-US" altLang="ko-KR" smtClean="0">
              <a:solidFill>
                <a:srgbClr val="000000"/>
              </a:solidFill>
              <a:ea typeface="HY견고딕" pitchFamily="18" charset="-127"/>
            </a:endParaRPr>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167"/>
            </a:lvl1pPr>
          </a:lstStyle>
          <a:p>
            <a:pPr defTabSz="761970"/>
            <a:endParaRPr lang="en-US" altLang="ko-KR" smtClean="0">
              <a:solidFill>
                <a:srgbClr val="000000"/>
              </a:solidFill>
              <a:ea typeface="HY견고딕" pitchFamily="18" charset="-127"/>
            </a:endParaRP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167"/>
            </a:lvl1pPr>
          </a:lstStyle>
          <a:p>
            <a:pPr defTabSz="761970"/>
            <a:fld id="{B7D2126C-1539-400C-ACA4-5929D88F9D24}" type="slidenum">
              <a:rPr lang="en-US" altLang="ko-KR" smtClean="0">
                <a:solidFill>
                  <a:srgbClr val="000000"/>
                </a:solidFill>
                <a:ea typeface="HY견고딕" pitchFamily="18" charset="-127"/>
              </a:rPr>
              <a:pPr defTabSz="761970"/>
              <a:t>‹#›</a:t>
            </a:fld>
            <a:endParaRPr lang="en-US" altLang="ko-KR" smtClean="0">
              <a:solidFill>
                <a:srgbClr val="000000"/>
              </a:solidFill>
              <a:ea typeface="HY견고딕" pitchFamily="18" charset="-127"/>
            </a:endParaRPr>
          </a:p>
        </p:txBody>
      </p:sp>
    </p:spTree>
    <p:extLst>
      <p:ext uri="{BB962C8B-B14F-4D97-AF65-F5344CB8AC3E}">
        <p14:creationId xmlns:p14="http://schemas.microsoft.com/office/powerpoint/2010/main" val="1957065736"/>
      </p:ext>
    </p:extLst>
  </p:cSld>
  <p:clrMap bg1="lt1" tx1="dk1" bg2="lt2" tx2="dk2" accent1="accent1" accent2="accent2" accent3="accent3" accent4="accent4" accent5="accent5" accent6="accent6" hlink="hlink" folHlink="folHlink"/>
  <p:sldLayoutIdLst>
    <p:sldLayoutId id="2147494217" r:id="rId1"/>
  </p:sldLayoutIdLst>
  <p:txStyles>
    <p:titleStyle>
      <a:lvl1pPr algn="ctr" rtl="0" fontAlgn="base" latinLnBrk="1">
        <a:spcBef>
          <a:spcPct val="0"/>
        </a:spcBef>
        <a:spcAft>
          <a:spcPct val="0"/>
        </a:spcAft>
        <a:defRPr kumimoji="1" sz="3667" kern="1200">
          <a:solidFill>
            <a:schemeClr val="tx2"/>
          </a:solidFill>
          <a:latin typeface="+mj-lt"/>
          <a:ea typeface="+mj-ea"/>
          <a:cs typeface="+mj-cs"/>
        </a:defRPr>
      </a:lvl1pPr>
      <a:lvl2pPr algn="ctr" rtl="0" fontAlgn="base" latinLnBrk="1">
        <a:spcBef>
          <a:spcPct val="0"/>
        </a:spcBef>
        <a:spcAft>
          <a:spcPct val="0"/>
        </a:spcAft>
        <a:defRPr kumimoji="1" sz="3667">
          <a:solidFill>
            <a:schemeClr val="tx2"/>
          </a:solidFill>
          <a:latin typeface="HY견고딕" pitchFamily="18" charset="-127"/>
          <a:ea typeface="HY견고딕" pitchFamily="18" charset="-127"/>
        </a:defRPr>
      </a:lvl2pPr>
      <a:lvl3pPr algn="ctr" rtl="0" fontAlgn="base" latinLnBrk="1">
        <a:spcBef>
          <a:spcPct val="0"/>
        </a:spcBef>
        <a:spcAft>
          <a:spcPct val="0"/>
        </a:spcAft>
        <a:defRPr kumimoji="1" sz="3667">
          <a:solidFill>
            <a:schemeClr val="tx2"/>
          </a:solidFill>
          <a:latin typeface="HY견고딕" pitchFamily="18" charset="-127"/>
          <a:ea typeface="HY견고딕" pitchFamily="18" charset="-127"/>
        </a:defRPr>
      </a:lvl3pPr>
      <a:lvl4pPr algn="ctr" rtl="0" fontAlgn="base" latinLnBrk="1">
        <a:spcBef>
          <a:spcPct val="0"/>
        </a:spcBef>
        <a:spcAft>
          <a:spcPct val="0"/>
        </a:spcAft>
        <a:defRPr kumimoji="1" sz="3667">
          <a:solidFill>
            <a:schemeClr val="tx2"/>
          </a:solidFill>
          <a:latin typeface="HY견고딕" pitchFamily="18" charset="-127"/>
          <a:ea typeface="HY견고딕" pitchFamily="18" charset="-127"/>
        </a:defRPr>
      </a:lvl4pPr>
      <a:lvl5pPr algn="ctr" rtl="0" fontAlgn="base" latinLnBrk="1">
        <a:spcBef>
          <a:spcPct val="0"/>
        </a:spcBef>
        <a:spcAft>
          <a:spcPct val="0"/>
        </a:spcAft>
        <a:defRPr kumimoji="1" sz="3667">
          <a:solidFill>
            <a:schemeClr val="tx2"/>
          </a:solidFill>
          <a:latin typeface="HY견고딕" pitchFamily="18" charset="-127"/>
          <a:ea typeface="HY견고딕" pitchFamily="18" charset="-127"/>
        </a:defRPr>
      </a:lvl5pPr>
      <a:lvl6pPr marL="380985" algn="ctr" rtl="0" fontAlgn="base" latinLnBrk="1">
        <a:spcBef>
          <a:spcPct val="0"/>
        </a:spcBef>
        <a:spcAft>
          <a:spcPct val="0"/>
        </a:spcAft>
        <a:defRPr kumimoji="1" sz="3667">
          <a:solidFill>
            <a:schemeClr val="tx2"/>
          </a:solidFill>
          <a:latin typeface="HY견고딕" pitchFamily="18" charset="-127"/>
          <a:ea typeface="HY견고딕" pitchFamily="18" charset="-127"/>
        </a:defRPr>
      </a:lvl6pPr>
      <a:lvl7pPr marL="761970" algn="ctr" rtl="0" fontAlgn="base" latinLnBrk="1">
        <a:spcBef>
          <a:spcPct val="0"/>
        </a:spcBef>
        <a:spcAft>
          <a:spcPct val="0"/>
        </a:spcAft>
        <a:defRPr kumimoji="1" sz="3667">
          <a:solidFill>
            <a:schemeClr val="tx2"/>
          </a:solidFill>
          <a:latin typeface="HY견고딕" pitchFamily="18" charset="-127"/>
          <a:ea typeface="HY견고딕" pitchFamily="18" charset="-127"/>
        </a:defRPr>
      </a:lvl7pPr>
      <a:lvl8pPr marL="1142954" algn="ctr" rtl="0" fontAlgn="base" latinLnBrk="1">
        <a:spcBef>
          <a:spcPct val="0"/>
        </a:spcBef>
        <a:spcAft>
          <a:spcPct val="0"/>
        </a:spcAft>
        <a:defRPr kumimoji="1" sz="3667">
          <a:solidFill>
            <a:schemeClr val="tx2"/>
          </a:solidFill>
          <a:latin typeface="HY견고딕" pitchFamily="18" charset="-127"/>
          <a:ea typeface="HY견고딕" pitchFamily="18" charset="-127"/>
        </a:defRPr>
      </a:lvl8pPr>
      <a:lvl9pPr marL="1523939" algn="ctr" rtl="0" fontAlgn="base" latinLnBrk="1">
        <a:spcBef>
          <a:spcPct val="0"/>
        </a:spcBef>
        <a:spcAft>
          <a:spcPct val="0"/>
        </a:spcAft>
        <a:defRPr kumimoji="1" sz="3667">
          <a:solidFill>
            <a:schemeClr val="tx2"/>
          </a:solidFill>
          <a:latin typeface="HY견고딕" pitchFamily="18" charset="-127"/>
          <a:ea typeface="HY견고딕" pitchFamily="18" charset="-127"/>
        </a:defRPr>
      </a:lvl9pPr>
    </p:titleStyle>
    <p:bodyStyle>
      <a:lvl1pPr marL="285739" indent="-285739" algn="l" rtl="0" fontAlgn="base" latinLnBrk="1">
        <a:spcBef>
          <a:spcPct val="20000"/>
        </a:spcBef>
        <a:spcAft>
          <a:spcPct val="0"/>
        </a:spcAft>
        <a:buChar char="•"/>
        <a:defRPr kumimoji="1" sz="2667" kern="1200">
          <a:solidFill>
            <a:schemeClr val="tx1"/>
          </a:solidFill>
          <a:latin typeface="+mn-lt"/>
          <a:ea typeface="+mn-ea"/>
          <a:cs typeface="+mn-cs"/>
        </a:defRPr>
      </a:lvl1pPr>
      <a:lvl2pPr marL="619100" indent="-238115" algn="l" rtl="0" fontAlgn="base" latinLnBrk="1">
        <a:spcBef>
          <a:spcPct val="20000"/>
        </a:spcBef>
        <a:spcAft>
          <a:spcPct val="0"/>
        </a:spcAft>
        <a:buChar char="–"/>
        <a:defRPr kumimoji="1" sz="2333" kern="1200">
          <a:solidFill>
            <a:schemeClr val="tx1"/>
          </a:solidFill>
          <a:latin typeface="+mn-lt"/>
          <a:ea typeface="+mn-ea"/>
          <a:cs typeface="+mn-cs"/>
        </a:defRPr>
      </a:lvl2pPr>
      <a:lvl3pPr marL="952462" indent="-190492" algn="l" rtl="0" fontAlgn="base" latinLnBrk="1">
        <a:spcBef>
          <a:spcPct val="20000"/>
        </a:spcBef>
        <a:spcAft>
          <a:spcPct val="0"/>
        </a:spcAft>
        <a:buChar char="•"/>
        <a:defRPr kumimoji="1" sz="2000" kern="1200">
          <a:solidFill>
            <a:schemeClr val="tx1"/>
          </a:solidFill>
          <a:latin typeface="+mn-lt"/>
          <a:ea typeface="+mn-ea"/>
          <a:cs typeface="+mn-cs"/>
        </a:defRPr>
      </a:lvl3pPr>
      <a:lvl4pPr marL="1333447" indent="-190492" algn="l" rtl="0" fontAlgn="base" latinLnBrk="1">
        <a:spcBef>
          <a:spcPct val="20000"/>
        </a:spcBef>
        <a:spcAft>
          <a:spcPct val="0"/>
        </a:spcAft>
        <a:buChar char="–"/>
        <a:defRPr kumimoji="1" sz="1667" kern="1200">
          <a:solidFill>
            <a:schemeClr val="tx1"/>
          </a:solidFill>
          <a:latin typeface="+mn-lt"/>
          <a:ea typeface="+mn-ea"/>
          <a:cs typeface="+mn-cs"/>
        </a:defRPr>
      </a:lvl4pPr>
      <a:lvl5pPr marL="1714431" indent="-190492" algn="l" rtl="0" fontAlgn="base" latinLnBrk="1">
        <a:spcBef>
          <a:spcPct val="20000"/>
        </a:spcBef>
        <a:spcAft>
          <a:spcPct val="0"/>
        </a:spcAft>
        <a:buChar char="»"/>
        <a:defRPr kumimoji="1" sz="166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08000"/>
            <a:ext cx="7772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685800" y="16510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167"/>
            </a:lvl1pPr>
          </a:lstStyle>
          <a:p>
            <a:pPr defTabSz="761970"/>
            <a:endParaRPr lang="en-US" altLang="ko-KR" smtClean="0">
              <a:solidFill>
                <a:srgbClr val="000000"/>
              </a:solidFill>
              <a:ea typeface="HY견고딕" pitchFamily="18" charset="-127"/>
            </a:endParaRPr>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167"/>
            </a:lvl1pPr>
          </a:lstStyle>
          <a:p>
            <a:pPr defTabSz="761970"/>
            <a:endParaRPr lang="en-US" altLang="ko-KR" smtClean="0">
              <a:solidFill>
                <a:srgbClr val="000000"/>
              </a:solidFill>
              <a:ea typeface="HY견고딕" pitchFamily="18" charset="-127"/>
            </a:endParaRP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167"/>
            </a:lvl1pPr>
          </a:lstStyle>
          <a:p>
            <a:pPr defTabSz="761970"/>
            <a:fld id="{B7D2126C-1539-400C-ACA4-5929D88F9D24}" type="slidenum">
              <a:rPr lang="en-US" altLang="ko-KR" smtClean="0">
                <a:solidFill>
                  <a:srgbClr val="000000"/>
                </a:solidFill>
                <a:ea typeface="HY견고딕" pitchFamily="18" charset="-127"/>
              </a:rPr>
              <a:pPr defTabSz="761970"/>
              <a:t>‹#›</a:t>
            </a:fld>
            <a:endParaRPr lang="en-US" altLang="ko-KR" smtClean="0">
              <a:solidFill>
                <a:srgbClr val="000000"/>
              </a:solidFill>
              <a:ea typeface="HY견고딕" pitchFamily="18" charset="-127"/>
            </a:endParaRPr>
          </a:p>
        </p:txBody>
      </p:sp>
    </p:spTree>
    <p:extLst>
      <p:ext uri="{BB962C8B-B14F-4D97-AF65-F5344CB8AC3E}">
        <p14:creationId xmlns:p14="http://schemas.microsoft.com/office/powerpoint/2010/main" val="2564320869"/>
      </p:ext>
    </p:extLst>
  </p:cSld>
  <p:clrMap bg1="lt1" tx1="dk1" bg2="lt2" tx2="dk2" accent1="accent1" accent2="accent2" accent3="accent3" accent4="accent4" accent5="accent5" accent6="accent6" hlink="hlink" folHlink="folHlink"/>
  <p:sldLayoutIdLst>
    <p:sldLayoutId id="2147494219" r:id="rId1"/>
  </p:sldLayoutIdLst>
  <p:txStyles>
    <p:titleStyle>
      <a:lvl1pPr algn="ctr" rtl="0" fontAlgn="base" latinLnBrk="1">
        <a:spcBef>
          <a:spcPct val="0"/>
        </a:spcBef>
        <a:spcAft>
          <a:spcPct val="0"/>
        </a:spcAft>
        <a:defRPr kumimoji="1" sz="3667" kern="1200">
          <a:solidFill>
            <a:schemeClr val="tx2"/>
          </a:solidFill>
          <a:latin typeface="+mj-lt"/>
          <a:ea typeface="+mj-ea"/>
          <a:cs typeface="+mj-cs"/>
        </a:defRPr>
      </a:lvl1pPr>
      <a:lvl2pPr algn="ctr" rtl="0" fontAlgn="base" latinLnBrk="1">
        <a:spcBef>
          <a:spcPct val="0"/>
        </a:spcBef>
        <a:spcAft>
          <a:spcPct val="0"/>
        </a:spcAft>
        <a:defRPr kumimoji="1" sz="3667">
          <a:solidFill>
            <a:schemeClr val="tx2"/>
          </a:solidFill>
          <a:latin typeface="HY견고딕" pitchFamily="18" charset="-127"/>
          <a:ea typeface="HY견고딕" pitchFamily="18" charset="-127"/>
        </a:defRPr>
      </a:lvl2pPr>
      <a:lvl3pPr algn="ctr" rtl="0" fontAlgn="base" latinLnBrk="1">
        <a:spcBef>
          <a:spcPct val="0"/>
        </a:spcBef>
        <a:spcAft>
          <a:spcPct val="0"/>
        </a:spcAft>
        <a:defRPr kumimoji="1" sz="3667">
          <a:solidFill>
            <a:schemeClr val="tx2"/>
          </a:solidFill>
          <a:latin typeface="HY견고딕" pitchFamily="18" charset="-127"/>
          <a:ea typeface="HY견고딕" pitchFamily="18" charset="-127"/>
        </a:defRPr>
      </a:lvl3pPr>
      <a:lvl4pPr algn="ctr" rtl="0" fontAlgn="base" latinLnBrk="1">
        <a:spcBef>
          <a:spcPct val="0"/>
        </a:spcBef>
        <a:spcAft>
          <a:spcPct val="0"/>
        </a:spcAft>
        <a:defRPr kumimoji="1" sz="3667">
          <a:solidFill>
            <a:schemeClr val="tx2"/>
          </a:solidFill>
          <a:latin typeface="HY견고딕" pitchFamily="18" charset="-127"/>
          <a:ea typeface="HY견고딕" pitchFamily="18" charset="-127"/>
        </a:defRPr>
      </a:lvl4pPr>
      <a:lvl5pPr algn="ctr" rtl="0" fontAlgn="base" latinLnBrk="1">
        <a:spcBef>
          <a:spcPct val="0"/>
        </a:spcBef>
        <a:spcAft>
          <a:spcPct val="0"/>
        </a:spcAft>
        <a:defRPr kumimoji="1" sz="3667">
          <a:solidFill>
            <a:schemeClr val="tx2"/>
          </a:solidFill>
          <a:latin typeface="HY견고딕" pitchFamily="18" charset="-127"/>
          <a:ea typeface="HY견고딕" pitchFamily="18" charset="-127"/>
        </a:defRPr>
      </a:lvl5pPr>
      <a:lvl6pPr marL="380985" algn="ctr" rtl="0" fontAlgn="base" latinLnBrk="1">
        <a:spcBef>
          <a:spcPct val="0"/>
        </a:spcBef>
        <a:spcAft>
          <a:spcPct val="0"/>
        </a:spcAft>
        <a:defRPr kumimoji="1" sz="3667">
          <a:solidFill>
            <a:schemeClr val="tx2"/>
          </a:solidFill>
          <a:latin typeface="HY견고딕" pitchFamily="18" charset="-127"/>
          <a:ea typeface="HY견고딕" pitchFamily="18" charset="-127"/>
        </a:defRPr>
      </a:lvl6pPr>
      <a:lvl7pPr marL="761970" algn="ctr" rtl="0" fontAlgn="base" latinLnBrk="1">
        <a:spcBef>
          <a:spcPct val="0"/>
        </a:spcBef>
        <a:spcAft>
          <a:spcPct val="0"/>
        </a:spcAft>
        <a:defRPr kumimoji="1" sz="3667">
          <a:solidFill>
            <a:schemeClr val="tx2"/>
          </a:solidFill>
          <a:latin typeface="HY견고딕" pitchFamily="18" charset="-127"/>
          <a:ea typeface="HY견고딕" pitchFamily="18" charset="-127"/>
        </a:defRPr>
      </a:lvl7pPr>
      <a:lvl8pPr marL="1142954" algn="ctr" rtl="0" fontAlgn="base" latinLnBrk="1">
        <a:spcBef>
          <a:spcPct val="0"/>
        </a:spcBef>
        <a:spcAft>
          <a:spcPct val="0"/>
        </a:spcAft>
        <a:defRPr kumimoji="1" sz="3667">
          <a:solidFill>
            <a:schemeClr val="tx2"/>
          </a:solidFill>
          <a:latin typeface="HY견고딕" pitchFamily="18" charset="-127"/>
          <a:ea typeface="HY견고딕" pitchFamily="18" charset="-127"/>
        </a:defRPr>
      </a:lvl8pPr>
      <a:lvl9pPr marL="1523939" algn="ctr" rtl="0" fontAlgn="base" latinLnBrk="1">
        <a:spcBef>
          <a:spcPct val="0"/>
        </a:spcBef>
        <a:spcAft>
          <a:spcPct val="0"/>
        </a:spcAft>
        <a:defRPr kumimoji="1" sz="3667">
          <a:solidFill>
            <a:schemeClr val="tx2"/>
          </a:solidFill>
          <a:latin typeface="HY견고딕" pitchFamily="18" charset="-127"/>
          <a:ea typeface="HY견고딕" pitchFamily="18" charset="-127"/>
        </a:defRPr>
      </a:lvl9pPr>
    </p:titleStyle>
    <p:bodyStyle>
      <a:lvl1pPr marL="285739" indent="-285739" algn="l" rtl="0" fontAlgn="base" latinLnBrk="1">
        <a:spcBef>
          <a:spcPct val="20000"/>
        </a:spcBef>
        <a:spcAft>
          <a:spcPct val="0"/>
        </a:spcAft>
        <a:buChar char="•"/>
        <a:defRPr kumimoji="1" sz="2667" kern="1200">
          <a:solidFill>
            <a:schemeClr val="tx1"/>
          </a:solidFill>
          <a:latin typeface="+mn-lt"/>
          <a:ea typeface="+mn-ea"/>
          <a:cs typeface="+mn-cs"/>
        </a:defRPr>
      </a:lvl1pPr>
      <a:lvl2pPr marL="619100" indent="-238115" algn="l" rtl="0" fontAlgn="base" latinLnBrk="1">
        <a:spcBef>
          <a:spcPct val="20000"/>
        </a:spcBef>
        <a:spcAft>
          <a:spcPct val="0"/>
        </a:spcAft>
        <a:buChar char="–"/>
        <a:defRPr kumimoji="1" sz="2333" kern="1200">
          <a:solidFill>
            <a:schemeClr val="tx1"/>
          </a:solidFill>
          <a:latin typeface="+mn-lt"/>
          <a:ea typeface="+mn-ea"/>
          <a:cs typeface="+mn-cs"/>
        </a:defRPr>
      </a:lvl2pPr>
      <a:lvl3pPr marL="952462" indent="-190492" algn="l" rtl="0" fontAlgn="base" latinLnBrk="1">
        <a:spcBef>
          <a:spcPct val="20000"/>
        </a:spcBef>
        <a:spcAft>
          <a:spcPct val="0"/>
        </a:spcAft>
        <a:buChar char="•"/>
        <a:defRPr kumimoji="1" sz="2000" kern="1200">
          <a:solidFill>
            <a:schemeClr val="tx1"/>
          </a:solidFill>
          <a:latin typeface="+mn-lt"/>
          <a:ea typeface="+mn-ea"/>
          <a:cs typeface="+mn-cs"/>
        </a:defRPr>
      </a:lvl3pPr>
      <a:lvl4pPr marL="1333447" indent="-190492" algn="l" rtl="0" fontAlgn="base" latinLnBrk="1">
        <a:spcBef>
          <a:spcPct val="20000"/>
        </a:spcBef>
        <a:spcAft>
          <a:spcPct val="0"/>
        </a:spcAft>
        <a:buChar char="–"/>
        <a:defRPr kumimoji="1" sz="1667" kern="1200">
          <a:solidFill>
            <a:schemeClr val="tx1"/>
          </a:solidFill>
          <a:latin typeface="+mn-lt"/>
          <a:ea typeface="+mn-ea"/>
          <a:cs typeface="+mn-cs"/>
        </a:defRPr>
      </a:lvl4pPr>
      <a:lvl5pPr marL="1714431" indent="-190492" algn="l" rtl="0" fontAlgn="base" latinLnBrk="1">
        <a:spcBef>
          <a:spcPct val="20000"/>
        </a:spcBef>
        <a:spcAft>
          <a:spcPct val="0"/>
        </a:spcAft>
        <a:buChar char="»"/>
        <a:defRPr kumimoji="1" sz="166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08000"/>
            <a:ext cx="7772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685800" y="16510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167"/>
            </a:lvl1pPr>
          </a:lstStyle>
          <a:p>
            <a:pPr defTabSz="761970"/>
            <a:endParaRPr lang="en-US" altLang="ko-KR" smtClean="0">
              <a:solidFill>
                <a:srgbClr val="000000"/>
              </a:solidFill>
              <a:ea typeface="HY견고딕" pitchFamily="18" charset="-127"/>
            </a:endParaRPr>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167"/>
            </a:lvl1pPr>
          </a:lstStyle>
          <a:p>
            <a:pPr defTabSz="761970"/>
            <a:endParaRPr lang="en-US" altLang="ko-KR" smtClean="0">
              <a:solidFill>
                <a:srgbClr val="000000"/>
              </a:solidFill>
              <a:ea typeface="HY견고딕" pitchFamily="18" charset="-127"/>
            </a:endParaRP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167"/>
            </a:lvl1pPr>
          </a:lstStyle>
          <a:p>
            <a:pPr defTabSz="761970"/>
            <a:fld id="{B7D2126C-1539-400C-ACA4-5929D88F9D24}" type="slidenum">
              <a:rPr lang="en-US" altLang="ko-KR" smtClean="0">
                <a:solidFill>
                  <a:srgbClr val="000000"/>
                </a:solidFill>
                <a:ea typeface="HY견고딕" pitchFamily="18" charset="-127"/>
              </a:rPr>
              <a:pPr defTabSz="761970"/>
              <a:t>‹#›</a:t>
            </a:fld>
            <a:endParaRPr lang="en-US" altLang="ko-KR" smtClean="0">
              <a:solidFill>
                <a:srgbClr val="000000"/>
              </a:solidFill>
              <a:ea typeface="HY견고딕" pitchFamily="18" charset="-127"/>
            </a:endParaRPr>
          </a:p>
        </p:txBody>
      </p:sp>
    </p:spTree>
    <p:extLst>
      <p:ext uri="{BB962C8B-B14F-4D97-AF65-F5344CB8AC3E}">
        <p14:creationId xmlns:p14="http://schemas.microsoft.com/office/powerpoint/2010/main" val="2508133502"/>
      </p:ext>
    </p:extLst>
  </p:cSld>
  <p:clrMap bg1="lt1" tx1="dk1" bg2="lt2" tx2="dk2" accent1="accent1" accent2="accent2" accent3="accent3" accent4="accent4" accent5="accent5" accent6="accent6" hlink="hlink" folHlink="folHlink"/>
  <p:sldLayoutIdLst>
    <p:sldLayoutId id="2147494221" r:id="rId1"/>
  </p:sldLayoutIdLst>
  <p:txStyles>
    <p:titleStyle>
      <a:lvl1pPr algn="ctr" rtl="0" fontAlgn="base" latinLnBrk="1">
        <a:spcBef>
          <a:spcPct val="0"/>
        </a:spcBef>
        <a:spcAft>
          <a:spcPct val="0"/>
        </a:spcAft>
        <a:defRPr kumimoji="1" sz="3667" kern="1200">
          <a:solidFill>
            <a:schemeClr val="tx2"/>
          </a:solidFill>
          <a:latin typeface="+mj-lt"/>
          <a:ea typeface="+mj-ea"/>
          <a:cs typeface="+mj-cs"/>
        </a:defRPr>
      </a:lvl1pPr>
      <a:lvl2pPr algn="ctr" rtl="0" fontAlgn="base" latinLnBrk="1">
        <a:spcBef>
          <a:spcPct val="0"/>
        </a:spcBef>
        <a:spcAft>
          <a:spcPct val="0"/>
        </a:spcAft>
        <a:defRPr kumimoji="1" sz="3667">
          <a:solidFill>
            <a:schemeClr val="tx2"/>
          </a:solidFill>
          <a:latin typeface="HY견고딕" pitchFamily="18" charset="-127"/>
          <a:ea typeface="HY견고딕" pitchFamily="18" charset="-127"/>
        </a:defRPr>
      </a:lvl2pPr>
      <a:lvl3pPr algn="ctr" rtl="0" fontAlgn="base" latinLnBrk="1">
        <a:spcBef>
          <a:spcPct val="0"/>
        </a:spcBef>
        <a:spcAft>
          <a:spcPct val="0"/>
        </a:spcAft>
        <a:defRPr kumimoji="1" sz="3667">
          <a:solidFill>
            <a:schemeClr val="tx2"/>
          </a:solidFill>
          <a:latin typeface="HY견고딕" pitchFamily="18" charset="-127"/>
          <a:ea typeface="HY견고딕" pitchFamily="18" charset="-127"/>
        </a:defRPr>
      </a:lvl3pPr>
      <a:lvl4pPr algn="ctr" rtl="0" fontAlgn="base" latinLnBrk="1">
        <a:spcBef>
          <a:spcPct val="0"/>
        </a:spcBef>
        <a:spcAft>
          <a:spcPct val="0"/>
        </a:spcAft>
        <a:defRPr kumimoji="1" sz="3667">
          <a:solidFill>
            <a:schemeClr val="tx2"/>
          </a:solidFill>
          <a:latin typeface="HY견고딕" pitchFamily="18" charset="-127"/>
          <a:ea typeface="HY견고딕" pitchFamily="18" charset="-127"/>
        </a:defRPr>
      </a:lvl4pPr>
      <a:lvl5pPr algn="ctr" rtl="0" fontAlgn="base" latinLnBrk="1">
        <a:spcBef>
          <a:spcPct val="0"/>
        </a:spcBef>
        <a:spcAft>
          <a:spcPct val="0"/>
        </a:spcAft>
        <a:defRPr kumimoji="1" sz="3667">
          <a:solidFill>
            <a:schemeClr val="tx2"/>
          </a:solidFill>
          <a:latin typeface="HY견고딕" pitchFamily="18" charset="-127"/>
          <a:ea typeface="HY견고딕" pitchFamily="18" charset="-127"/>
        </a:defRPr>
      </a:lvl5pPr>
      <a:lvl6pPr marL="380985" algn="ctr" rtl="0" fontAlgn="base" latinLnBrk="1">
        <a:spcBef>
          <a:spcPct val="0"/>
        </a:spcBef>
        <a:spcAft>
          <a:spcPct val="0"/>
        </a:spcAft>
        <a:defRPr kumimoji="1" sz="3667">
          <a:solidFill>
            <a:schemeClr val="tx2"/>
          </a:solidFill>
          <a:latin typeface="HY견고딕" pitchFamily="18" charset="-127"/>
          <a:ea typeface="HY견고딕" pitchFamily="18" charset="-127"/>
        </a:defRPr>
      </a:lvl6pPr>
      <a:lvl7pPr marL="761970" algn="ctr" rtl="0" fontAlgn="base" latinLnBrk="1">
        <a:spcBef>
          <a:spcPct val="0"/>
        </a:spcBef>
        <a:spcAft>
          <a:spcPct val="0"/>
        </a:spcAft>
        <a:defRPr kumimoji="1" sz="3667">
          <a:solidFill>
            <a:schemeClr val="tx2"/>
          </a:solidFill>
          <a:latin typeface="HY견고딕" pitchFamily="18" charset="-127"/>
          <a:ea typeface="HY견고딕" pitchFamily="18" charset="-127"/>
        </a:defRPr>
      </a:lvl7pPr>
      <a:lvl8pPr marL="1142954" algn="ctr" rtl="0" fontAlgn="base" latinLnBrk="1">
        <a:spcBef>
          <a:spcPct val="0"/>
        </a:spcBef>
        <a:spcAft>
          <a:spcPct val="0"/>
        </a:spcAft>
        <a:defRPr kumimoji="1" sz="3667">
          <a:solidFill>
            <a:schemeClr val="tx2"/>
          </a:solidFill>
          <a:latin typeface="HY견고딕" pitchFamily="18" charset="-127"/>
          <a:ea typeface="HY견고딕" pitchFamily="18" charset="-127"/>
        </a:defRPr>
      </a:lvl8pPr>
      <a:lvl9pPr marL="1523939" algn="ctr" rtl="0" fontAlgn="base" latinLnBrk="1">
        <a:spcBef>
          <a:spcPct val="0"/>
        </a:spcBef>
        <a:spcAft>
          <a:spcPct val="0"/>
        </a:spcAft>
        <a:defRPr kumimoji="1" sz="3667">
          <a:solidFill>
            <a:schemeClr val="tx2"/>
          </a:solidFill>
          <a:latin typeface="HY견고딕" pitchFamily="18" charset="-127"/>
          <a:ea typeface="HY견고딕" pitchFamily="18" charset="-127"/>
        </a:defRPr>
      </a:lvl9pPr>
    </p:titleStyle>
    <p:bodyStyle>
      <a:lvl1pPr marL="285739" indent="-285739" algn="l" rtl="0" fontAlgn="base" latinLnBrk="1">
        <a:spcBef>
          <a:spcPct val="20000"/>
        </a:spcBef>
        <a:spcAft>
          <a:spcPct val="0"/>
        </a:spcAft>
        <a:buChar char="•"/>
        <a:defRPr kumimoji="1" sz="2667" kern="1200">
          <a:solidFill>
            <a:schemeClr val="tx1"/>
          </a:solidFill>
          <a:latin typeface="+mn-lt"/>
          <a:ea typeface="+mn-ea"/>
          <a:cs typeface="+mn-cs"/>
        </a:defRPr>
      </a:lvl1pPr>
      <a:lvl2pPr marL="619100" indent="-238115" algn="l" rtl="0" fontAlgn="base" latinLnBrk="1">
        <a:spcBef>
          <a:spcPct val="20000"/>
        </a:spcBef>
        <a:spcAft>
          <a:spcPct val="0"/>
        </a:spcAft>
        <a:buChar char="–"/>
        <a:defRPr kumimoji="1" sz="2333" kern="1200">
          <a:solidFill>
            <a:schemeClr val="tx1"/>
          </a:solidFill>
          <a:latin typeface="+mn-lt"/>
          <a:ea typeface="+mn-ea"/>
          <a:cs typeface="+mn-cs"/>
        </a:defRPr>
      </a:lvl2pPr>
      <a:lvl3pPr marL="952462" indent="-190492" algn="l" rtl="0" fontAlgn="base" latinLnBrk="1">
        <a:spcBef>
          <a:spcPct val="20000"/>
        </a:spcBef>
        <a:spcAft>
          <a:spcPct val="0"/>
        </a:spcAft>
        <a:buChar char="•"/>
        <a:defRPr kumimoji="1" sz="2000" kern="1200">
          <a:solidFill>
            <a:schemeClr val="tx1"/>
          </a:solidFill>
          <a:latin typeface="+mn-lt"/>
          <a:ea typeface="+mn-ea"/>
          <a:cs typeface="+mn-cs"/>
        </a:defRPr>
      </a:lvl3pPr>
      <a:lvl4pPr marL="1333447" indent="-190492" algn="l" rtl="0" fontAlgn="base" latinLnBrk="1">
        <a:spcBef>
          <a:spcPct val="20000"/>
        </a:spcBef>
        <a:spcAft>
          <a:spcPct val="0"/>
        </a:spcAft>
        <a:buChar char="–"/>
        <a:defRPr kumimoji="1" sz="1667" kern="1200">
          <a:solidFill>
            <a:schemeClr val="tx1"/>
          </a:solidFill>
          <a:latin typeface="+mn-lt"/>
          <a:ea typeface="+mn-ea"/>
          <a:cs typeface="+mn-cs"/>
        </a:defRPr>
      </a:lvl4pPr>
      <a:lvl5pPr marL="1714431" indent="-190492" algn="l" rtl="0" fontAlgn="base" latinLnBrk="1">
        <a:spcBef>
          <a:spcPct val="20000"/>
        </a:spcBef>
        <a:spcAft>
          <a:spcPct val="0"/>
        </a:spcAft>
        <a:buChar char="»"/>
        <a:defRPr kumimoji="1" sz="166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08000"/>
            <a:ext cx="7772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685800" y="16510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167"/>
            </a:lvl1pPr>
          </a:lstStyle>
          <a:p>
            <a:pPr defTabSz="761970"/>
            <a:endParaRPr lang="en-US" altLang="ko-KR" smtClean="0">
              <a:solidFill>
                <a:srgbClr val="000000"/>
              </a:solidFill>
              <a:ea typeface="HY견고딕" pitchFamily="18" charset="-127"/>
            </a:endParaRPr>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167"/>
            </a:lvl1pPr>
          </a:lstStyle>
          <a:p>
            <a:pPr defTabSz="761970"/>
            <a:endParaRPr lang="en-US" altLang="ko-KR" smtClean="0">
              <a:solidFill>
                <a:srgbClr val="000000"/>
              </a:solidFill>
              <a:ea typeface="HY견고딕" pitchFamily="18" charset="-127"/>
            </a:endParaRP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167"/>
            </a:lvl1pPr>
          </a:lstStyle>
          <a:p>
            <a:pPr defTabSz="761970"/>
            <a:fld id="{B7D2126C-1539-400C-ACA4-5929D88F9D24}" type="slidenum">
              <a:rPr lang="en-US" altLang="ko-KR" smtClean="0">
                <a:solidFill>
                  <a:srgbClr val="000000"/>
                </a:solidFill>
                <a:ea typeface="HY견고딕" pitchFamily="18" charset="-127"/>
              </a:rPr>
              <a:pPr defTabSz="761970"/>
              <a:t>‹#›</a:t>
            </a:fld>
            <a:endParaRPr lang="en-US" altLang="ko-KR" smtClean="0">
              <a:solidFill>
                <a:srgbClr val="000000"/>
              </a:solidFill>
              <a:ea typeface="HY견고딕" pitchFamily="18" charset="-127"/>
            </a:endParaRPr>
          </a:p>
        </p:txBody>
      </p:sp>
    </p:spTree>
    <p:extLst>
      <p:ext uri="{BB962C8B-B14F-4D97-AF65-F5344CB8AC3E}">
        <p14:creationId xmlns:p14="http://schemas.microsoft.com/office/powerpoint/2010/main" val="2235946312"/>
      </p:ext>
    </p:extLst>
  </p:cSld>
  <p:clrMap bg1="lt1" tx1="dk1" bg2="lt2" tx2="dk2" accent1="accent1" accent2="accent2" accent3="accent3" accent4="accent4" accent5="accent5" accent6="accent6" hlink="hlink" folHlink="folHlink"/>
  <p:sldLayoutIdLst>
    <p:sldLayoutId id="2147494223" r:id="rId1"/>
  </p:sldLayoutIdLst>
  <p:txStyles>
    <p:titleStyle>
      <a:lvl1pPr algn="ctr" rtl="0" fontAlgn="base" latinLnBrk="1">
        <a:spcBef>
          <a:spcPct val="0"/>
        </a:spcBef>
        <a:spcAft>
          <a:spcPct val="0"/>
        </a:spcAft>
        <a:defRPr kumimoji="1" sz="3667" kern="1200">
          <a:solidFill>
            <a:schemeClr val="tx2"/>
          </a:solidFill>
          <a:latin typeface="+mj-lt"/>
          <a:ea typeface="+mj-ea"/>
          <a:cs typeface="+mj-cs"/>
        </a:defRPr>
      </a:lvl1pPr>
      <a:lvl2pPr algn="ctr" rtl="0" fontAlgn="base" latinLnBrk="1">
        <a:spcBef>
          <a:spcPct val="0"/>
        </a:spcBef>
        <a:spcAft>
          <a:spcPct val="0"/>
        </a:spcAft>
        <a:defRPr kumimoji="1" sz="3667">
          <a:solidFill>
            <a:schemeClr val="tx2"/>
          </a:solidFill>
          <a:latin typeface="HY견고딕" pitchFamily="18" charset="-127"/>
          <a:ea typeface="HY견고딕" pitchFamily="18" charset="-127"/>
        </a:defRPr>
      </a:lvl2pPr>
      <a:lvl3pPr algn="ctr" rtl="0" fontAlgn="base" latinLnBrk="1">
        <a:spcBef>
          <a:spcPct val="0"/>
        </a:spcBef>
        <a:spcAft>
          <a:spcPct val="0"/>
        </a:spcAft>
        <a:defRPr kumimoji="1" sz="3667">
          <a:solidFill>
            <a:schemeClr val="tx2"/>
          </a:solidFill>
          <a:latin typeface="HY견고딕" pitchFamily="18" charset="-127"/>
          <a:ea typeface="HY견고딕" pitchFamily="18" charset="-127"/>
        </a:defRPr>
      </a:lvl3pPr>
      <a:lvl4pPr algn="ctr" rtl="0" fontAlgn="base" latinLnBrk="1">
        <a:spcBef>
          <a:spcPct val="0"/>
        </a:spcBef>
        <a:spcAft>
          <a:spcPct val="0"/>
        </a:spcAft>
        <a:defRPr kumimoji="1" sz="3667">
          <a:solidFill>
            <a:schemeClr val="tx2"/>
          </a:solidFill>
          <a:latin typeface="HY견고딕" pitchFamily="18" charset="-127"/>
          <a:ea typeface="HY견고딕" pitchFamily="18" charset="-127"/>
        </a:defRPr>
      </a:lvl4pPr>
      <a:lvl5pPr algn="ctr" rtl="0" fontAlgn="base" latinLnBrk="1">
        <a:spcBef>
          <a:spcPct val="0"/>
        </a:spcBef>
        <a:spcAft>
          <a:spcPct val="0"/>
        </a:spcAft>
        <a:defRPr kumimoji="1" sz="3667">
          <a:solidFill>
            <a:schemeClr val="tx2"/>
          </a:solidFill>
          <a:latin typeface="HY견고딕" pitchFamily="18" charset="-127"/>
          <a:ea typeface="HY견고딕" pitchFamily="18" charset="-127"/>
        </a:defRPr>
      </a:lvl5pPr>
      <a:lvl6pPr marL="380985" algn="ctr" rtl="0" fontAlgn="base" latinLnBrk="1">
        <a:spcBef>
          <a:spcPct val="0"/>
        </a:spcBef>
        <a:spcAft>
          <a:spcPct val="0"/>
        </a:spcAft>
        <a:defRPr kumimoji="1" sz="3667">
          <a:solidFill>
            <a:schemeClr val="tx2"/>
          </a:solidFill>
          <a:latin typeface="HY견고딕" pitchFamily="18" charset="-127"/>
          <a:ea typeface="HY견고딕" pitchFamily="18" charset="-127"/>
        </a:defRPr>
      </a:lvl6pPr>
      <a:lvl7pPr marL="761970" algn="ctr" rtl="0" fontAlgn="base" latinLnBrk="1">
        <a:spcBef>
          <a:spcPct val="0"/>
        </a:spcBef>
        <a:spcAft>
          <a:spcPct val="0"/>
        </a:spcAft>
        <a:defRPr kumimoji="1" sz="3667">
          <a:solidFill>
            <a:schemeClr val="tx2"/>
          </a:solidFill>
          <a:latin typeface="HY견고딕" pitchFamily="18" charset="-127"/>
          <a:ea typeface="HY견고딕" pitchFamily="18" charset="-127"/>
        </a:defRPr>
      </a:lvl7pPr>
      <a:lvl8pPr marL="1142954" algn="ctr" rtl="0" fontAlgn="base" latinLnBrk="1">
        <a:spcBef>
          <a:spcPct val="0"/>
        </a:spcBef>
        <a:spcAft>
          <a:spcPct val="0"/>
        </a:spcAft>
        <a:defRPr kumimoji="1" sz="3667">
          <a:solidFill>
            <a:schemeClr val="tx2"/>
          </a:solidFill>
          <a:latin typeface="HY견고딕" pitchFamily="18" charset="-127"/>
          <a:ea typeface="HY견고딕" pitchFamily="18" charset="-127"/>
        </a:defRPr>
      </a:lvl8pPr>
      <a:lvl9pPr marL="1523939" algn="ctr" rtl="0" fontAlgn="base" latinLnBrk="1">
        <a:spcBef>
          <a:spcPct val="0"/>
        </a:spcBef>
        <a:spcAft>
          <a:spcPct val="0"/>
        </a:spcAft>
        <a:defRPr kumimoji="1" sz="3667">
          <a:solidFill>
            <a:schemeClr val="tx2"/>
          </a:solidFill>
          <a:latin typeface="HY견고딕" pitchFamily="18" charset="-127"/>
          <a:ea typeface="HY견고딕" pitchFamily="18" charset="-127"/>
        </a:defRPr>
      </a:lvl9pPr>
    </p:titleStyle>
    <p:bodyStyle>
      <a:lvl1pPr marL="285739" indent="-285739" algn="l" rtl="0" fontAlgn="base" latinLnBrk="1">
        <a:spcBef>
          <a:spcPct val="20000"/>
        </a:spcBef>
        <a:spcAft>
          <a:spcPct val="0"/>
        </a:spcAft>
        <a:buChar char="•"/>
        <a:defRPr kumimoji="1" sz="2667" kern="1200">
          <a:solidFill>
            <a:schemeClr val="tx1"/>
          </a:solidFill>
          <a:latin typeface="+mn-lt"/>
          <a:ea typeface="+mn-ea"/>
          <a:cs typeface="+mn-cs"/>
        </a:defRPr>
      </a:lvl1pPr>
      <a:lvl2pPr marL="619100" indent="-238115" algn="l" rtl="0" fontAlgn="base" latinLnBrk="1">
        <a:spcBef>
          <a:spcPct val="20000"/>
        </a:spcBef>
        <a:spcAft>
          <a:spcPct val="0"/>
        </a:spcAft>
        <a:buChar char="–"/>
        <a:defRPr kumimoji="1" sz="2333" kern="1200">
          <a:solidFill>
            <a:schemeClr val="tx1"/>
          </a:solidFill>
          <a:latin typeface="+mn-lt"/>
          <a:ea typeface="+mn-ea"/>
          <a:cs typeface="+mn-cs"/>
        </a:defRPr>
      </a:lvl2pPr>
      <a:lvl3pPr marL="952462" indent="-190492" algn="l" rtl="0" fontAlgn="base" latinLnBrk="1">
        <a:spcBef>
          <a:spcPct val="20000"/>
        </a:spcBef>
        <a:spcAft>
          <a:spcPct val="0"/>
        </a:spcAft>
        <a:buChar char="•"/>
        <a:defRPr kumimoji="1" sz="2000" kern="1200">
          <a:solidFill>
            <a:schemeClr val="tx1"/>
          </a:solidFill>
          <a:latin typeface="+mn-lt"/>
          <a:ea typeface="+mn-ea"/>
          <a:cs typeface="+mn-cs"/>
        </a:defRPr>
      </a:lvl3pPr>
      <a:lvl4pPr marL="1333447" indent="-190492" algn="l" rtl="0" fontAlgn="base" latinLnBrk="1">
        <a:spcBef>
          <a:spcPct val="20000"/>
        </a:spcBef>
        <a:spcAft>
          <a:spcPct val="0"/>
        </a:spcAft>
        <a:buChar char="–"/>
        <a:defRPr kumimoji="1" sz="1667" kern="1200">
          <a:solidFill>
            <a:schemeClr val="tx1"/>
          </a:solidFill>
          <a:latin typeface="+mn-lt"/>
          <a:ea typeface="+mn-ea"/>
          <a:cs typeface="+mn-cs"/>
        </a:defRPr>
      </a:lvl4pPr>
      <a:lvl5pPr marL="1714431" indent="-190492" algn="l" rtl="0" fontAlgn="base" latinLnBrk="1">
        <a:spcBef>
          <a:spcPct val="20000"/>
        </a:spcBef>
        <a:spcAft>
          <a:spcPct val="0"/>
        </a:spcAft>
        <a:buChar char="»"/>
        <a:defRPr kumimoji="1" sz="166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08000"/>
            <a:ext cx="7772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685800" y="16510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167"/>
            </a:lvl1pPr>
          </a:lstStyle>
          <a:p>
            <a:pPr defTabSz="761970"/>
            <a:endParaRPr lang="en-US" altLang="ko-KR" smtClean="0">
              <a:solidFill>
                <a:srgbClr val="000000"/>
              </a:solidFill>
              <a:ea typeface="HY견고딕" pitchFamily="18" charset="-127"/>
            </a:endParaRPr>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167"/>
            </a:lvl1pPr>
          </a:lstStyle>
          <a:p>
            <a:pPr defTabSz="761970"/>
            <a:endParaRPr lang="en-US" altLang="ko-KR" smtClean="0">
              <a:solidFill>
                <a:srgbClr val="000000"/>
              </a:solidFill>
              <a:ea typeface="HY견고딕" pitchFamily="18" charset="-127"/>
            </a:endParaRP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167"/>
            </a:lvl1pPr>
          </a:lstStyle>
          <a:p>
            <a:pPr defTabSz="761970"/>
            <a:fld id="{B7D2126C-1539-400C-ACA4-5929D88F9D24}" type="slidenum">
              <a:rPr lang="en-US" altLang="ko-KR" smtClean="0">
                <a:solidFill>
                  <a:srgbClr val="000000"/>
                </a:solidFill>
                <a:ea typeface="HY견고딕" pitchFamily="18" charset="-127"/>
              </a:rPr>
              <a:pPr defTabSz="761970"/>
              <a:t>‹#›</a:t>
            </a:fld>
            <a:endParaRPr lang="en-US" altLang="ko-KR" smtClean="0">
              <a:solidFill>
                <a:srgbClr val="000000"/>
              </a:solidFill>
              <a:ea typeface="HY견고딕" pitchFamily="18" charset="-127"/>
            </a:endParaRPr>
          </a:p>
        </p:txBody>
      </p:sp>
    </p:spTree>
    <p:extLst>
      <p:ext uri="{BB962C8B-B14F-4D97-AF65-F5344CB8AC3E}">
        <p14:creationId xmlns:p14="http://schemas.microsoft.com/office/powerpoint/2010/main" val="2946102705"/>
      </p:ext>
    </p:extLst>
  </p:cSld>
  <p:clrMap bg1="lt1" tx1="dk1" bg2="lt2" tx2="dk2" accent1="accent1" accent2="accent2" accent3="accent3" accent4="accent4" accent5="accent5" accent6="accent6" hlink="hlink" folHlink="folHlink"/>
  <p:sldLayoutIdLst>
    <p:sldLayoutId id="2147494225" r:id="rId1"/>
  </p:sldLayoutIdLst>
  <p:txStyles>
    <p:titleStyle>
      <a:lvl1pPr algn="ctr" rtl="0" fontAlgn="base" latinLnBrk="1">
        <a:spcBef>
          <a:spcPct val="0"/>
        </a:spcBef>
        <a:spcAft>
          <a:spcPct val="0"/>
        </a:spcAft>
        <a:defRPr kumimoji="1" sz="3667" kern="1200">
          <a:solidFill>
            <a:schemeClr val="tx2"/>
          </a:solidFill>
          <a:latin typeface="+mj-lt"/>
          <a:ea typeface="+mj-ea"/>
          <a:cs typeface="+mj-cs"/>
        </a:defRPr>
      </a:lvl1pPr>
      <a:lvl2pPr algn="ctr" rtl="0" fontAlgn="base" latinLnBrk="1">
        <a:spcBef>
          <a:spcPct val="0"/>
        </a:spcBef>
        <a:spcAft>
          <a:spcPct val="0"/>
        </a:spcAft>
        <a:defRPr kumimoji="1" sz="3667">
          <a:solidFill>
            <a:schemeClr val="tx2"/>
          </a:solidFill>
          <a:latin typeface="HY견고딕" pitchFamily="18" charset="-127"/>
          <a:ea typeface="HY견고딕" pitchFamily="18" charset="-127"/>
        </a:defRPr>
      </a:lvl2pPr>
      <a:lvl3pPr algn="ctr" rtl="0" fontAlgn="base" latinLnBrk="1">
        <a:spcBef>
          <a:spcPct val="0"/>
        </a:spcBef>
        <a:spcAft>
          <a:spcPct val="0"/>
        </a:spcAft>
        <a:defRPr kumimoji="1" sz="3667">
          <a:solidFill>
            <a:schemeClr val="tx2"/>
          </a:solidFill>
          <a:latin typeface="HY견고딕" pitchFamily="18" charset="-127"/>
          <a:ea typeface="HY견고딕" pitchFamily="18" charset="-127"/>
        </a:defRPr>
      </a:lvl3pPr>
      <a:lvl4pPr algn="ctr" rtl="0" fontAlgn="base" latinLnBrk="1">
        <a:spcBef>
          <a:spcPct val="0"/>
        </a:spcBef>
        <a:spcAft>
          <a:spcPct val="0"/>
        </a:spcAft>
        <a:defRPr kumimoji="1" sz="3667">
          <a:solidFill>
            <a:schemeClr val="tx2"/>
          </a:solidFill>
          <a:latin typeface="HY견고딕" pitchFamily="18" charset="-127"/>
          <a:ea typeface="HY견고딕" pitchFamily="18" charset="-127"/>
        </a:defRPr>
      </a:lvl4pPr>
      <a:lvl5pPr algn="ctr" rtl="0" fontAlgn="base" latinLnBrk="1">
        <a:spcBef>
          <a:spcPct val="0"/>
        </a:spcBef>
        <a:spcAft>
          <a:spcPct val="0"/>
        </a:spcAft>
        <a:defRPr kumimoji="1" sz="3667">
          <a:solidFill>
            <a:schemeClr val="tx2"/>
          </a:solidFill>
          <a:latin typeface="HY견고딕" pitchFamily="18" charset="-127"/>
          <a:ea typeface="HY견고딕" pitchFamily="18" charset="-127"/>
        </a:defRPr>
      </a:lvl5pPr>
      <a:lvl6pPr marL="380985" algn="ctr" rtl="0" fontAlgn="base" latinLnBrk="1">
        <a:spcBef>
          <a:spcPct val="0"/>
        </a:spcBef>
        <a:spcAft>
          <a:spcPct val="0"/>
        </a:spcAft>
        <a:defRPr kumimoji="1" sz="3667">
          <a:solidFill>
            <a:schemeClr val="tx2"/>
          </a:solidFill>
          <a:latin typeface="HY견고딕" pitchFamily="18" charset="-127"/>
          <a:ea typeface="HY견고딕" pitchFamily="18" charset="-127"/>
        </a:defRPr>
      </a:lvl6pPr>
      <a:lvl7pPr marL="761970" algn="ctr" rtl="0" fontAlgn="base" latinLnBrk="1">
        <a:spcBef>
          <a:spcPct val="0"/>
        </a:spcBef>
        <a:spcAft>
          <a:spcPct val="0"/>
        </a:spcAft>
        <a:defRPr kumimoji="1" sz="3667">
          <a:solidFill>
            <a:schemeClr val="tx2"/>
          </a:solidFill>
          <a:latin typeface="HY견고딕" pitchFamily="18" charset="-127"/>
          <a:ea typeface="HY견고딕" pitchFamily="18" charset="-127"/>
        </a:defRPr>
      </a:lvl7pPr>
      <a:lvl8pPr marL="1142954" algn="ctr" rtl="0" fontAlgn="base" latinLnBrk="1">
        <a:spcBef>
          <a:spcPct val="0"/>
        </a:spcBef>
        <a:spcAft>
          <a:spcPct val="0"/>
        </a:spcAft>
        <a:defRPr kumimoji="1" sz="3667">
          <a:solidFill>
            <a:schemeClr val="tx2"/>
          </a:solidFill>
          <a:latin typeface="HY견고딕" pitchFamily="18" charset="-127"/>
          <a:ea typeface="HY견고딕" pitchFamily="18" charset="-127"/>
        </a:defRPr>
      </a:lvl8pPr>
      <a:lvl9pPr marL="1523939" algn="ctr" rtl="0" fontAlgn="base" latinLnBrk="1">
        <a:spcBef>
          <a:spcPct val="0"/>
        </a:spcBef>
        <a:spcAft>
          <a:spcPct val="0"/>
        </a:spcAft>
        <a:defRPr kumimoji="1" sz="3667">
          <a:solidFill>
            <a:schemeClr val="tx2"/>
          </a:solidFill>
          <a:latin typeface="HY견고딕" pitchFamily="18" charset="-127"/>
          <a:ea typeface="HY견고딕" pitchFamily="18" charset="-127"/>
        </a:defRPr>
      </a:lvl9pPr>
    </p:titleStyle>
    <p:bodyStyle>
      <a:lvl1pPr marL="285739" indent="-285739" algn="l" rtl="0" fontAlgn="base" latinLnBrk="1">
        <a:spcBef>
          <a:spcPct val="20000"/>
        </a:spcBef>
        <a:spcAft>
          <a:spcPct val="0"/>
        </a:spcAft>
        <a:buChar char="•"/>
        <a:defRPr kumimoji="1" sz="2667" kern="1200">
          <a:solidFill>
            <a:schemeClr val="tx1"/>
          </a:solidFill>
          <a:latin typeface="+mn-lt"/>
          <a:ea typeface="+mn-ea"/>
          <a:cs typeface="+mn-cs"/>
        </a:defRPr>
      </a:lvl1pPr>
      <a:lvl2pPr marL="619100" indent="-238115" algn="l" rtl="0" fontAlgn="base" latinLnBrk="1">
        <a:spcBef>
          <a:spcPct val="20000"/>
        </a:spcBef>
        <a:spcAft>
          <a:spcPct val="0"/>
        </a:spcAft>
        <a:buChar char="–"/>
        <a:defRPr kumimoji="1" sz="2333" kern="1200">
          <a:solidFill>
            <a:schemeClr val="tx1"/>
          </a:solidFill>
          <a:latin typeface="+mn-lt"/>
          <a:ea typeface="+mn-ea"/>
          <a:cs typeface="+mn-cs"/>
        </a:defRPr>
      </a:lvl2pPr>
      <a:lvl3pPr marL="952462" indent="-190492" algn="l" rtl="0" fontAlgn="base" latinLnBrk="1">
        <a:spcBef>
          <a:spcPct val="20000"/>
        </a:spcBef>
        <a:spcAft>
          <a:spcPct val="0"/>
        </a:spcAft>
        <a:buChar char="•"/>
        <a:defRPr kumimoji="1" sz="2000" kern="1200">
          <a:solidFill>
            <a:schemeClr val="tx1"/>
          </a:solidFill>
          <a:latin typeface="+mn-lt"/>
          <a:ea typeface="+mn-ea"/>
          <a:cs typeface="+mn-cs"/>
        </a:defRPr>
      </a:lvl3pPr>
      <a:lvl4pPr marL="1333447" indent="-190492" algn="l" rtl="0" fontAlgn="base" latinLnBrk="1">
        <a:spcBef>
          <a:spcPct val="20000"/>
        </a:spcBef>
        <a:spcAft>
          <a:spcPct val="0"/>
        </a:spcAft>
        <a:buChar char="–"/>
        <a:defRPr kumimoji="1" sz="1667" kern="1200">
          <a:solidFill>
            <a:schemeClr val="tx1"/>
          </a:solidFill>
          <a:latin typeface="+mn-lt"/>
          <a:ea typeface="+mn-ea"/>
          <a:cs typeface="+mn-cs"/>
        </a:defRPr>
      </a:lvl4pPr>
      <a:lvl5pPr marL="1714431" indent="-190492" algn="l" rtl="0" fontAlgn="base" latinLnBrk="1">
        <a:spcBef>
          <a:spcPct val="20000"/>
        </a:spcBef>
        <a:spcAft>
          <a:spcPct val="0"/>
        </a:spcAft>
        <a:buChar char="»"/>
        <a:defRPr kumimoji="1" sz="166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08000"/>
            <a:ext cx="7772400" cy="9525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685800" y="1651000"/>
            <a:ext cx="7772400" cy="3429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4"/>
          <p:cNvSpPr>
            <a:spLocks noGrp="1" noChangeArrowheads="1"/>
          </p:cNvSpPr>
          <p:nvPr>
            <p:ph type="dt" sz="half" idx="2"/>
          </p:nvPr>
        </p:nvSpPr>
        <p:spPr bwMode="auto">
          <a:xfrm>
            <a:off x="685801" y="52070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ko-KR" smtClean="0">
              <a:solidFill>
                <a:srgbClr val="000000"/>
              </a:solidFill>
              <a:ea typeface="HY견고딕" pitchFamily="18" charset="-127"/>
            </a:endParaRPr>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ko-KR" smtClean="0">
              <a:solidFill>
                <a:srgbClr val="000000"/>
              </a:solidFill>
              <a:ea typeface="HY견고딕" pitchFamily="18" charset="-127"/>
            </a:endParaRPr>
          </a:p>
        </p:txBody>
      </p:sp>
      <p:sp>
        <p:nvSpPr>
          <p:cNvPr id="1030" name="Rectangle 6"/>
          <p:cNvSpPr>
            <a:spLocks noGrp="1" noChangeArrowheads="1"/>
          </p:cNvSpPr>
          <p:nvPr>
            <p:ph type="sldNum" sz="quarter" idx="4"/>
          </p:nvPr>
        </p:nvSpPr>
        <p:spPr bwMode="auto">
          <a:xfrm>
            <a:off x="6553201" y="52070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9C25CC6-BAA2-4FE0-A0EA-5B07F94E85C5}" type="slidenum">
              <a:rPr lang="en-US" altLang="ko-KR" smtClean="0">
                <a:solidFill>
                  <a:srgbClr val="000000"/>
                </a:solidFill>
                <a:ea typeface="HY견고딕" pitchFamily="18" charset="-127"/>
              </a:rPr>
              <a:pPr/>
              <a:t>‹#›</a:t>
            </a:fld>
            <a:endParaRPr lang="en-US" altLang="ko-KR" smtClean="0">
              <a:solidFill>
                <a:srgbClr val="000000"/>
              </a:solidFill>
              <a:ea typeface="HY견고딕" pitchFamily="18" charset="-127"/>
            </a:endParaRPr>
          </a:p>
        </p:txBody>
      </p:sp>
    </p:spTree>
  </p:cSld>
  <p:clrMap bg1="lt1" tx1="dk1" bg2="lt2" tx2="dk2" accent1="accent1" accent2="accent2" accent3="accent3" accent4="accent4" accent5="accent5" accent6="accent6" hlink="hlink" folHlink="folHlink"/>
  <p:sldLayoutIdLst>
    <p:sldLayoutId id="2147488284" r:id="rId1"/>
    <p:sldLayoutId id="2147488324" r:id="rId2"/>
    <p:sldLayoutId id="2147488325" r:id="rId3"/>
    <p:sldLayoutId id="2147488326" r:id="rId4"/>
  </p:sldLayoutIdLst>
  <p:txStyles>
    <p:titleStyle>
      <a:lvl1pPr algn="ctr" rtl="0" fontAlgn="base" latinLnBrk="1">
        <a:spcBef>
          <a:spcPct val="0"/>
        </a:spcBef>
        <a:spcAft>
          <a:spcPct val="0"/>
        </a:spcAft>
        <a:defRPr kumimoji="1" sz="44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HY견고딕" pitchFamily="18" charset="-127"/>
          <a:ea typeface="HY견고딕" pitchFamily="18" charset="-127"/>
        </a:defRPr>
      </a:lvl2pPr>
      <a:lvl3pPr algn="ctr" rtl="0" fontAlgn="base" latinLnBrk="1">
        <a:spcBef>
          <a:spcPct val="0"/>
        </a:spcBef>
        <a:spcAft>
          <a:spcPct val="0"/>
        </a:spcAft>
        <a:defRPr kumimoji="1" sz="4400">
          <a:solidFill>
            <a:schemeClr val="tx2"/>
          </a:solidFill>
          <a:latin typeface="HY견고딕" pitchFamily="18" charset="-127"/>
          <a:ea typeface="HY견고딕" pitchFamily="18" charset="-127"/>
        </a:defRPr>
      </a:lvl3pPr>
      <a:lvl4pPr algn="ctr" rtl="0" fontAlgn="base" latinLnBrk="1">
        <a:spcBef>
          <a:spcPct val="0"/>
        </a:spcBef>
        <a:spcAft>
          <a:spcPct val="0"/>
        </a:spcAft>
        <a:defRPr kumimoji="1" sz="4400">
          <a:solidFill>
            <a:schemeClr val="tx2"/>
          </a:solidFill>
          <a:latin typeface="HY견고딕" pitchFamily="18" charset="-127"/>
          <a:ea typeface="HY견고딕" pitchFamily="18" charset="-127"/>
        </a:defRPr>
      </a:lvl4pPr>
      <a:lvl5pPr algn="ctr" rtl="0" fontAlgn="base" latinLnBrk="1">
        <a:spcBef>
          <a:spcPct val="0"/>
        </a:spcBef>
        <a:spcAft>
          <a:spcPct val="0"/>
        </a:spcAft>
        <a:defRPr kumimoji="1" sz="4400">
          <a:solidFill>
            <a:schemeClr val="tx2"/>
          </a:solidFill>
          <a:latin typeface="HY견고딕" pitchFamily="18" charset="-127"/>
          <a:ea typeface="HY견고딕" pitchFamily="18" charset="-127"/>
        </a:defRPr>
      </a:lvl5pPr>
      <a:lvl6pPr marL="457200" algn="ctr" rtl="0" fontAlgn="base" latinLnBrk="1">
        <a:spcBef>
          <a:spcPct val="0"/>
        </a:spcBef>
        <a:spcAft>
          <a:spcPct val="0"/>
        </a:spcAft>
        <a:defRPr kumimoji="1" sz="4400">
          <a:solidFill>
            <a:schemeClr val="tx2"/>
          </a:solidFill>
          <a:latin typeface="HY견고딕" pitchFamily="18" charset="-127"/>
          <a:ea typeface="HY견고딕" pitchFamily="18" charset="-127"/>
        </a:defRPr>
      </a:lvl6pPr>
      <a:lvl7pPr marL="914400" algn="ctr" rtl="0" fontAlgn="base" latinLnBrk="1">
        <a:spcBef>
          <a:spcPct val="0"/>
        </a:spcBef>
        <a:spcAft>
          <a:spcPct val="0"/>
        </a:spcAft>
        <a:defRPr kumimoji="1" sz="4400">
          <a:solidFill>
            <a:schemeClr val="tx2"/>
          </a:solidFill>
          <a:latin typeface="HY견고딕" pitchFamily="18" charset="-127"/>
          <a:ea typeface="HY견고딕" pitchFamily="18" charset="-127"/>
        </a:defRPr>
      </a:lvl7pPr>
      <a:lvl8pPr marL="1371600" algn="ctr" rtl="0" fontAlgn="base" latinLnBrk="1">
        <a:spcBef>
          <a:spcPct val="0"/>
        </a:spcBef>
        <a:spcAft>
          <a:spcPct val="0"/>
        </a:spcAft>
        <a:defRPr kumimoji="1" sz="4400">
          <a:solidFill>
            <a:schemeClr val="tx2"/>
          </a:solidFill>
          <a:latin typeface="HY견고딕" pitchFamily="18" charset="-127"/>
          <a:ea typeface="HY견고딕" pitchFamily="18" charset="-127"/>
        </a:defRPr>
      </a:lvl8pPr>
      <a:lvl9pPr marL="1828800" algn="ctr" rtl="0" fontAlgn="base" latinLnBrk="1">
        <a:spcBef>
          <a:spcPct val="0"/>
        </a:spcBef>
        <a:spcAft>
          <a:spcPct val="0"/>
        </a:spcAft>
        <a:defRPr kumimoji="1" sz="4400">
          <a:solidFill>
            <a:schemeClr val="tx2"/>
          </a:solidFill>
          <a:latin typeface="HY견고딕" pitchFamily="18" charset="-127"/>
          <a:ea typeface="HY견고딕" pitchFamily="18" charset="-127"/>
        </a:defRPr>
      </a:lvl9pPr>
    </p:titleStyle>
    <p:bodyStyle>
      <a:lvl1pPr marL="342900" indent="-342900" algn="l" rtl="0" fontAlgn="base" latinLnBrk="1">
        <a:spcBef>
          <a:spcPct val="20000"/>
        </a:spcBef>
        <a:spcAft>
          <a:spcPct val="0"/>
        </a:spcAft>
        <a:buChar char="•"/>
        <a:defRPr kumimoji="1" sz="3200">
          <a:solidFill>
            <a:schemeClr val="tx1"/>
          </a:solidFill>
          <a:latin typeface="+mn-lt"/>
          <a:ea typeface="+mn-ea"/>
          <a:cs typeface="+mn-cs"/>
        </a:defRPr>
      </a:lvl1pPr>
      <a:lvl2pPr marL="742950" indent="-285750" algn="l" rtl="0" fontAlgn="base" latinLnBrk="1">
        <a:spcBef>
          <a:spcPct val="20000"/>
        </a:spcBef>
        <a:spcAft>
          <a:spcPct val="0"/>
        </a:spcAft>
        <a:buChar char="–"/>
        <a:defRPr kumimoji="1" sz="2800">
          <a:solidFill>
            <a:schemeClr val="tx1"/>
          </a:solidFill>
          <a:latin typeface="+mn-lt"/>
          <a:ea typeface="+mn-ea"/>
        </a:defRPr>
      </a:lvl2pPr>
      <a:lvl3pPr marL="1143000" indent="-228600" algn="l" rtl="0" fontAlgn="base" latinLnBrk="1">
        <a:spcBef>
          <a:spcPct val="20000"/>
        </a:spcBef>
        <a:spcAft>
          <a:spcPct val="0"/>
        </a:spcAft>
        <a:buChar char="•"/>
        <a:defRPr kumimoji="1" sz="2400">
          <a:solidFill>
            <a:schemeClr val="tx1"/>
          </a:solidFill>
          <a:latin typeface="+mn-lt"/>
          <a:ea typeface="+mn-ea"/>
        </a:defRPr>
      </a:lvl3pPr>
      <a:lvl4pPr marL="1600200" indent="-228600" algn="l" rtl="0" fontAlgn="base" latinLnBrk="1">
        <a:spcBef>
          <a:spcPct val="20000"/>
        </a:spcBef>
        <a:spcAft>
          <a:spcPct val="0"/>
        </a:spcAft>
        <a:buChar char="–"/>
        <a:defRPr kumimoji="1" sz="2000">
          <a:solidFill>
            <a:schemeClr val="tx1"/>
          </a:solidFill>
          <a:latin typeface="+mn-lt"/>
          <a:ea typeface="+mn-ea"/>
        </a:defRPr>
      </a:lvl4pPr>
      <a:lvl5pPr marL="2057400" indent="-228600" algn="l" rtl="0" fontAlgn="base" latinLnBrk="1">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7419" name="Oval 11"/>
          <p:cNvSpPr>
            <a:spLocks noChangeArrowheads="1"/>
          </p:cNvSpPr>
          <p:nvPr/>
        </p:nvSpPr>
        <p:spPr bwMode="auto">
          <a:xfrm>
            <a:off x="0" y="5257277"/>
            <a:ext cx="1368425" cy="420688"/>
          </a:xfrm>
          <a:prstGeom prst="ellipse">
            <a:avLst/>
          </a:prstGeom>
          <a:noFill/>
          <a:ln w="9525">
            <a:noFill/>
            <a:round/>
            <a:headEnd/>
            <a:tailEnd/>
          </a:ln>
          <a:effectLst/>
        </p:spPr>
        <p:txBody>
          <a:bodyPr wrap="none" anchor="ctr"/>
          <a:lstStyle/>
          <a:p>
            <a:pPr algn="ctr">
              <a:defRPr/>
            </a:pPr>
            <a:fld id="{FC116FC9-0C35-47A6-AA99-C9E36B89CA52}" type="slidenum">
              <a:rPr lang="en-US" altLang="ko-KR" sz="2400" b="1">
                <a:solidFill>
                  <a:srgbClr val="FFFFFF"/>
                </a:solidFill>
                <a:latin typeface="Times New Roman" pitchFamily="18" charset="0"/>
                <a:ea typeface="BatangChe" pitchFamily="49" charset="-127"/>
              </a:rPr>
              <a:pPr algn="ctr">
                <a:defRPr/>
              </a:pPr>
              <a:t>‹#›</a:t>
            </a:fld>
            <a:r>
              <a:rPr lang="en-US" altLang="ko-KR" sz="2400" b="1">
                <a:solidFill>
                  <a:srgbClr val="FFFFFF"/>
                </a:solidFill>
                <a:latin typeface="Times New Roman" pitchFamily="18" charset="0"/>
                <a:ea typeface="BatangChe" pitchFamily="49" charset="-127"/>
              </a:rPr>
              <a:t>/10</a:t>
            </a:r>
          </a:p>
        </p:txBody>
      </p:sp>
    </p:spTree>
  </p:cSld>
  <p:clrMap bg1="lt1" tx1="dk1" bg2="lt2" tx2="dk2" accent1="accent1" accent2="accent2" accent3="accent3" accent4="accent4" accent5="accent5" accent6="accent6" hlink="hlink" folHlink="folHlink"/>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2pPr>
      <a:lvl3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3pPr>
      <a:lvl4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4pPr>
      <a:lvl5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5pPr>
      <a:lvl6pPr marL="457200" algn="ctr" rtl="0" fontAlgn="base" latinLnBrk="1">
        <a:spcBef>
          <a:spcPct val="0"/>
        </a:spcBef>
        <a:spcAft>
          <a:spcPct val="0"/>
        </a:spcAft>
        <a:defRPr kumimoji="1" sz="4400">
          <a:solidFill>
            <a:schemeClr val="tx2"/>
          </a:solidFill>
          <a:latin typeface="Gulim" pitchFamily="34" charset="-127"/>
          <a:ea typeface="Gulim" pitchFamily="34" charset="-127"/>
        </a:defRPr>
      </a:lvl6pPr>
      <a:lvl7pPr marL="914400" algn="ctr" rtl="0" fontAlgn="base" latinLnBrk="1">
        <a:spcBef>
          <a:spcPct val="0"/>
        </a:spcBef>
        <a:spcAft>
          <a:spcPct val="0"/>
        </a:spcAft>
        <a:defRPr kumimoji="1" sz="4400">
          <a:solidFill>
            <a:schemeClr val="tx2"/>
          </a:solidFill>
          <a:latin typeface="Gulim" pitchFamily="34" charset="-127"/>
          <a:ea typeface="Gulim" pitchFamily="34" charset="-127"/>
        </a:defRPr>
      </a:lvl7pPr>
      <a:lvl8pPr marL="1371600" algn="ctr" rtl="0" fontAlgn="base" latinLnBrk="1">
        <a:spcBef>
          <a:spcPct val="0"/>
        </a:spcBef>
        <a:spcAft>
          <a:spcPct val="0"/>
        </a:spcAft>
        <a:defRPr kumimoji="1" sz="4400">
          <a:solidFill>
            <a:schemeClr val="tx2"/>
          </a:solidFill>
          <a:latin typeface="Gulim" pitchFamily="34" charset="-127"/>
          <a:ea typeface="Gulim" pitchFamily="34" charset="-127"/>
        </a:defRPr>
      </a:lvl8pPr>
      <a:lvl9pPr marL="1828800" algn="ctr" rtl="0" fontAlgn="base" latinLnBrk="1">
        <a:spcBef>
          <a:spcPct val="0"/>
        </a:spcBef>
        <a:spcAft>
          <a:spcPct val="0"/>
        </a:spcAft>
        <a:defRPr kumimoji="1" sz="4400">
          <a:solidFill>
            <a:schemeClr val="tx2"/>
          </a:solidFill>
          <a:latin typeface="Gulim" pitchFamily="34" charset="-127"/>
          <a:ea typeface="Gulim" pitchFamily="34"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394" name="Oval 10"/>
          <p:cNvSpPr>
            <a:spLocks noChangeArrowheads="1"/>
          </p:cNvSpPr>
          <p:nvPr/>
        </p:nvSpPr>
        <p:spPr bwMode="auto">
          <a:xfrm>
            <a:off x="0" y="5257277"/>
            <a:ext cx="1368425" cy="420688"/>
          </a:xfrm>
          <a:prstGeom prst="ellipse">
            <a:avLst/>
          </a:prstGeom>
          <a:noFill/>
          <a:ln w="9525">
            <a:noFill/>
            <a:round/>
            <a:headEnd/>
            <a:tailEnd/>
          </a:ln>
          <a:effectLst/>
        </p:spPr>
        <p:txBody>
          <a:bodyPr wrap="none" anchor="ctr"/>
          <a:lstStyle/>
          <a:p>
            <a:pPr algn="ctr">
              <a:defRPr/>
            </a:pPr>
            <a:fld id="{9DAB9E3A-43B6-4A49-8681-F71DB5F622B8}" type="slidenum">
              <a:rPr lang="en-US" altLang="ko-KR" sz="2400" b="1">
                <a:solidFill>
                  <a:srgbClr val="FFFFFF"/>
                </a:solidFill>
                <a:latin typeface="Times New Roman" pitchFamily="18" charset="0"/>
                <a:ea typeface="BatangChe" pitchFamily="49" charset="-127"/>
              </a:rPr>
              <a:pPr algn="ctr">
                <a:defRPr/>
              </a:pPr>
              <a:t>‹#›</a:t>
            </a:fld>
            <a:r>
              <a:rPr lang="en-US" altLang="ko-KR" sz="2400" b="1">
                <a:solidFill>
                  <a:srgbClr val="FFFFFF"/>
                </a:solidFill>
                <a:latin typeface="Times New Roman" pitchFamily="18" charset="0"/>
                <a:ea typeface="BatangChe" pitchFamily="49" charset="-127"/>
              </a:rPr>
              <a:t>/10</a:t>
            </a:r>
          </a:p>
        </p:txBody>
      </p:sp>
    </p:spTree>
  </p:cSld>
  <p:clrMap bg1="lt1" tx1="dk1" bg2="lt2" tx2="dk2" accent1="accent1" accent2="accent2" accent3="accent3" accent4="accent4" accent5="accent5" accent6="accent6" hlink="hlink" folHlink="folHlink"/>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2pPr>
      <a:lvl3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3pPr>
      <a:lvl4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4pPr>
      <a:lvl5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5pPr>
      <a:lvl6pPr marL="457200" algn="ctr" rtl="0" fontAlgn="base" latinLnBrk="1">
        <a:spcBef>
          <a:spcPct val="0"/>
        </a:spcBef>
        <a:spcAft>
          <a:spcPct val="0"/>
        </a:spcAft>
        <a:defRPr kumimoji="1" sz="4400">
          <a:solidFill>
            <a:schemeClr val="tx2"/>
          </a:solidFill>
          <a:latin typeface="Gulim" pitchFamily="34" charset="-127"/>
          <a:ea typeface="Gulim" pitchFamily="34" charset="-127"/>
        </a:defRPr>
      </a:lvl6pPr>
      <a:lvl7pPr marL="914400" algn="ctr" rtl="0" fontAlgn="base" latinLnBrk="1">
        <a:spcBef>
          <a:spcPct val="0"/>
        </a:spcBef>
        <a:spcAft>
          <a:spcPct val="0"/>
        </a:spcAft>
        <a:defRPr kumimoji="1" sz="4400">
          <a:solidFill>
            <a:schemeClr val="tx2"/>
          </a:solidFill>
          <a:latin typeface="Gulim" pitchFamily="34" charset="-127"/>
          <a:ea typeface="Gulim" pitchFamily="34" charset="-127"/>
        </a:defRPr>
      </a:lvl7pPr>
      <a:lvl8pPr marL="1371600" algn="ctr" rtl="0" fontAlgn="base" latinLnBrk="1">
        <a:spcBef>
          <a:spcPct val="0"/>
        </a:spcBef>
        <a:spcAft>
          <a:spcPct val="0"/>
        </a:spcAft>
        <a:defRPr kumimoji="1" sz="4400">
          <a:solidFill>
            <a:schemeClr val="tx2"/>
          </a:solidFill>
          <a:latin typeface="Gulim" pitchFamily="34" charset="-127"/>
          <a:ea typeface="Gulim" pitchFamily="34" charset="-127"/>
        </a:defRPr>
      </a:lvl8pPr>
      <a:lvl9pPr marL="1828800" algn="ctr" rtl="0" fontAlgn="base" latinLnBrk="1">
        <a:spcBef>
          <a:spcPct val="0"/>
        </a:spcBef>
        <a:spcAft>
          <a:spcPct val="0"/>
        </a:spcAft>
        <a:defRPr kumimoji="1" sz="4400">
          <a:solidFill>
            <a:schemeClr val="tx2"/>
          </a:solidFill>
          <a:latin typeface="Gulim" pitchFamily="34" charset="-127"/>
          <a:ea typeface="Gulim" pitchFamily="34"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42" name="Oval 10"/>
          <p:cNvSpPr>
            <a:spLocks noChangeArrowheads="1"/>
          </p:cNvSpPr>
          <p:nvPr/>
        </p:nvSpPr>
        <p:spPr bwMode="auto">
          <a:xfrm>
            <a:off x="0" y="5257277"/>
            <a:ext cx="1368425" cy="420688"/>
          </a:xfrm>
          <a:prstGeom prst="ellipse">
            <a:avLst/>
          </a:prstGeom>
          <a:noFill/>
          <a:ln w="9525">
            <a:noFill/>
            <a:round/>
            <a:headEnd/>
            <a:tailEnd/>
          </a:ln>
          <a:effectLst/>
        </p:spPr>
        <p:txBody>
          <a:bodyPr wrap="none" anchor="ctr"/>
          <a:lstStyle/>
          <a:p>
            <a:pPr algn="ctr">
              <a:defRPr/>
            </a:pPr>
            <a:fld id="{5EEC12DB-9BE4-4EFB-9CE8-2934D2CE1595}" type="slidenum">
              <a:rPr lang="en-US" altLang="ko-KR" sz="2400" b="1">
                <a:solidFill>
                  <a:srgbClr val="FFFFFF"/>
                </a:solidFill>
                <a:latin typeface="Times New Roman" pitchFamily="18" charset="0"/>
                <a:ea typeface="BatangChe" pitchFamily="49" charset="-127"/>
              </a:rPr>
              <a:pPr algn="ctr">
                <a:defRPr/>
              </a:pPr>
              <a:t>‹#›</a:t>
            </a:fld>
            <a:r>
              <a:rPr lang="en-US" altLang="ko-KR" sz="2400" b="1">
                <a:solidFill>
                  <a:srgbClr val="FFFFFF"/>
                </a:solidFill>
                <a:latin typeface="Times New Roman" pitchFamily="18" charset="0"/>
                <a:ea typeface="BatangChe" pitchFamily="49" charset="-127"/>
              </a:rPr>
              <a:t>/10</a:t>
            </a:r>
          </a:p>
        </p:txBody>
      </p:sp>
    </p:spTree>
  </p:cSld>
  <p:clrMap bg1="lt1" tx1="dk1" bg2="lt2" tx2="dk2" accent1="accent1" accent2="accent2" accent3="accent3" accent4="accent4" accent5="accent5" accent6="accent6" hlink="hlink" folHlink="folHlink"/>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2pPr>
      <a:lvl3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3pPr>
      <a:lvl4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4pPr>
      <a:lvl5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5pPr>
      <a:lvl6pPr marL="457200" algn="ctr" rtl="0" fontAlgn="base" latinLnBrk="1">
        <a:spcBef>
          <a:spcPct val="0"/>
        </a:spcBef>
        <a:spcAft>
          <a:spcPct val="0"/>
        </a:spcAft>
        <a:defRPr kumimoji="1" sz="4400">
          <a:solidFill>
            <a:schemeClr val="tx2"/>
          </a:solidFill>
          <a:latin typeface="Gulim" pitchFamily="34" charset="-127"/>
          <a:ea typeface="Gulim" pitchFamily="34" charset="-127"/>
        </a:defRPr>
      </a:lvl6pPr>
      <a:lvl7pPr marL="914400" algn="ctr" rtl="0" fontAlgn="base" latinLnBrk="1">
        <a:spcBef>
          <a:spcPct val="0"/>
        </a:spcBef>
        <a:spcAft>
          <a:spcPct val="0"/>
        </a:spcAft>
        <a:defRPr kumimoji="1" sz="4400">
          <a:solidFill>
            <a:schemeClr val="tx2"/>
          </a:solidFill>
          <a:latin typeface="Gulim" pitchFamily="34" charset="-127"/>
          <a:ea typeface="Gulim" pitchFamily="34" charset="-127"/>
        </a:defRPr>
      </a:lvl7pPr>
      <a:lvl8pPr marL="1371600" algn="ctr" rtl="0" fontAlgn="base" latinLnBrk="1">
        <a:spcBef>
          <a:spcPct val="0"/>
        </a:spcBef>
        <a:spcAft>
          <a:spcPct val="0"/>
        </a:spcAft>
        <a:defRPr kumimoji="1" sz="4400">
          <a:solidFill>
            <a:schemeClr val="tx2"/>
          </a:solidFill>
          <a:latin typeface="Gulim" pitchFamily="34" charset="-127"/>
          <a:ea typeface="Gulim" pitchFamily="34" charset="-127"/>
        </a:defRPr>
      </a:lvl8pPr>
      <a:lvl9pPr marL="1828800" algn="ctr" rtl="0" fontAlgn="base" latinLnBrk="1">
        <a:spcBef>
          <a:spcPct val="0"/>
        </a:spcBef>
        <a:spcAft>
          <a:spcPct val="0"/>
        </a:spcAft>
        <a:defRPr kumimoji="1" sz="4400">
          <a:solidFill>
            <a:schemeClr val="tx2"/>
          </a:solidFill>
          <a:latin typeface="Gulim" pitchFamily="34" charset="-127"/>
          <a:ea typeface="Gulim" pitchFamily="34"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7419" name="Oval 11"/>
          <p:cNvSpPr>
            <a:spLocks noChangeArrowheads="1"/>
          </p:cNvSpPr>
          <p:nvPr/>
        </p:nvSpPr>
        <p:spPr bwMode="auto">
          <a:xfrm>
            <a:off x="0" y="5257277"/>
            <a:ext cx="1368425" cy="420688"/>
          </a:xfrm>
          <a:prstGeom prst="ellipse">
            <a:avLst/>
          </a:prstGeom>
          <a:noFill/>
          <a:ln w="9525">
            <a:noFill/>
            <a:round/>
            <a:headEnd/>
            <a:tailEnd/>
          </a:ln>
          <a:effectLst/>
        </p:spPr>
        <p:txBody>
          <a:bodyPr wrap="none" anchor="ctr"/>
          <a:lstStyle/>
          <a:p>
            <a:pPr algn="ctr">
              <a:defRPr/>
            </a:pPr>
            <a:fld id="{FC116FC9-0C35-47A6-AA99-C9E36B89CA52}" type="slidenum">
              <a:rPr lang="en-US" altLang="ko-KR" sz="2400" b="1">
                <a:solidFill>
                  <a:srgbClr val="FFFFFF"/>
                </a:solidFill>
                <a:latin typeface="Times New Roman" pitchFamily="18" charset="0"/>
                <a:ea typeface="BatangChe" pitchFamily="49" charset="-127"/>
              </a:rPr>
              <a:pPr algn="ctr">
                <a:defRPr/>
              </a:pPr>
              <a:t>‹#›</a:t>
            </a:fld>
            <a:r>
              <a:rPr lang="en-US" altLang="ko-KR" sz="2400" b="1">
                <a:solidFill>
                  <a:srgbClr val="FFFFFF"/>
                </a:solidFill>
                <a:latin typeface="Times New Roman" pitchFamily="18" charset="0"/>
                <a:ea typeface="BatangChe" pitchFamily="49" charset="-127"/>
              </a:rPr>
              <a:t>/10</a:t>
            </a:r>
          </a:p>
        </p:txBody>
      </p:sp>
    </p:spTree>
  </p:cSld>
  <p:clrMap bg1="lt1" tx1="dk1" bg2="lt2" tx2="dk2" accent1="accent1" accent2="accent2" accent3="accent3" accent4="accent4" accent5="accent5" accent6="accent6" hlink="hlink" folHlink="folHlink"/>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2pPr>
      <a:lvl3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3pPr>
      <a:lvl4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4pPr>
      <a:lvl5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5pPr>
      <a:lvl6pPr marL="457200" algn="ctr" rtl="0" fontAlgn="base" latinLnBrk="1">
        <a:spcBef>
          <a:spcPct val="0"/>
        </a:spcBef>
        <a:spcAft>
          <a:spcPct val="0"/>
        </a:spcAft>
        <a:defRPr kumimoji="1" sz="4400">
          <a:solidFill>
            <a:schemeClr val="tx2"/>
          </a:solidFill>
          <a:latin typeface="Gulim" pitchFamily="34" charset="-127"/>
          <a:ea typeface="Gulim" pitchFamily="34" charset="-127"/>
        </a:defRPr>
      </a:lvl6pPr>
      <a:lvl7pPr marL="914400" algn="ctr" rtl="0" fontAlgn="base" latinLnBrk="1">
        <a:spcBef>
          <a:spcPct val="0"/>
        </a:spcBef>
        <a:spcAft>
          <a:spcPct val="0"/>
        </a:spcAft>
        <a:defRPr kumimoji="1" sz="4400">
          <a:solidFill>
            <a:schemeClr val="tx2"/>
          </a:solidFill>
          <a:latin typeface="Gulim" pitchFamily="34" charset="-127"/>
          <a:ea typeface="Gulim" pitchFamily="34" charset="-127"/>
        </a:defRPr>
      </a:lvl7pPr>
      <a:lvl8pPr marL="1371600" algn="ctr" rtl="0" fontAlgn="base" latinLnBrk="1">
        <a:spcBef>
          <a:spcPct val="0"/>
        </a:spcBef>
        <a:spcAft>
          <a:spcPct val="0"/>
        </a:spcAft>
        <a:defRPr kumimoji="1" sz="4400">
          <a:solidFill>
            <a:schemeClr val="tx2"/>
          </a:solidFill>
          <a:latin typeface="Gulim" pitchFamily="34" charset="-127"/>
          <a:ea typeface="Gulim" pitchFamily="34" charset="-127"/>
        </a:defRPr>
      </a:lvl8pPr>
      <a:lvl9pPr marL="1828800" algn="ctr" rtl="0" fontAlgn="base" latinLnBrk="1">
        <a:spcBef>
          <a:spcPct val="0"/>
        </a:spcBef>
        <a:spcAft>
          <a:spcPct val="0"/>
        </a:spcAft>
        <a:defRPr kumimoji="1" sz="4400">
          <a:solidFill>
            <a:schemeClr val="tx2"/>
          </a:solidFill>
          <a:latin typeface="Gulim" pitchFamily="34" charset="-127"/>
          <a:ea typeface="Gulim" pitchFamily="34"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6.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7.xml"/><Relationship Id="rId1" Type="http://schemas.openxmlformats.org/officeDocument/2006/relationships/vmlDrawing" Target="../drawings/vmlDrawing1.v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5.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1.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4.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5.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6.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7.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8.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46.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0.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 descr="http://cfs8.tistory.com/image/21/tistory/2008/09/21/01/43/48d52822741fb"/>
          <p:cNvPicPr>
            <a:picLocks noChangeAspect="1" noChangeArrowheads="1"/>
          </p:cNvPicPr>
          <p:nvPr/>
        </p:nvPicPr>
        <p:blipFill>
          <a:blip r:embed="rId3" cstate="print"/>
          <a:stretch>
            <a:fillRect/>
          </a:stretch>
        </p:blipFill>
        <p:spPr bwMode="auto">
          <a:xfrm>
            <a:off x="0" y="0"/>
            <a:ext cx="9144000" cy="5715000"/>
          </a:xfrm>
          <a:prstGeom prst="rect">
            <a:avLst/>
          </a:prstGeom>
          <a:noFill/>
          <a:ln w="9525">
            <a:noFill/>
            <a:miter lim="800000"/>
            <a:headEnd/>
            <a:tailEnd/>
          </a:ln>
        </p:spPr>
      </p:pic>
      <p:pic>
        <p:nvPicPr>
          <p:cNvPr id="1001476" name="Picture 4" descr="http://www.ironenews.com/wp-content/uploads/2013/05/rainbow-blue-sky.jpg"/>
          <p:cNvPicPr>
            <a:picLocks noChangeAspect="1" noChangeArrowheads="1"/>
          </p:cNvPicPr>
          <p:nvPr/>
        </p:nvPicPr>
        <p:blipFill>
          <a:blip r:embed="rId4" cstate="print"/>
          <a:srcRect/>
          <a:stretch>
            <a:fillRect/>
          </a:stretch>
        </p:blipFill>
        <p:spPr bwMode="auto">
          <a:xfrm>
            <a:off x="0" y="22821"/>
            <a:ext cx="9144000" cy="5714999"/>
          </a:xfrm>
          <a:prstGeom prst="rect">
            <a:avLst/>
          </a:prstGeom>
          <a:noFill/>
        </p:spPr>
      </p:pic>
      <p:sp>
        <p:nvSpPr>
          <p:cNvPr id="5" name="Title 4"/>
          <p:cNvSpPr>
            <a:spLocks noGrp="1"/>
          </p:cNvSpPr>
          <p:nvPr>
            <p:ph type="ctrTitle"/>
          </p:nvPr>
        </p:nvSpPr>
        <p:spPr>
          <a:xfrm>
            <a:off x="285721" y="1071550"/>
            <a:ext cx="8243918" cy="1786008"/>
          </a:xfrm>
        </p:spPr>
        <p:txBody>
          <a:bodyPr/>
          <a:lstStyle/>
          <a:p>
            <a:r>
              <a:rPr lang="ko-KR" altLang="en-US" sz="6000" b="1" cap="all" dirty="0" smtClean="0">
                <a:ln w="9000" cmpd="sng">
                  <a:solidFill>
                    <a:schemeClr val="accent4">
                      <a:shade val="50000"/>
                      <a:satMod val="120000"/>
                    </a:schemeClr>
                  </a:solidFill>
                  <a:prstDash val="solid"/>
                </a:ln>
                <a:solidFill>
                  <a:srgbClr val="CC0099"/>
                </a:solidFill>
                <a:effectLst>
                  <a:reflection blurRad="12700" stA="28000" endPos="45000" dist="1000" dir="5400000" sy="-100000" algn="bl" rotWithShape="0"/>
                </a:effectLst>
                <a:latin typeface="HYGothic-Extra"/>
                <a:cs typeface="Shonar Bangla" pitchFamily="34" charset="0"/>
              </a:rPr>
              <a:t>하나님이 꿈꾸는 교회</a:t>
            </a:r>
            <a:endParaRPr lang="en-US" sz="6000" b="1" cap="all" dirty="0">
              <a:ln w="9000" cmpd="sng">
                <a:solidFill>
                  <a:schemeClr val="accent4">
                    <a:shade val="50000"/>
                    <a:satMod val="120000"/>
                  </a:schemeClr>
                </a:solidFill>
                <a:prstDash val="solid"/>
              </a:ln>
              <a:solidFill>
                <a:srgbClr val="CC0099"/>
              </a:solidFill>
              <a:effectLst>
                <a:reflection blurRad="12700" stA="28000" endPos="45000" dist="1000" dir="5400000" sy="-100000" algn="bl" rotWithShape="0"/>
              </a:effectLst>
              <a:latin typeface="HYGothic-Extra"/>
              <a:cs typeface="Shonar Bangla" pitchFamily="34" charset="0"/>
            </a:endParaRPr>
          </a:p>
        </p:txBody>
      </p:sp>
      <p:sp>
        <p:nvSpPr>
          <p:cNvPr id="6" name="Subtitle 5"/>
          <p:cNvSpPr>
            <a:spLocks noGrp="1"/>
          </p:cNvSpPr>
          <p:nvPr>
            <p:ph type="subTitle" idx="1"/>
          </p:nvPr>
        </p:nvSpPr>
        <p:spPr>
          <a:xfrm>
            <a:off x="201730" y="2786066"/>
            <a:ext cx="8429685" cy="928694"/>
          </a:xfrm>
        </p:spPr>
        <p:txBody>
          <a:bodyPr/>
          <a:lstStyle/>
          <a:p>
            <a:r>
              <a:rPr lang="en-US" sz="54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Shonar Bangla" pitchFamily="34" charset="0"/>
                <a:cs typeface="Shonar Bangla" pitchFamily="34" charset="0"/>
              </a:rPr>
              <a:t>Church of God’s Dreams</a:t>
            </a:r>
            <a:endParaRPr lang="en-US" sz="5400"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Shonar Bangla" pitchFamily="34" charset="0"/>
              <a:cs typeface="Shonar Bangla" pitchFamily="34" charset="0"/>
            </a:endParaRPr>
          </a:p>
        </p:txBody>
      </p:sp>
    </p:spTree>
  </p:cSld>
  <p:clrMapOvr>
    <a:overrideClrMapping bg1="lt1" tx1="dk1" bg2="lt2" tx2="dk2" accent1="accent1" accent2="accent2" accent3="accent3" accent4="accent4" accent5="accent5" accent6="accent6" hlink="hlink" folHlink="folHlink"/>
  </p:clrMapOvr>
  <p:transition spd="slow">
    <p:wipe dir="d"/>
    <p:sndAc>
      <p:end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0450" name="Picture 2" descr="http://cfile204.uf.daum.net/image/1769100B4A2B26727C7ADD"/>
          <p:cNvPicPr>
            <a:picLocks noChangeAspect="1" noChangeArrowheads="1" noCrop="1"/>
          </p:cNvPicPr>
          <p:nvPr/>
        </p:nvPicPr>
        <p:blipFill>
          <a:blip r:embed="rId2" cstate="print"/>
          <a:srcRect/>
          <a:stretch>
            <a:fillRect/>
          </a:stretch>
        </p:blipFill>
        <p:spPr bwMode="auto">
          <a:xfrm>
            <a:off x="1403649" y="265215"/>
            <a:ext cx="6215106" cy="5286392"/>
          </a:xfrm>
          <a:prstGeom prst="rect">
            <a:avLst/>
          </a:prstGeom>
          <a:noFill/>
        </p:spPr>
      </p:pic>
      <p:sp>
        <p:nvSpPr>
          <p:cNvPr id="2" name="Title 1"/>
          <p:cNvSpPr>
            <a:spLocks noGrp="1"/>
          </p:cNvSpPr>
          <p:nvPr>
            <p:ph type="ctrTitle"/>
          </p:nvPr>
        </p:nvSpPr>
        <p:spPr>
          <a:xfrm>
            <a:off x="0" y="2786062"/>
            <a:ext cx="3786182" cy="2071702"/>
          </a:xfrm>
        </p:spPr>
        <p:txBody>
          <a:bodyPr/>
          <a:lstStyle/>
          <a:p>
            <a:r>
              <a:rPr lang="en-US" b="1" dirty="0" smtClean="0">
                <a:solidFill>
                  <a:srgbClr val="990033"/>
                </a:solidFill>
                <a:latin typeface="Times New Roman" pitchFamily="18" charset="0"/>
                <a:cs typeface="Times New Roman" pitchFamily="18" charset="0"/>
              </a:rPr>
              <a:t>Offertory </a:t>
            </a:r>
            <a:br>
              <a:rPr lang="en-US" b="1" dirty="0" smtClean="0">
                <a:solidFill>
                  <a:srgbClr val="990033"/>
                </a:solidFill>
                <a:latin typeface="Times New Roman" pitchFamily="18" charset="0"/>
                <a:cs typeface="Times New Roman" pitchFamily="18" charset="0"/>
              </a:rPr>
            </a:br>
            <a:r>
              <a:rPr lang="en-US" b="1" dirty="0" smtClean="0">
                <a:solidFill>
                  <a:srgbClr val="990033"/>
                </a:solidFill>
                <a:latin typeface="Times New Roman" pitchFamily="18" charset="0"/>
                <a:cs typeface="Times New Roman" pitchFamily="18" charset="0"/>
              </a:rPr>
              <a:t>prayer</a:t>
            </a:r>
            <a:endParaRPr lang="en-US" b="1" dirty="0">
              <a:solidFill>
                <a:srgbClr val="990033"/>
              </a:solidFill>
              <a:latin typeface="Times New Roman" pitchFamily="18" charset="0"/>
              <a:cs typeface="Times New Roman" pitchFamily="18" charset="0"/>
            </a:endParaRPr>
          </a:p>
        </p:txBody>
      </p:sp>
      <p:sp>
        <p:nvSpPr>
          <p:cNvPr id="3" name="Subtitle 2"/>
          <p:cNvSpPr>
            <a:spLocks noGrp="1"/>
          </p:cNvSpPr>
          <p:nvPr>
            <p:ph type="subTitle" idx="1"/>
          </p:nvPr>
        </p:nvSpPr>
        <p:spPr>
          <a:xfrm>
            <a:off x="4071934" y="4071947"/>
            <a:ext cx="6400800" cy="1357322"/>
          </a:xfrm>
        </p:spPr>
        <p:txBody>
          <a:bodyPr/>
          <a:lstStyle/>
          <a:p>
            <a:r>
              <a:rPr lang="ko-KR" altLang="en-US" b="1" dirty="0" smtClean="0">
                <a:solidFill>
                  <a:srgbClr val="990033"/>
                </a:solidFill>
                <a:latin typeface="Times New Roman" pitchFamily="18" charset="0"/>
                <a:cs typeface="Times New Roman" pitchFamily="18" charset="0"/>
              </a:rPr>
              <a:t>김순배 강도사</a:t>
            </a:r>
            <a:endParaRPr lang="en-US" b="1" dirty="0">
              <a:solidFill>
                <a:srgbClr val="990033"/>
              </a:solidFill>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3748266997"/>
      </p:ext>
    </p:extLst>
  </p:cSld>
  <p:clrMapOvr>
    <a:masterClrMapping/>
  </p:clrMapOvr>
  <p:transition>
    <p:blinds dir="vert"/>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Picture 2" descr="기도_0"/>
          <p:cNvPicPr>
            <a:picLocks noChangeAspect="1" noChangeArrowheads="1"/>
          </p:cNvPicPr>
          <p:nvPr/>
        </p:nvPicPr>
        <p:blipFill>
          <a:blip r:embed="rId3" cstate="print"/>
          <a:stretch>
            <a:fillRect/>
          </a:stretch>
        </p:blipFill>
        <p:spPr bwMode="auto">
          <a:xfrm>
            <a:off x="1" y="11"/>
            <a:ext cx="9852680" cy="5953837"/>
          </a:xfrm>
          <a:prstGeom prst="rect">
            <a:avLst/>
          </a:prstGeom>
          <a:noFill/>
          <a:ln w="9525">
            <a:noFill/>
            <a:miter lim="800000"/>
            <a:headEnd/>
            <a:tailEnd/>
          </a:ln>
        </p:spPr>
      </p:pic>
      <p:sp>
        <p:nvSpPr>
          <p:cNvPr id="12291" name="Rectangle 3"/>
          <p:cNvSpPr>
            <a:spLocks noChangeArrowheads="1"/>
          </p:cNvSpPr>
          <p:nvPr/>
        </p:nvSpPr>
        <p:spPr bwMode="auto">
          <a:xfrm>
            <a:off x="969649" y="1218205"/>
            <a:ext cx="8570914" cy="3235537"/>
          </a:xfrm>
          <a:prstGeom prst="rect">
            <a:avLst/>
          </a:prstGeom>
          <a:noFill/>
          <a:ln w="9525">
            <a:noFill/>
            <a:miter lim="800000"/>
            <a:headEnd/>
            <a:tailEnd/>
          </a:ln>
        </p:spPr>
        <p:txBody>
          <a:bodyPr lIns="118145" tIns="59073" rIns="118145" bIns="59073">
            <a:spAutoFit/>
          </a:bodyPr>
          <a:lstStyle/>
          <a:p>
            <a:pPr>
              <a:spcBef>
                <a:spcPct val="30000"/>
              </a:spcBef>
            </a:pPr>
            <a:r>
              <a:rPr lang="en-US" altLang="ko-KR" sz="9200" dirty="0">
                <a:solidFill>
                  <a:srgbClr val="CC0000"/>
                </a:solidFill>
                <a:latin typeface="HY견고딕" pitchFamily="18" charset="-127"/>
                <a:ea typeface="HY견고딕" pitchFamily="18" charset="-127"/>
              </a:rPr>
              <a:t> </a:t>
            </a:r>
            <a:r>
              <a:rPr lang="en-US" altLang="ko-KR" sz="9200" dirty="0">
                <a:latin typeface="HY견고딕" pitchFamily="18" charset="-127"/>
                <a:ea typeface="HY견고딕" pitchFamily="18" charset="-127"/>
              </a:rPr>
              <a:t> </a:t>
            </a:r>
          </a:p>
          <a:p>
            <a:pPr>
              <a:spcBef>
                <a:spcPct val="30000"/>
              </a:spcBef>
            </a:pPr>
            <a:r>
              <a:rPr lang="en-US" altLang="ko-KR" sz="8500" dirty="0">
                <a:latin typeface="HY견고딕" pitchFamily="18" charset="-127"/>
                <a:ea typeface="HY견고딕" pitchFamily="18" charset="-127"/>
              </a:rPr>
              <a:t>         </a:t>
            </a:r>
            <a:r>
              <a:rPr lang="en-US" altLang="ko-KR" sz="8500" dirty="0" smtClean="0">
                <a:latin typeface="HY견고딕" pitchFamily="18" charset="-127"/>
                <a:ea typeface="HY견고딕" pitchFamily="18" charset="-127"/>
              </a:rPr>
              <a:t> </a:t>
            </a:r>
            <a:r>
              <a:rPr lang="ko-KR" altLang="en-US" sz="6000" b="1" dirty="0" smtClean="0">
                <a:latin typeface="HY견고딕" pitchFamily="18" charset="-127"/>
                <a:ea typeface="HY견고딕" pitchFamily="18" charset="-127"/>
              </a:rPr>
              <a:t>다같이</a:t>
            </a:r>
            <a:endParaRPr lang="ko-KR" altLang="en-US" sz="6000" b="1" dirty="0">
              <a:solidFill>
                <a:srgbClr val="000066"/>
              </a:solidFill>
              <a:latin typeface="HY견고딕" pitchFamily="18" charset="-127"/>
              <a:ea typeface="HY견고딕" pitchFamily="18" charset="-127"/>
            </a:endParaRPr>
          </a:p>
        </p:txBody>
      </p:sp>
      <p:sp>
        <p:nvSpPr>
          <p:cNvPr id="9220" name="WordArt 4"/>
          <p:cNvSpPr>
            <a:spLocks noChangeArrowheads="1" noChangeShapeType="1" noTextEdit="1"/>
          </p:cNvSpPr>
          <p:nvPr/>
        </p:nvSpPr>
        <p:spPr bwMode="auto">
          <a:xfrm>
            <a:off x="1142976" y="714895"/>
            <a:ext cx="5500726" cy="1285883"/>
          </a:xfrm>
          <a:prstGeom prst="rect">
            <a:avLst/>
          </a:prstGeom>
        </p:spPr>
        <p:txBody>
          <a:bodyPr wrap="none" lIns="118145" tIns="59073" rIns="118145" bIns="59073" fromWordArt="1">
            <a:prstTxWarp prst="textCascadeUp">
              <a:avLst>
                <a:gd name="adj" fmla="val 92725"/>
              </a:avLst>
            </a:prstTxWarp>
            <a:scene3d>
              <a:camera prst="legacyPerspectiveFront">
                <a:rot lat="20519958" lon="1080000" rev="0"/>
              </a:camera>
              <a:lightRig rig="legacyHarsh2" dir="b"/>
            </a:scene3d>
            <a:sp3d extrusionH="430200" prstMaterial="legacyMatte">
              <a:extrusionClr>
                <a:srgbClr val="FF6600"/>
              </a:extrusionClr>
            </a:sp3d>
          </a:bodyPr>
          <a:lstStyle/>
          <a:p>
            <a:pPr algn="ctr">
              <a:defRPr/>
            </a:pPr>
            <a:r>
              <a:rPr lang="en-US" altLang="ko-KR" sz="5200" kern="10" dirty="0" smtClean="0">
                <a:ln w="9525">
                  <a:round/>
                  <a:headEnd/>
                  <a:tailEnd/>
                </a:ln>
                <a:solidFill>
                  <a:srgbClr val="000000"/>
                </a:solidFill>
                <a:latin typeface="HY견고딕" pitchFamily="18" charset="-127"/>
                <a:ea typeface="HY견고딕" pitchFamily="18" charset="-127"/>
              </a:rPr>
              <a:t>Prayer</a:t>
            </a:r>
            <a:endParaRPr lang="ko-KR" altLang="en-US" sz="5200" kern="10" dirty="0">
              <a:ln w="9525">
                <a:round/>
                <a:headEnd/>
                <a:tailEnd/>
              </a:ln>
              <a:solidFill>
                <a:srgbClr val="002060"/>
              </a:solidFill>
              <a:latin typeface="HY견고딕" pitchFamily="18" charset="-127"/>
              <a:ea typeface="HY견고딕" pitchFamily="18" charset="-127"/>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2000" fill="hold"/>
                                        <p:tgtEl>
                                          <p:spTgt spid="23554"/>
                                        </p:tgtEl>
                                        <p:attrNameLst>
                                          <p:attrName>ppt_x</p:attrName>
                                        </p:attrNameLst>
                                      </p:cBhvr>
                                      <p:tavLst>
                                        <p:tav tm="0">
                                          <p:val>
                                            <p:strVal val="1+#ppt_w/2"/>
                                          </p:val>
                                        </p:tav>
                                        <p:tav tm="100000">
                                          <p:val>
                                            <p:strVal val="#ppt_x"/>
                                          </p:val>
                                        </p:tav>
                                      </p:tavLst>
                                    </p:anim>
                                    <p:anim calcmode="lin" valueType="num">
                                      <p:cBhvr additive="base">
                                        <p:cTn id="8" dur="2000" fill="hold"/>
                                        <p:tgtEl>
                                          <p:spTgt spid="23554"/>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9220"/>
                                        </p:tgtEl>
                                        <p:attrNameLst>
                                          <p:attrName>style.visibility</p:attrName>
                                        </p:attrNameLst>
                                      </p:cBhvr>
                                      <p:to>
                                        <p:strVal val="visible"/>
                                      </p:to>
                                    </p:set>
                                    <p:anim calcmode="lin" valueType="num">
                                      <p:cBhvr additive="base">
                                        <p:cTn id="12" dur="1000" fill="hold"/>
                                        <p:tgtEl>
                                          <p:spTgt spid="9220"/>
                                        </p:tgtEl>
                                        <p:attrNameLst>
                                          <p:attrName>ppt_x</p:attrName>
                                        </p:attrNameLst>
                                      </p:cBhvr>
                                      <p:tavLst>
                                        <p:tav tm="0">
                                          <p:val>
                                            <p:strVal val="#ppt_x"/>
                                          </p:val>
                                        </p:tav>
                                        <p:tav tm="100000">
                                          <p:val>
                                            <p:strVal val="#ppt_x"/>
                                          </p:val>
                                        </p:tav>
                                      </p:tavLst>
                                    </p:anim>
                                    <p:anim calcmode="lin" valueType="num">
                                      <p:cBhvr additive="base">
                                        <p:cTn id="13" dur="1000" fill="hold"/>
                                        <p:tgtEl>
                                          <p:spTgt spid="9220"/>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4" presetClass="entr" presetSubtype="16" fill="hold" grpId="1" nodeType="after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box(in)">
                                      <p:cBhvr>
                                        <p:cTn id="17" dur="5000"/>
                                        <p:tgtEl>
                                          <p:spTgt spid="9220"/>
                                        </p:tgtEl>
                                      </p:cBhvr>
                                    </p:animEffect>
                                  </p:childTnLst>
                                </p:cTn>
                              </p:par>
                            </p:childTnLst>
                          </p:cTn>
                        </p:par>
                        <p:par>
                          <p:cTn id="18" fill="hold">
                            <p:stCondLst>
                              <p:cond delay="8000"/>
                            </p:stCondLst>
                            <p:childTnLst>
                              <p:par>
                                <p:cTn id="19" presetID="10" presetClass="emph" presetSubtype="0" fill="hold" grpId="2" nodeType="afterEffect">
                                  <p:stCondLst>
                                    <p:cond delay="0"/>
                                  </p:stCondLst>
                                  <p:childTnLst>
                                    <p:anim calcmode="discrete" valueType="str">
                                      <p:cBhvr override="childStyle">
                                        <p:cTn id="20" dur="2000" fill="hold"/>
                                        <p:tgtEl>
                                          <p:spTgt spid="9220"/>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12291"/>
                                        </p:tgtEl>
                                        <p:attrNameLst>
                                          <p:attrName>style.visibility</p:attrName>
                                        </p:attrNameLst>
                                      </p:cBhvr>
                                      <p:to>
                                        <p:strVal val="visible"/>
                                      </p:to>
                                    </p:set>
                                    <p:anim calcmode="lin" valueType="num">
                                      <p:cBhvr additive="base">
                                        <p:cTn id="23" dur="2000" fill="hold"/>
                                        <p:tgtEl>
                                          <p:spTgt spid="12291"/>
                                        </p:tgtEl>
                                        <p:attrNameLst>
                                          <p:attrName>ppt_x</p:attrName>
                                        </p:attrNameLst>
                                      </p:cBhvr>
                                      <p:tavLst>
                                        <p:tav tm="0">
                                          <p:val>
                                            <p:strVal val="0-#ppt_w/2"/>
                                          </p:val>
                                        </p:tav>
                                        <p:tav tm="100000">
                                          <p:val>
                                            <p:strVal val="#ppt_x"/>
                                          </p:val>
                                        </p:tav>
                                      </p:tavLst>
                                    </p:anim>
                                    <p:anim calcmode="lin" valueType="num">
                                      <p:cBhvr additive="base">
                                        <p:cTn id="24" dur="2000" fill="hold"/>
                                        <p:tgtEl>
                                          <p:spTgt spid="122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9220" grpId="0"/>
      <p:bldP spid="9220" grpId="1"/>
      <p:bldP spid="9220" grpId="2"/>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descr="부활 주님_0"/>
          <p:cNvPicPr>
            <a:picLocks noChangeAspect="1" noChangeArrowheads="1"/>
          </p:cNvPicPr>
          <p:nvPr/>
        </p:nvPicPr>
        <p:blipFill>
          <a:blip r:embed="rId3" cstate="print"/>
          <a:stretch>
            <a:fillRect/>
          </a:stretch>
        </p:blipFill>
        <p:spPr bwMode="auto">
          <a:xfrm>
            <a:off x="0" y="0"/>
            <a:ext cx="9144000" cy="5726633"/>
          </a:xfrm>
          <a:prstGeom prst="rect">
            <a:avLst/>
          </a:prstGeom>
          <a:noFill/>
          <a:ln w="9525">
            <a:noFill/>
            <a:miter lim="800000"/>
            <a:headEnd/>
            <a:tailEnd/>
          </a:ln>
        </p:spPr>
      </p:pic>
      <p:sp>
        <p:nvSpPr>
          <p:cNvPr id="109571" name="Rectangle 3"/>
          <p:cNvSpPr>
            <a:spLocks noChangeArrowheads="1"/>
          </p:cNvSpPr>
          <p:nvPr/>
        </p:nvSpPr>
        <p:spPr bwMode="auto">
          <a:xfrm>
            <a:off x="792168" y="1489859"/>
            <a:ext cx="7524248" cy="2950844"/>
          </a:xfrm>
          <a:prstGeom prst="rect">
            <a:avLst/>
          </a:prstGeom>
          <a:noFill/>
          <a:ln w="9525">
            <a:noFill/>
            <a:miter lim="800000"/>
            <a:headEnd/>
            <a:tailEnd/>
          </a:ln>
        </p:spPr>
        <p:txBody>
          <a:bodyPr wrap="square" lIns="118145" tIns="59073" rIns="118145" bIns="59073">
            <a:spAutoFit/>
          </a:bodyPr>
          <a:lstStyle/>
          <a:p>
            <a:pPr algn="ctr">
              <a:spcBef>
                <a:spcPct val="30000"/>
              </a:spcBef>
            </a:pPr>
            <a:r>
              <a:rPr lang="ko-KR" altLang="en-US" sz="8000" b="1" dirty="0" smtClean="0">
                <a:latin typeface="+mn-ea"/>
                <a:ea typeface="+mn-ea"/>
              </a:rPr>
              <a:t>히브리서 </a:t>
            </a:r>
            <a:endParaRPr lang="en-US" altLang="ko-KR" sz="8000" b="1" dirty="0" smtClean="0">
              <a:latin typeface="+mn-ea"/>
              <a:ea typeface="+mn-ea"/>
            </a:endParaRPr>
          </a:p>
          <a:p>
            <a:pPr algn="ctr">
              <a:spcBef>
                <a:spcPct val="30000"/>
              </a:spcBef>
            </a:pPr>
            <a:r>
              <a:rPr lang="en-US" altLang="ko-KR" sz="8000" b="1" dirty="0" smtClean="0">
                <a:latin typeface="+mn-ea"/>
                <a:ea typeface="+mn-ea"/>
              </a:rPr>
              <a:t>12:1-3 </a:t>
            </a:r>
            <a:endParaRPr lang="en-US" altLang="ko-KR" sz="8000" b="1" dirty="0" smtClean="0">
              <a:latin typeface="+mn-ea"/>
              <a:ea typeface="+mn-ea"/>
            </a:endParaRPr>
          </a:p>
        </p:txBody>
      </p:sp>
    </p:spTree>
  </p:cSld>
  <p:clrMapOvr>
    <a:masterClrMapping/>
  </p:clrMapOvr>
  <p:transition spd="med" advClick="0">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ox(out)">
                                      <p:cBhvr>
                                        <p:cTn id="7" dur="2000"/>
                                        <p:tgtEl>
                                          <p:spTgt spid="15362"/>
                                        </p:tgtEl>
                                      </p:cBhvr>
                                    </p:animEffect>
                                  </p:childTnLst>
                                </p:cTn>
                              </p:par>
                              <p:par>
                                <p:cTn id="8" presetID="2" presetClass="entr" presetSubtype="1" fill="hold" nodeType="withEffect">
                                  <p:stCondLst>
                                    <p:cond delay="0"/>
                                  </p:stCondLst>
                                  <p:childTnLst>
                                    <p:set>
                                      <p:cBhvr>
                                        <p:cTn id="9" dur="1" fill="hold">
                                          <p:stCondLst>
                                            <p:cond delay="0"/>
                                          </p:stCondLst>
                                        </p:cTn>
                                        <p:tgtEl>
                                          <p:spTgt spid="109571">
                                            <p:txEl>
                                              <p:pRg st="0" end="0"/>
                                            </p:txEl>
                                          </p:spTgt>
                                        </p:tgtEl>
                                        <p:attrNameLst>
                                          <p:attrName>style.visibility</p:attrName>
                                        </p:attrNameLst>
                                      </p:cBhvr>
                                      <p:to>
                                        <p:strVal val="visible"/>
                                      </p:to>
                                    </p:set>
                                    <p:anim calcmode="lin" valueType="num">
                                      <p:cBhvr additive="base">
                                        <p:cTn id="10" dur="2000" fill="hold"/>
                                        <p:tgtEl>
                                          <p:spTgt spid="109571">
                                            <p:txEl>
                                              <p:pRg st="0" end="0"/>
                                            </p:txEl>
                                          </p:spTgt>
                                        </p:tgtEl>
                                        <p:attrNameLst>
                                          <p:attrName>ppt_x</p:attrName>
                                        </p:attrNameLst>
                                      </p:cBhvr>
                                      <p:tavLst>
                                        <p:tav tm="0">
                                          <p:val>
                                            <p:strVal val="#ppt_x"/>
                                          </p:val>
                                        </p:tav>
                                        <p:tav tm="100000">
                                          <p:val>
                                            <p:strVal val="#ppt_x"/>
                                          </p:val>
                                        </p:tav>
                                      </p:tavLst>
                                    </p:anim>
                                    <p:anim calcmode="lin" valueType="num">
                                      <p:cBhvr additive="base">
                                        <p:cTn id="11" dur="2000" fill="hold"/>
                                        <p:tgtEl>
                                          <p:spTgt spid="109571">
                                            <p:txEl>
                                              <p:pRg st="0" end="0"/>
                                            </p:txEl>
                                          </p:spTgt>
                                        </p:tgtEl>
                                        <p:attrNameLst>
                                          <p:attrName>ppt_y</p:attrName>
                                        </p:attrNameLst>
                                      </p:cBhvr>
                                      <p:tavLst>
                                        <p:tav tm="0">
                                          <p:val>
                                            <p:strVal val="0-#ppt_h/2"/>
                                          </p:val>
                                        </p:tav>
                                        <p:tav tm="100000">
                                          <p:val>
                                            <p:strVal val="#ppt_y"/>
                                          </p:val>
                                        </p:tav>
                                      </p:tavLst>
                                    </p:anim>
                                  </p:childTnLst>
                                </p:cTn>
                              </p:par>
                              <p:par>
                                <p:cTn id="12" presetID="2" presetClass="entr" presetSubtype="1" fill="hold" nodeType="withEffect">
                                  <p:stCondLst>
                                    <p:cond delay="0"/>
                                  </p:stCondLst>
                                  <p:childTnLst>
                                    <p:set>
                                      <p:cBhvr>
                                        <p:cTn id="13" dur="1" fill="hold">
                                          <p:stCondLst>
                                            <p:cond delay="0"/>
                                          </p:stCondLst>
                                        </p:cTn>
                                        <p:tgtEl>
                                          <p:spTgt spid="109571">
                                            <p:txEl>
                                              <p:pRg st="1" end="1"/>
                                            </p:txEl>
                                          </p:spTgt>
                                        </p:tgtEl>
                                        <p:attrNameLst>
                                          <p:attrName>style.visibility</p:attrName>
                                        </p:attrNameLst>
                                      </p:cBhvr>
                                      <p:to>
                                        <p:strVal val="visible"/>
                                      </p:to>
                                    </p:set>
                                    <p:anim calcmode="lin" valueType="num">
                                      <p:cBhvr additive="base">
                                        <p:cTn id="14" dur="2000" fill="hold"/>
                                        <p:tgtEl>
                                          <p:spTgt spid="109571">
                                            <p:txEl>
                                              <p:pRg st="1" end="1"/>
                                            </p:txEl>
                                          </p:spTgt>
                                        </p:tgtEl>
                                        <p:attrNameLst>
                                          <p:attrName>ppt_x</p:attrName>
                                        </p:attrNameLst>
                                      </p:cBhvr>
                                      <p:tavLst>
                                        <p:tav tm="0">
                                          <p:val>
                                            <p:strVal val="#ppt_x"/>
                                          </p:val>
                                        </p:tav>
                                        <p:tav tm="100000">
                                          <p:val>
                                            <p:strVal val="#ppt_x"/>
                                          </p:val>
                                        </p:tav>
                                      </p:tavLst>
                                    </p:anim>
                                    <p:anim calcmode="lin" valueType="num">
                                      <p:cBhvr additive="base">
                                        <p:cTn id="15" dur="2000" fill="hold"/>
                                        <p:tgtEl>
                                          <p:spTgt spid="109571">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2978" name="Picture 2" descr="http://wallpaper4god.com/en/wp-content/uploads/2011/10/cross3.jpg"/>
          <p:cNvPicPr>
            <a:picLocks noChangeAspect="1" noChangeArrowheads="1"/>
          </p:cNvPicPr>
          <p:nvPr/>
        </p:nvPicPr>
        <p:blipFill>
          <a:blip r:embed="rId2" cstate="print"/>
          <a:srcRect b="16665"/>
          <a:stretch>
            <a:fillRect/>
          </a:stretch>
        </p:blipFill>
        <p:spPr bwMode="auto">
          <a:xfrm>
            <a:off x="0" y="19"/>
            <a:ext cx="9144000" cy="5715001"/>
          </a:xfrm>
          <a:prstGeom prst="rect">
            <a:avLst/>
          </a:prstGeom>
          <a:noFill/>
        </p:spPr>
      </p:pic>
      <p:sp>
        <p:nvSpPr>
          <p:cNvPr id="4" name="Title 3"/>
          <p:cNvSpPr>
            <a:spLocks noGrp="1"/>
          </p:cNvSpPr>
          <p:nvPr>
            <p:ph type="title"/>
          </p:nvPr>
        </p:nvSpPr>
        <p:spPr>
          <a:xfrm>
            <a:off x="457213" y="428608"/>
            <a:ext cx="5329245" cy="2143140"/>
          </a:xfrm>
        </p:spPr>
        <p:txBody>
          <a:bodyPr/>
          <a:lstStyle/>
          <a:p>
            <a:r>
              <a:rPr lang="en-US" sz="11000" b="1" dirty="0" smtClean="0">
                <a:solidFill>
                  <a:srgbClr val="990000"/>
                </a:solidFill>
                <a:latin typeface="Shonar Bangla" pitchFamily="34" charset="0"/>
                <a:cs typeface="Shonar Bangla" pitchFamily="34" charset="0"/>
              </a:rPr>
              <a:t>Worship</a:t>
            </a:r>
            <a:endParaRPr lang="en-US" sz="11000" b="1" dirty="0">
              <a:solidFill>
                <a:srgbClr val="990000"/>
              </a:solidFill>
              <a:latin typeface="Shonar Bangla" pitchFamily="34" charset="0"/>
              <a:cs typeface="Shonar Bangla" pitchFamily="34" charset="0"/>
            </a:endParaRPr>
          </a:p>
        </p:txBody>
      </p:sp>
      <p:sp>
        <p:nvSpPr>
          <p:cNvPr id="5" name="Content Placeholder 4"/>
          <p:cNvSpPr>
            <a:spLocks noGrp="1"/>
          </p:cNvSpPr>
          <p:nvPr>
            <p:ph idx="1"/>
          </p:nvPr>
        </p:nvSpPr>
        <p:spPr>
          <a:xfrm>
            <a:off x="457219" y="2571748"/>
            <a:ext cx="4400550" cy="2857520"/>
          </a:xfrm>
        </p:spPr>
        <p:txBody>
          <a:bodyPr/>
          <a:lstStyle/>
          <a:p>
            <a:pPr algn="r">
              <a:buNone/>
            </a:pPr>
            <a:r>
              <a:rPr lang="en-US" sz="6000" b="1" dirty="0" smtClean="0">
                <a:solidFill>
                  <a:srgbClr val="990000"/>
                </a:solidFill>
                <a:latin typeface="Shonar Bangla" pitchFamily="34" charset="0"/>
                <a:cs typeface="Shonar Bangla" pitchFamily="34" charset="0"/>
              </a:rPr>
              <a:t>In Spirit</a:t>
            </a:r>
          </a:p>
          <a:p>
            <a:pPr algn="r">
              <a:buNone/>
            </a:pPr>
            <a:r>
              <a:rPr lang="en-US" sz="6000" b="1" dirty="0" smtClean="0">
                <a:solidFill>
                  <a:srgbClr val="990000"/>
                </a:solidFill>
                <a:latin typeface="Shonar Bangla" pitchFamily="34" charset="0"/>
                <a:cs typeface="Shonar Bangla" pitchFamily="34" charset="0"/>
              </a:rPr>
              <a:t>and Truth</a:t>
            </a:r>
            <a:endParaRPr lang="en-US" sz="6000" b="1" dirty="0">
              <a:solidFill>
                <a:srgbClr val="990000"/>
              </a:solidFill>
              <a:latin typeface="Shonar Bangla" pitchFamily="34" charset="0"/>
              <a:cs typeface="Shonar Bangla" pitchFamily="34" charset="0"/>
            </a:endParaRPr>
          </a:p>
        </p:txBody>
      </p:sp>
    </p:spTree>
  </p:cSld>
  <p:clrMapOvr>
    <a:masterClrMapping/>
  </p:clrMapOvr>
  <p:transition spd="med">
    <p:split orient="vert"/>
    <p:sndAc>
      <p:end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cfs8.tistory.com/image/21/tistory/2008/09/21/01/43/48d52822741fb"/>
          <p:cNvPicPr>
            <a:picLocks noChangeAspect="1" noChangeArrowheads="1"/>
          </p:cNvPicPr>
          <p:nvPr/>
        </p:nvPicPr>
        <p:blipFill>
          <a:blip r:embed="rId3" cstate="print"/>
          <a:stretch>
            <a:fillRect/>
          </a:stretch>
        </p:blipFill>
        <p:spPr bwMode="auto">
          <a:xfrm>
            <a:off x="0" y="-1030932"/>
            <a:ext cx="9289030" cy="6745932"/>
          </a:xfrm>
          <a:prstGeom prst="rect">
            <a:avLst/>
          </a:prstGeom>
          <a:noFill/>
          <a:ln w="9525">
            <a:noFill/>
            <a:miter lim="800000"/>
            <a:headEnd/>
            <a:tailEnd/>
          </a:ln>
        </p:spPr>
      </p:pic>
      <p:sp>
        <p:nvSpPr>
          <p:cNvPr id="2" name="Title 1"/>
          <p:cNvSpPr>
            <a:spLocks noGrp="1"/>
          </p:cNvSpPr>
          <p:nvPr>
            <p:ph type="title"/>
          </p:nvPr>
        </p:nvSpPr>
        <p:spPr>
          <a:xfrm>
            <a:off x="0" y="-966968"/>
            <a:ext cx="9324528" cy="6673924"/>
          </a:xfrm>
        </p:spPr>
        <p:txBody>
          <a:bodyPr/>
          <a:lstStyle/>
          <a:p>
            <a:pPr algn="l"/>
            <a:r>
              <a:rPr lang="en-US" altLang="ko-KR" sz="3200" b="1" dirty="0" smtClean="0"/>
              <a:t/>
            </a:r>
            <a:br>
              <a:rPr lang="en-US" altLang="ko-KR" sz="3200" b="1" dirty="0" smtClean="0"/>
            </a:br>
            <a:r>
              <a:rPr lang="en-US" altLang="ko-KR" sz="3200" b="1" dirty="0"/>
              <a:t/>
            </a:r>
            <a:br>
              <a:rPr lang="en-US" altLang="ko-KR" sz="3200" b="1" dirty="0"/>
            </a:br>
            <a:r>
              <a:rPr lang="en-US" altLang="ko-KR" sz="3200" b="1" dirty="0" smtClean="0"/>
              <a:t>(</a:t>
            </a:r>
            <a:r>
              <a:rPr lang="ko-KR" altLang="en-US" sz="3200" b="1" dirty="0"/>
              <a:t>히 </a:t>
            </a:r>
            <a:r>
              <a:rPr lang="en-US" altLang="ko-KR" sz="3200" b="1" dirty="0"/>
              <a:t>12:1)	</a:t>
            </a:r>
            <a:r>
              <a:rPr lang="en-US" altLang="ko-KR" sz="3200" b="1" dirty="0" smtClean="0"/>
              <a:t/>
            </a:r>
            <a:br>
              <a:rPr lang="en-US" altLang="ko-KR" sz="3200" b="1" dirty="0" smtClean="0"/>
            </a:br>
            <a:r>
              <a:rPr lang="ko-KR" altLang="en-US" sz="3200" b="1" dirty="0" smtClean="0"/>
              <a:t>이러므로 </a:t>
            </a:r>
            <a:r>
              <a:rPr lang="ko-KR" altLang="en-US" sz="3200" b="1" dirty="0"/>
              <a:t>우리에게 구름 같이 둘러싼 허다한 증인들이 있으니 모든 무거운 것과 얽매이기 쉬운 죄를 벗어 버리고 인내로써 우리 앞에 당한 경주를 </a:t>
            </a:r>
            <a:r>
              <a:rPr lang="ko-KR" altLang="en-US" sz="3200" b="1" dirty="0" smtClean="0"/>
              <a:t>하며</a:t>
            </a:r>
            <a:r>
              <a:rPr lang="en-US" altLang="ko-KR" sz="3200" b="1" dirty="0"/>
              <a:t/>
            </a:r>
            <a:br>
              <a:rPr lang="en-US" altLang="ko-KR" sz="3200" b="1" dirty="0"/>
            </a:br>
            <a:r>
              <a:rPr lang="en-US" altLang="ko-KR" sz="3200" b="1" dirty="0" smtClean="0"/>
              <a:t>(</a:t>
            </a:r>
            <a:r>
              <a:rPr lang="ko-KR" altLang="en-US" sz="3200" b="1" dirty="0"/>
              <a:t>히 </a:t>
            </a:r>
            <a:r>
              <a:rPr lang="en-US" altLang="ko-KR" sz="3200" b="1" dirty="0"/>
              <a:t>12:2)	</a:t>
            </a:r>
            <a:r>
              <a:rPr lang="en-US" altLang="ko-KR" sz="3200" b="1" dirty="0" smtClean="0"/>
              <a:t/>
            </a:r>
            <a:br>
              <a:rPr lang="en-US" altLang="ko-KR" sz="3200" b="1" dirty="0" smtClean="0"/>
            </a:br>
            <a:r>
              <a:rPr lang="ko-KR" altLang="en-US" sz="3200" b="1" dirty="0" smtClean="0"/>
              <a:t>믿음의 </a:t>
            </a:r>
            <a:r>
              <a:rPr lang="ko-KR" altLang="en-US" sz="3200" b="1" dirty="0"/>
              <a:t>주요 또 온전하게 하시는 이인 예수를 바라보자 그는 그 앞에 있는 기쁨을 위하여 십자가를 참으사 부끄러움을 개의치 아니하시더니 하나님 보좌 우편에 앉으셨느니라</a:t>
            </a:r>
            <a:br>
              <a:rPr lang="ko-KR" altLang="en-US" sz="3200" b="1" dirty="0"/>
            </a:br>
            <a:endParaRPr lang="en-US" sz="3200" b="1" dirty="0"/>
          </a:p>
        </p:txBody>
      </p:sp>
      <p:pic>
        <p:nvPicPr>
          <p:cNvPr id="1013766" name="Picture 11" descr="http://kcm.co.kr/bible/kor/s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000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08644" name="Picture 19" descr="http://kcm.co.kr/bible/kor/s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000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08647" name="Picture 14" descr="http://kcm.co.kr/bible/kor/s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000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08648" name="Picture 5" descr="http://kcm.co.kr/bible/kor/s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000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08650" name="Picture 2" descr="http://kcm.co.kr/bible/kor/s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000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07619" name="Picture 4" descr="http://kcm.co.kr/bible/kor/s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00050" cy="14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476137"/>
      </p:ext>
    </p:extLst>
  </p:cSld>
  <p:clrMapOvr>
    <a:masterClrMapping/>
  </p:clrMapOvr>
  <p:transition spd="med">
    <p:wheel spokes="3"/>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cfs8.tistory.com/image/21/tistory/2008/09/21/01/43/48d52822741fb"/>
          <p:cNvPicPr>
            <a:picLocks noChangeAspect="1" noChangeArrowheads="1"/>
          </p:cNvPicPr>
          <p:nvPr/>
        </p:nvPicPr>
        <p:blipFill>
          <a:blip r:embed="rId3" cstate="print"/>
          <a:stretch>
            <a:fillRect/>
          </a:stretch>
        </p:blipFill>
        <p:spPr bwMode="auto">
          <a:xfrm>
            <a:off x="0" y="0"/>
            <a:ext cx="9144000" cy="5715000"/>
          </a:xfrm>
          <a:prstGeom prst="rect">
            <a:avLst/>
          </a:prstGeom>
          <a:noFill/>
          <a:ln w="9525">
            <a:noFill/>
            <a:miter lim="800000"/>
            <a:headEnd/>
            <a:tailEnd/>
          </a:ln>
        </p:spPr>
      </p:pic>
      <p:sp>
        <p:nvSpPr>
          <p:cNvPr id="2" name="Title 1"/>
          <p:cNvSpPr>
            <a:spLocks noGrp="1"/>
          </p:cNvSpPr>
          <p:nvPr>
            <p:ph type="title"/>
          </p:nvPr>
        </p:nvSpPr>
        <p:spPr>
          <a:xfrm>
            <a:off x="539552" y="275133"/>
            <a:ext cx="8229600" cy="5449788"/>
          </a:xfrm>
        </p:spPr>
        <p:txBody>
          <a:bodyPr/>
          <a:lstStyle/>
          <a:p>
            <a:pPr algn="l"/>
            <a:r>
              <a:rPr lang="en-US" altLang="ko-KR" sz="3200" b="1" dirty="0" smtClean="0"/>
              <a:t>(</a:t>
            </a:r>
            <a:r>
              <a:rPr lang="ko-KR" altLang="en-US" sz="3200" b="1" dirty="0"/>
              <a:t>히 </a:t>
            </a:r>
            <a:r>
              <a:rPr lang="en-US" altLang="ko-KR" sz="3200" b="1" dirty="0"/>
              <a:t>12:3)	</a:t>
            </a:r>
            <a:r>
              <a:rPr lang="en-US" altLang="ko-KR" sz="3200" b="1" dirty="0" smtClean="0"/>
              <a:t/>
            </a:r>
            <a:br>
              <a:rPr lang="en-US" altLang="ko-KR" sz="3200" b="1" dirty="0" smtClean="0"/>
            </a:br>
            <a:r>
              <a:rPr lang="ko-KR" altLang="en-US" sz="3200" b="1" dirty="0" smtClean="0"/>
              <a:t>너희가 </a:t>
            </a:r>
            <a:r>
              <a:rPr lang="ko-KR" altLang="en-US" sz="3200" b="1" dirty="0"/>
              <a:t>피곤하여 낙심하지 않기 위하여 죄인들이 </a:t>
            </a:r>
            <a:r>
              <a:rPr lang="ko-KR" altLang="en-US" sz="3200" b="1" dirty="0" smtClean="0"/>
              <a:t>이같이 </a:t>
            </a:r>
            <a:r>
              <a:rPr lang="ko-KR" altLang="en-US" sz="3200" b="1" dirty="0"/>
              <a:t>자기에게 거역한 일을 참으신 이를 생각하라 </a:t>
            </a:r>
            <a:br>
              <a:rPr lang="ko-KR" altLang="en-US" sz="3200" b="1" dirty="0"/>
            </a:br>
            <a:endParaRPr lang="en-US" sz="3200" b="1" dirty="0"/>
          </a:p>
        </p:txBody>
      </p:sp>
      <p:pic>
        <p:nvPicPr>
          <p:cNvPr id="1004545" name="Picture 2" descr="http://kcm.co.kr/bible/kor/s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000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08642" name="Picture 5" descr="http://kcm.co.kr/bible/kor/s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000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08645" name="Picture 7" descr="http://kcm.co.kr/bible/kor/s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000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07619" name="Picture 22" descr="http://kcm.co.kr/bible/kor/s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000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07622" name="Picture 17" descr="http://kcm.co.kr/bible/kor/s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000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2" descr="http://kcm.co.kr/bible/kor/s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00050" cy="14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652127"/>
      </p:ext>
    </p:extLst>
  </p:cSld>
  <p:clrMapOvr>
    <a:masterClrMapping/>
  </p:clrMapOvr>
  <p:transition spd="med">
    <p:wheel spokes="3"/>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cfs8.tistory.com/image/21/tistory/2008/09/21/01/43/48d52822741fb"/>
          <p:cNvPicPr>
            <a:picLocks noChangeAspect="1" noChangeArrowheads="1"/>
          </p:cNvPicPr>
          <p:nvPr/>
        </p:nvPicPr>
        <p:blipFill>
          <a:blip r:embed="rId2" cstate="print"/>
          <a:stretch>
            <a:fillRect/>
          </a:stretch>
        </p:blipFill>
        <p:spPr bwMode="auto">
          <a:xfrm>
            <a:off x="0" y="-1030932"/>
            <a:ext cx="9289030" cy="6745932"/>
          </a:xfrm>
          <a:prstGeom prst="rect">
            <a:avLst/>
          </a:prstGeom>
          <a:noFill/>
          <a:ln w="9525">
            <a:noFill/>
            <a:miter lim="800000"/>
            <a:headEnd/>
            <a:tailEnd/>
          </a:ln>
        </p:spPr>
      </p:pic>
      <p:sp>
        <p:nvSpPr>
          <p:cNvPr id="2" name="Title 1"/>
          <p:cNvSpPr>
            <a:spLocks noGrp="1"/>
          </p:cNvSpPr>
          <p:nvPr>
            <p:ph type="title"/>
          </p:nvPr>
        </p:nvSpPr>
        <p:spPr>
          <a:xfrm>
            <a:off x="0" y="-966968"/>
            <a:ext cx="9324528" cy="6673924"/>
          </a:xfrm>
        </p:spPr>
        <p:txBody>
          <a:bodyPr/>
          <a:lstStyle/>
          <a:p>
            <a:pPr algn="l"/>
            <a:r>
              <a:rPr lang="en-US" altLang="ko-KR" sz="3200" b="1" dirty="0"/>
              <a:t>(</a:t>
            </a:r>
            <a:r>
              <a:rPr lang="ko-KR" altLang="en-US" sz="3200" b="1" dirty="0"/>
              <a:t>고전 </a:t>
            </a:r>
            <a:r>
              <a:rPr lang="en-US" altLang="ko-KR" sz="3200" b="1" dirty="0"/>
              <a:t>9:24)	</a:t>
            </a:r>
            <a:r>
              <a:rPr lang="en-US" altLang="ko-KR" sz="3200" b="1" dirty="0" smtClean="0"/>
              <a:t/>
            </a:r>
            <a:br>
              <a:rPr lang="en-US" altLang="ko-KR" sz="3200" b="1" dirty="0" smtClean="0"/>
            </a:br>
            <a:r>
              <a:rPr lang="ko-KR" altLang="en-US" sz="3200" b="1" dirty="0" smtClean="0"/>
              <a:t>운동장에서 </a:t>
            </a:r>
            <a:r>
              <a:rPr lang="ko-KR" altLang="en-US" sz="3200" b="1" dirty="0"/>
              <a:t>달음질하는 자들이 다 달릴지라도 오직 상을 받는 사람은 한 사람인 줄을 너희가 알지 못하느냐 너희도 상을 받도록 이와 같이 달음질하라</a:t>
            </a:r>
            <a:br>
              <a:rPr lang="ko-KR" altLang="en-US" sz="3200" b="1" dirty="0"/>
            </a:br>
            <a:r>
              <a:rPr lang="en-US" altLang="ko-KR" sz="3200" b="1" dirty="0"/>
              <a:t>(</a:t>
            </a:r>
            <a:r>
              <a:rPr lang="ko-KR" altLang="en-US" sz="3200" b="1" dirty="0"/>
              <a:t>고전 </a:t>
            </a:r>
            <a:r>
              <a:rPr lang="en-US" altLang="ko-KR" sz="3200" b="1" dirty="0"/>
              <a:t>9:25)	</a:t>
            </a:r>
            <a:r>
              <a:rPr lang="en-US" altLang="ko-KR" sz="3200" b="1" dirty="0" smtClean="0"/>
              <a:t/>
            </a:r>
            <a:br>
              <a:rPr lang="en-US" altLang="ko-KR" sz="3200" b="1" dirty="0" smtClean="0"/>
            </a:br>
            <a:r>
              <a:rPr lang="ko-KR" altLang="en-US" sz="3200" b="1" dirty="0" smtClean="0"/>
              <a:t>이기기를 </a:t>
            </a:r>
            <a:r>
              <a:rPr lang="ko-KR" altLang="en-US" sz="3200" b="1" dirty="0"/>
              <a:t>다투는 자마다 모든 일에 절제하나니 그들은 썩을 승리자의 관을 얻고자 하되 우리는 썩지 아니할 것을 얻고자 하노라</a:t>
            </a:r>
            <a:br>
              <a:rPr lang="ko-KR" altLang="en-US" sz="3200" b="1" dirty="0"/>
            </a:br>
            <a:endParaRPr lang="en-US" sz="3200" b="1" dirty="0"/>
          </a:p>
        </p:txBody>
      </p:sp>
      <p:pic>
        <p:nvPicPr>
          <p:cNvPr id="1013766" name="Picture 11" descr="http://kcm.co.kr/bible/kor/s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00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08644" name="Picture 19" descr="http://kcm.co.kr/bible/kor/s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00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08647" name="Picture 14" descr="http://kcm.co.kr/bible/kor/s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00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08648" name="Picture 5" descr="http://kcm.co.kr/bible/kor/s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00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08650" name="Picture 2" descr="http://kcm.co.kr/bible/kor/s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00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09669" name="Picture 10" descr="http://kcm.co.kr/bible/kor/s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00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4" descr="http://kcm.co.kr/bible/kor/s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00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5" descr="http://kcm.co.kr/bible/kor/s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0050" cy="14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798955"/>
      </p:ext>
    </p:extLst>
  </p:cSld>
  <p:clrMapOvr>
    <a:masterClrMapping/>
  </p:clrMapOvr>
  <p:transition spd="med">
    <p:wheel spokes="3"/>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cfs8.tistory.com/image/21/tistory/2008/09/21/01/43/48d52822741fb"/>
          <p:cNvPicPr>
            <a:picLocks noChangeAspect="1" noChangeArrowheads="1"/>
          </p:cNvPicPr>
          <p:nvPr/>
        </p:nvPicPr>
        <p:blipFill>
          <a:blip r:embed="rId3" cstate="print"/>
          <a:stretch>
            <a:fillRect/>
          </a:stretch>
        </p:blipFill>
        <p:spPr bwMode="auto">
          <a:xfrm>
            <a:off x="10344" y="66898"/>
            <a:ext cx="9144000" cy="5715000"/>
          </a:xfrm>
          <a:prstGeom prst="rect">
            <a:avLst/>
          </a:prstGeom>
          <a:noFill/>
          <a:ln w="9525">
            <a:noFill/>
            <a:miter lim="800000"/>
            <a:headEnd/>
            <a:tailEnd/>
          </a:ln>
        </p:spPr>
      </p:pic>
      <p:sp>
        <p:nvSpPr>
          <p:cNvPr id="2" name="Title 1"/>
          <p:cNvSpPr>
            <a:spLocks noGrp="1"/>
          </p:cNvSpPr>
          <p:nvPr>
            <p:ph type="title"/>
          </p:nvPr>
        </p:nvSpPr>
        <p:spPr>
          <a:xfrm>
            <a:off x="467544" y="265217"/>
            <a:ext cx="8229600" cy="5449788"/>
          </a:xfrm>
        </p:spPr>
        <p:txBody>
          <a:bodyPr/>
          <a:lstStyle/>
          <a:p>
            <a:pPr algn="l"/>
            <a:r>
              <a:rPr lang="en-US" altLang="ko-KR" sz="3200" b="1" dirty="0"/>
              <a:t>(</a:t>
            </a:r>
            <a:r>
              <a:rPr lang="ko-KR" altLang="en-US" sz="3200" b="1" dirty="0"/>
              <a:t>고전 </a:t>
            </a:r>
            <a:r>
              <a:rPr lang="en-US" altLang="ko-KR" sz="3200" b="1" dirty="0"/>
              <a:t>9:26)	</a:t>
            </a:r>
            <a:r>
              <a:rPr lang="en-US" altLang="ko-KR" sz="3200" b="1" dirty="0" smtClean="0"/>
              <a:t/>
            </a:r>
            <a:br>
              <a:rPr lang="en-US" altLang="ko-KR" sz="3200" b="1" dirty="0" smtClean="0"/>
            </a:br>
            <a:r>
              <a:rPr lang="ko-KR" altLang="en-US" sz="3200" b="1" dirty="0" smtClean="0"/>
              <a:t>그러므로 </a:t>
            </a:r>
            <a:r>
              <a:rPr lang="ko-KR" altLang="en-US" sz="3200" b="1" dirty="0"/>
              <a:t>나는 달음질하기를 향방 없는 것 같이 아니하고 싸우기를 허공을 치는 것 같이 아니하며</a:t>
            </a:r>
            <a:br>
              <a:rPr lang="ko-KR" altLang="en-US" sz="3200" b="1" dirty="0"/>
            </a:br>
            <a:r>
              <a:rPr lang="en-US" altLang="ko-KR" sz="3200" b="1" dirty="0"/>
              <a:t>(</a:t>
            </a:r>
            <a:r>
              <a:rPr lang="ko-KR" altLang="en-US" sz="3200" b="1" dirty="0"/>
              <a:t>고전 </a:t>
            </a:r>
            <a:r>
              <a:rPr lang="en-US" altLang="ko-KR" sz="3200" b="1" dirty="0"/>
              <a:t>9:27)	</a:t>
            </a:r>
            <a:r>
              <a:rPr lang="en-US" altLang="ko-KR" sz="3200" b="1" dirty="0" smtClean="0"/>
              <a:t/>
            </a:r>
            <a:br>
              <a:rPr lang="en-US" altLang="ko-KR" sz="3200" b="1" dirty="0" smtClean="0"/>
            </a:br>
            <a:r>
              <a:rPr lang="ko-KR" altLang="en-US" sz="3200" b="1" dirty="0" smtClean="0"/>
              <a:t>내가 </a:t>
            </a:r>
            <a:r>
              <a:rPr lang="ko-KR" altLang="en-US" sz="3200" b="1" dirty="0"/>
              <a:t>내 몸을 쳐 복종하게 함은 내가 남에게 전파한 후에 자신이 도리어 버림을 당할까 두려워함이로다</a:t>
            </a:r>
            <a:br>
              <a:rPr lang="ko-KR" altLang="en-US" sz="3200" b="1" dirty="0"/>
            </a:br>
            <a:endParaRPr lang="en-US" sz="3200" b="1" dirty="0"/>
          </a:p>
        </p:txBody>
      </p:sp>
      <p:pic>
        <p:nvPicPr>
          <p:cNvPr id="1009670" name="Picture 8" descr="http://kcm.co.kr/bible/kor/s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000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26050" name="Picture 3" descr="http://kcm.co.kr/bible/kor/s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000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26051" name="Picture 5" descr="http://kcm.co.kr/bible/kor/s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000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09672" name="Picture 21" descr="http://kcm.co.kr/bible/kor/s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000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10" descr="http://kcm.co.kr/bible/kor/s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000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2" descr="http://kcm.co.kr/bible/kor/s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00050" cy="14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364641"/>
      </p:ext>
    </p:extLst>
  </p:cSld>
  <p:clrMapOvr>
    <a:masterClrMapping/>
  </p:clrMapOvr>
  <p:transition spd="med">
    <p:wheel spokes="3"/>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cfs8.tistory.com/image/21/tistory/2008/09/21/01/43/48d52822741fb"/>
          <p:cNvPicPr>
            <a:picLocks noChangeAspect="1" noChangeArrowheads="1"/>
          </p:cNvPicPr>
          <p:nvPr/>
        </p:nvPicPr>
        <p:blipFill>
          <a:blip r:embed="rId2" cstate="print"/>
          <a:stretch>
            <a:fillRect/>
          </a:stretch>
        </p:blipFill>
        <p:spPr bwMode="auto">
          <a:xfrm>
            <a:off x="0" y="-1030932"/>
            <a:ext cx="9289030" cy="6745932"/>
          </a:xfrm>
          <a:prstGeom prst="rect">
            <a:avLst/>
          </a:prstGeom>
          <a:noFill/>
          <a:ln w="9525">
            <a:noFill/>
            <a:miter lim="800000"/>
            <a:headEnd/>
            <a:tailEnd/>
          </a:ln>
        </p:spPr>
      </p:pic>
      <p:sp>
        <p:nvSpPr>
          <p:cNvPr id="2" name="Title 1"/>
          <p:cNvSpPr>
            <a:spLocks noGrp="1"/>
          </p:cNvSpPr>
          <p:nvPr>
            <p:ph type="title"/>
          </p:nvPr>
        </p:nvSpPr>
        <p:spPr>
          <a:xfrm>
            <a:off x="0" y="-966968"/>
            <a:ext cx="9324528" cy="6673924"/>
          </a:xfrm>
        </p:spPr>
        <p:txBody>
          <a:bodyPr/>
          <a:lstStyle/>
          <a:p>
            <a:pPr algn="l"/>
            <a:r>
              <a:rPr lang="en-US" sz="3600" b="1" baseline="30000" dirty="0" smtClean="0">
                <a:solidFill>
                  <a:schemeClr val="tx1"/>
                </a:solidFill>
              </a:rPr>
              <a:t/>
            </a:r>
            <a:br>
              <a:rPr lang="en-US" sz="3600" b="1" baseline="30000" dirty="0" smtClean="0">
                <a:solidFill>
                  <a:schemeClr val="tx1"/>
                </a:solidFill>
              </a:rPr>
            </a:br>
            <a:r>
              <a:rPr lang="en-US" sz="3600" b="1" baseline="30000" dirty="0" smtClean="0">
                <a:solidFill>
                  <a:schemeClr val="tx1"/>
                </a:solidFill>
              </a:rPr>
              <a:t>2</a:t>
            </a:r>
            <a:r>
              <a:rPr lang="en-US" sz="3600" b="1" baseline="30000" dirty="0">
                <a:solidFill>
                  <a:schemeClr val="tx1"/>
                </a:solidFill>
              </a:rPr>
              <a:t> </a:t>
            </a:r>
            <a:r>
              <a:rPr lang="en-US" sz="3600" b="1" dirty="0">
                <a:solidFill>
                  <a:schemeClr val="tx1"/>
                </a:solidFill>
              </a:rPr>
              <a:t>fixing our eyes on Jesus, the pioneer and </a:t>
            </a:r>
            <a:r>
              <a:rPr lang="en-US" sz="3600" b="1" dirty="0" err="1">
                <a:solidFill>
                  <a:schemeClr val="tx1"/>
                </a:solidFill>
              </a:rPr>
              <a:t>perfecter</a:t>
            </a:r>
            <a:r>
              <a:rPr lang="en-US" sz="3600" b="1" dirty="0">
                <a:solidFill>
                  <a:schemeClr val="tx1"/>
                </a:solidFill>
              </a:rPr>
              <a:t> of faith. For the joy set before </a:t>
            </a: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him </a:t>
            </a:r>
            <a:r>
              <a:rPr lang="en-US" sz="3600" b="1" dirty="0">
                <a:solidFill>
                  <a:schemeClr val="tx1"/>
                </a:solidFill>
              </a:rPr>
              <a:t>he endured the cross, scorning its </a:t>
            </a: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shame</a:t>
            </a:r>
            <a:r>
              <a:rPr lang="en-US" sz="3600" b="1" dirty="0">
                <a:solidFill>
                  <a:schemeClr val="tx1"/>
                </a:solidFill>
              </a:rPr>
              <a:t>, and sat down at the right hand </a:t>
            </a: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of the </a:t>
            </a:r>
            <a:r>
              <a:rPr lang="en-US" sz="3600" b="1" dirty="0">
                <a:solidFill>
                  <a:schemeClr val="tx1"/>
                </a:solidFill>
              </a:rPr>
              <a:t>throne of God</a:t>
            </a:r>
            <a:r>
              <a:rPr lang="en-US" sz="3600" b="1" dirty="0" smtClean="0">
                <a:solidFill>
                  <a:schemeClr val="tx1"/>
                </a:solidFill>
              </a:rPr>
              <a:t>.</a:t>
            </a:r>
            <a:br>
              <a:rPr lang="en-US" sz="3600" b="1" dirty="0" smtClean="0">
                <a:solidFill>
                  <a:schemeClr val="tx1"/>
                </a:solidFill>
              </a:rPr>
            </a:br>
            <a:r>
              <a:rPr lang="en-US" sz="3600" b="1" dirty="0" smtClean="0">
                <a:solidFill>
                  <a:schemeClr val="tx1"/>
                </a:solidFill>
              </a:rPr>
              <a:t/>
            </a:r>
            <a:br>
              <a:rPr lang="en-US" sz="3600" b="1" dirty="0" smtClean="0">
                <a:solidFill>
                  <a:schemeClr val="tx1"/>
                </a:solidFill>
              </a:rPr>
            </a:br>
            <a:r>
              <a:rPr lang="en-US" sz="3600" b="1" dirty="0">
                <a:solidFill>
                  <a:schemeClr val="tx1"/>
                </a:solidFill>
              </a:rPr>
              <a:t/>
            </a:r>
            <a:br>
              <a:rPr lang="en-US" sz="3600" b="1" dirty="0">
                <a:solidFill>
                  <a:schemeClr val="tx1"/>
                </a:solidFill>
              </a:rPr>
            </a:br>
            <a:endParaRPr lang="en-US" sz="3600" b="1" dirty="0">
              <a:solidFill>
                <a:schemeClr val="tx1"/>
              </a:solidFill>
            </a:endParaRPr>
          </a:p>
        </p:txBody>
      </p:sp>
      <p:pic>
        <p:nvPicPr>
          <p:cNvPr id="1013766" name="Picture 11" descr="http://kcm.co.kr/bible/kor/s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00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08644" name="Picture 19" descr="http://kcm.co.kr/bible/kor/s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00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08647" name="Picture 14" descr="http://kcm.co.kr/bible/kor/s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00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08648" name="Picture 5" descr="http://kcm.co.kr/bible/kor/s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00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08650" name="Picture 2" descr="http://kcm.co.kr/bible/kor/s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00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10690" name="Picture 2" descr="http://kcm.co.kr/bible/kor/s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00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10696" name="Picture 6" descr="http://kcm.co.kr/bible/kor/s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00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8" descr="http://kcm.co.kr/bible/kor/s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0050" cy="14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004738"/>
      </p:ext>
    </p:extLst>
  </p:cSld>
  <p:clrMapOvr>
    <a:masterClrMapping/>
  </p:clrMapOvr>
  <p:transition spd="med">
    <p:wheel spokes="3"/>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cfs8.tistory.com/image/21/tistory/2008/09/21/01/43/48d52822741fb"/>
          <p:cNvPicPr>
            <a:picLocks noChangeAspect="1" noChangeArrowheads="1"/>
          </p:cNvPicPr>
          <p:nvPr/>
        </p:nvPicPr>
        <p:blipFill>
          <a:blip r:embed="rId3" cstate="print"/>
          <a:stretch>
            <a:fillRect/>
          </a:stretch>
        </p:blipFill>
        <p:spPr bwMode="auto">
          <a:xfrm>
            <a:off x="10344" y="66898"/>
            <a:ext cx="9144000" cy="5715000"/>
          </a:xfrm>
          <a:prstGeom prst="rect">
            <a:avLst/>
          </a:prstGeom>
          <a:noFill/>
          <a:ln w="9525">
            <a:noFill/>
            <a:miter lim="800000"/>
            <a:headEnd/>
            <a:tailEnd/>
          </a:ln>
        </p:spPr>
      </p:pic>
      <p:sp>
        <p:nvSpPr>
          <p:cNvPr id="2" name="Title 1"/>
          <p:cNvSpPr>
            <a:spLocks noGrp="1"/>
          </p:cNvSpPr>
          <p:nvPr>
            <p:ph type="title"/>
          </p:nvPr>
        </p:nvSpPr>
        <p:spPr>
          <a:xfrm>
            <a:off x="467544" y="265217"/>
            <a:ext cx="8229600" cy="5449788"/>
          </a:xfrm>
        </p:spPr>
        <p:txBody>
          <a:bodyPr/>
          <a:lstStyle/>
          <a:p>
            <a:pPr algn="l"/>
            <a:r>
              <a:rPr lang="en-US" altLang="ko-KR" sz="3200" b="1" dirty="0" smtClean="0"/>
              <a:t>(</a:t>
            </a:r>
            <a:r>
              <a:rPr lang="ko-KR" altLang="en-US" sz="3200" b="1" dirty="0"/>
              <a:t>롬 </a:t>
            </a:r>
            <a:r>
              <a:rPr lang="en-US" altLang="ko-KR" sz="3200" b="1" dirty="0"/>
              <a:t>8:17)	</a:t>
            </a:r>
            <a:r>
              <a:rPr lang="en-US" altLang="ko-KR" sz="3200" b="1" dirty="0" smtClean="0"/>
              <a:t/>
            </a:r>
            <a:br>
              <a:rPr lang="en-US" altLang="ko-KR" sz="3200" b="1" dirty="0" smtClean="0"/>
            </a:br>
            <a:r>
              <a:rPr lang="ko-KR" altLang="en-US" sz="3200" b="1" dirty="0" smtClean="0"/>
              <a:t>자녀이면 </a:t>
            </a:r>
            <a:r>
              <a:rPr lang="ko-KR" altLang="en-US" sz="3200" b="1" dirty="0"/>
              <a:t>또한 상속자 곧 하나님의 상속자요 그리스도와 함께 한 상속자니 우리가 그와 함께 영광을 받기 위하여 고난도 함께 받아야 할 것이니라</a:t>
            </a:r>
            <a:br>
              <a:rPr lang="ko-KR" altLang="en-US" sz="3200" b="1" dirty="0"/>
            </a:br>
            <a:r>
              <a:rPr lang="en-US" altLang="ko-KR" sz="3200" b="1" dirty="0"/>
              <a:t>(</a:t>
            </a:r>
            <a:r>
              <a:rPr lang="ko-KR" altLang="en-US" sz="3200" b="1" dirty="0"/>
              <a:t>롬 </a:t>
            </a:r>
            <a:r>
              <a:rPr lang="en-US" altLang="ko-KR" sz="3200" b="1" dirty="0"/>
              <a:t>8:18)	</a:t>
            </a:r>
            <a:r>
              <a:rPr lang="en-US" altLang="ko-KR" sz="3200" b="1" dirty="0" smtClean="0"/>
              <a:t/>
            </a:r>
            <a:br>
              <a:rPr lang="en-US" altLang="ko-KR" sz="3200" b="1" dirty="0" smtClean="0"/>
            </a:br>
            <a:r>
              <a:rPr lang="ko-KR" altLang="en-US" sz="3200" b="1" dirty="0" smtClean="0"/>
              <a:t>생각하건대 </a:t>
            </a:r>
            <a:r>
              <a:rPr lang="ko-KR" altLang="en-US" sz="3200" b="1" dirty="0"/>
              <a:t>현재의 고난은 장차 우리에게 나타날 영광과 비교할 수 없도다</a:t>
            </a:r>
            <a:br>
              <a:rPr lang="ko-KR" altLang="en-US" sz="3200" b="1" dirty="0"/>
            </a:br>
            <a:r>
              <a:rPr lang="en-US" altLang="ko-KR" sz="3200" b="1" dirty="0"/>
              <a:t>(</a:t>
            </a:r>
            <a:r>
              <a:rPr lang="ko-KR" altLang="en-US" sz="3200" b="1" dirty="0"/>
              <a:t>히 </a:t>
            </a:r>
            <a:r>
              <a:rPr lang="en-US" altLang="ko-KR" sz="3200" b="1" dirty="0"/>
              <a:t>12:3)	</a:t>
            </a:r>
            <a:r>
              <a:rPr lang="ko-KR" altLang="en-US" sz="3200" b="1" dirty="0"/>
              <a:t>너희가 피곤하여 낙심하지 않기 위하여 죄인들이 이같이 자기에게 거역한 일을 참으신 이를 생각하라 </a:t>
            </a:r>
            <a:endParaRPr lang="ko-KR" altLang="en-US" sz="3200" b="1" dirty="0"/>
          </a:p>
        </p:txBody>
      </p:sp>
      <p:pic>
        <p:nvPicPr>
          <p:cNvPr id="1009670" name="Picture 8" descr="http://kcm.co.kr/bible/kor/s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000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26050" name="Picture 3" descr="http://kcm.co.kr/bible/kor/s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000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26051" name="Picture 5" descr="http://kcm.co.kr/bible/kor/s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000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09672" name="Picture 21" descr="http://kcm.co.kr/bible/kor/s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000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10" descr="http://kcm.co.kr/bible/kor/s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000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2" descr="http://kcm.co.kr/bible/kor/s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00050" cy="14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504269"/>
      </p:ext>
    </p:extLst>
  </p:cSld>
  <p:clrMapOvr>
    <a:masterClrMapping/>
  </p:clrMapOvr>
  <p:transition spd="med">
    <p:wheel spokes="3"/>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9602" name="Picture 2" descr="http://news.yonsei.or.kr/data/webzine/259-8-talent-570.jpg"/>
          <p:cNvPicPr>
            <a:picLocks noChangeAspect="1" noChangeArrowheads="1"/>
          </p:cNvPicPr>
          <p:nvPr/>
        </p:nvPicPr>
        <p:blipFill>
          <a:blip r:embed="rId3" cstate="print"/>
          <a:srcRect/>
          <a:stretch>
            <a:fillRect/>
          </a:stretch>
        </p:blipFill>
        <p:spPr bwMode="auto">
          <a:xfrm>
            <a:off x="539552" y="625252"/>
            <a:ext cx="9144000" cy="5715000"/>
          </a:xfrm>
          <a:prstGeom prst="rect">
            <a:avLst/>
          </a:prstGeom>
          <a:noFill/>
        </p:spPr>
      </p:pic>
      <p:sp>
        <p:nvSpPr>
          <p:cNvPr id="2" name="Title 1"/>
          <p:cNvSpPr>
            <a:spLocks noGrp="1"/>
          </p:cNvSpPr>
          <p:nvPr>
            <p:ph type="title"/>
          </p:nvPr>
        </p:nvSpPr>
        <p:spPr>
          <a:xfrm>
            <a:off x="457202" y="262569"/>
            <a:ext cx="8229600" cy="1414191"/>
          </a:xfrm>
        </p:spPr>
        <p:txBody>
          <a:bodyPr>
            <a:scene3d>
              <a:camera prst="orthographicFront"/>
              <a:lightRig rig="soft" dir="t">
                <a:rot lat="0" lon="0" rev="10800000"/>
              </a:lightRig>
            </a:scene3d>
            <a:sp3d>
              <a:bevelT w="27940" h="12700"/>
              <a:contourClr>
                <a:srgbClr val="DDDDDD"/>
              </a:contourClr>
            </a:sp3d>
          </a:bodyPr>
          <a:lstStyle/>
          <a:p>
            <a:r>
              <a:rPr lang="ko-KR" altLang="en-US" b="1" spc="150" dirty="0" smtClean="0">
                <a:ln w="11430"/>
                <a:solidFill>
                  <a:srgbClr val="CC0099"/>
                </a:solidFill>
                <a:effectLst>
                  <a:outerShdw blurRad="25400" algn="tl" rotWithShape="0">
                    <a:srgbClr val="000000">
                      <a:alpha val="43000"/>
                    </a:srgbClr>
                  </a:outerShdw>
                </a:effectLst>
                <a:ea typeface="HYGothic-Extra"/>
              </a:rPr>
              <a:t>찬양대</a:t>
            </a:r>
            <a:r>
              <a:rPr lang="ko-KR" altLang="en-US" b="1" spc="150" dirty="0" smtClean="0">
                <a:ln w="11430"/>
                <a:solidFill>
                  <a:srgbClr val="CC0099"/>
                </a:solidFill>
                <a:effectLst>
                  <a:outerShdw blurRad="25400" algn="tl" rotWithShape="0">
                    <a:srgbClr val="000000">
                      <a:alpha val="43000"/>
                    </a:srgbClr>
                  </a:outerShdw>
                </a:effectLst>
              </a:rPr>
              <a:t> </a:t>
            </a:r>
            <a:endParaRPr lang="en-US" b="1" spc="150" dirty="0">
              <a:ln w="11430"/>
              <a:solidFill>
                <a:srgbClr val="CC0099"/>
              </a:solidFill>
              <a:effectLst>
                <a:outerShdw blurRad="25400" algn="tl" rotWithShape="0">
                  <a:srgbClr val="000000">
                    <a:alpha val="43000"/>
                  </a:srgbClr>
                </a:outerShdw>
              </a:effectLst>
            </a:endParaRPr>
          </a:p>
        </p:txBody>
      </p:sp>
    </p:spTree>
  </p:cSld>
  <p:clrMapOvr>
    <a:masterClrMapping/>
  </p:clrMapOvr>
  <p:transition spd="med">
    <p:spli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0115" name="Rectangle 3"/>
          <p:cNvSpPr>
            <a:spLocks noChangeArrowheads="1"/>
          </p:cNvSpPr>
          <p:nvPr/>
        </p:nvSpPr>
        <p:spPr bwMode="auto">
          <a:xfrm>
            <a:off x="2669646" y="697178"/>
            <a:ext cx="702469"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1970"/>
            <a:r>
              <a:rPr lang="en-US" altLang="ko-KR" sz="1333" b="1">
                <a:solidFill>
                  <a:srgbClr val="000000"/>
                </a:solidFill>
                <a:ea typeface="HY견고딕" pitchFamily="18" charset="-127"/>
              </a:rPr>
              <a:t>E                                                 A        F#m             B</a:t>
            </a:r>
            <a:endParaRPr lang="en-US" altLang="ko-KR" sz="2000">
              <a:solidFill>
                <a:srgbClr val="000000"/>
              </a:solidFill>
              <a:ea typeface="HY견고딕" pitchFamily="18" charset="-127"/>
            </a:endParaRPr>
          </a:p>
        </p:txBody>
      </p:sp>
      <p:sp>
        <p:nvSpPr>
          <p:cNvPr id="90116" name="Rectangle 4"/>
          <p:cNvSpPr>
            <a:spLocks noChangeArrowheads="1"/>
          </p:cNvSpPr>
          <p:nvPr/>
        </p:nvSpPr>
        <p:spPr bwMode="auto">
          <a:xfrm>
            <a:off x="2471209" y="1957917"/>
            <a:ext cx="702469"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1970"/>
            <a:r>
              <a:rPr lang="en-US" altLang="ko-KR" sz="1333" b="1">
                <a:solidFill>
                  <a:srgbClr val="000000"/>
                </a:solidFill>
                <a:ea typeface="HY견고딕" pitchFamily="18" charset="-127"/>
              </a:rPr>
              <a:t>E                                                 F#m         B                E</a:t>
            </a:r>
            <a:endParaRPr lang="en-US" altLang="ko-KR" sz="2000">
              <a:solidFill>
                <a:srgbClr val="000000"/>
              </a:solidFill>
              <a:ea typeface="HY견고딕" pitchFamily="18" charset="-127"/>
            </a:endParaRPr>
          </a:p>
        </p:txBody>
      </p:sp>
      <p:sp>
        <p:nvSpPr>
          <p:cNvPr id="90117" name="WordArt 5"/>
          <p:cNvSpPr>
            <a:spLocks noChangeArrowheads="1" noChangeShapeType="1" noTextEdit="1"/>
          </p:cNvSpPr>
          <p:nvPr/>
        </p:nvSpPr>
        <p:spPr bwMode="auto">
          <a:xfrm>
            <a:off x="1599407" y="3517636"/>
            <a:ext cx="5913438" cy="1651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Alas! and did my Caviour bleed, </a:t>
            </a:r>
          </a:p>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And did my Sov’reign die? </a:t>
            </a:r>
          </a:p>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Would He devote that sacred head </a:t>
            </a:r>
          </a:p>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For such a worm as I?</a:t>
            </a:r>
          </a:p>
        </p:txBody>
      </p:sp>
    </p:spTree>
    <p:extLst>
      <p:ext uri="{BB962C8B-B14F-4D97-AF65-F5344CB8AC3E}">
        <p14:creationId xmlns:p14="http://schemas.microsoft.com/office/powerpoint/2010/main" val="373721216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8899" name="Rectangle 3"/>
          <p:cNvSpPr>
            <a:spLocks noChangeArrowheads="1"/>
          </p:cNvSpPr>
          <p:nvPr/>
        </p:nvSpPr>
        <p:spPr bwMode="auto">
          <a:xfrm>
            <a:off x="3131344" y="697178"/>
            <a:ext cx="702468"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1970"/>
            <a:r>
              <a:rPr lang="en-US" altLang="ko-KR" sz="1333" b="1">
                <a:solidFill>
                  <a:srgbClr val="000000"/>
                </a:solidFill>
                <a:ea typeface="HY견고딕" pitchFamily="18" charset="-127"/>
              </a:rPr>
              <a:t>E                                           B</a:t>
            </a:r>
            <a:endParaRPr lang="en-US" altLang="ko-KR" sz="2000">
              <a:solidFill>
                <a:srgbClr val="000000"/>
              </a:solidFill>
              <a:ea typeface="HY견고딕" pitchFamily="18" charset="-127"/>
            </a:endParaRPr>
          </a:p>
        </p:txBody>
      </p:sp>
      <p:sp>
        <p:nvSpPr>
          <p:cNvPr id="208900" name="Rectangle 4"/>
          <p:cNvSpPr>
            <a:spLocks noChangeArrowheads="1"/>
          </p:cNvSpPr>
          <p:nvPr/>
        </p:nvSpPr>
        <p:spPr bwMode="auto">
          <a:xfrm>
            <a:off x="3209396" y="1957917"/>
            <a:ext cx="702469"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1970"/>
            <a:r>
              <a:rPr lang="en-US" altLang="ko-KR" sz="1333" b="1">
                <a:solidFill>
                  <a:srgbClr val="000000"/>
                </a:solidFill>
                <a:ea typeface="HY견고딕" pitchFamily="18" charset="-127"/>
              </a:rPr>
              <a:t>B7                                                           E</a:t>
            </a:r>
            <a:endParaRPr lang="en-US" altLang="ko-KR" sz="2000">
              <a:solidFill>
                <a:srgbClr val="000000"/>
              </a:solidFill>
              <a:ea typeface="HY견고딕" pitchFamily="18" charset="-127"/>
            </a:endParaRPr>
          </a:p>
        </p:txBody>
      </p:sp>
      <p:sp>
        <p:nvSpPr>
          <p:cNvPr id="208901" name="WordArt 5"/>
          <p:cNvSpPr>
            <a:spLocks noChangeArrowheads="1" noChangeShapeType="1" noTextEdit="1"/>
          </p:cNvSpPr>
          <p:nvPr/>
        </p:nvSpPr>
        <p:spPr bwMode="auto">
          <a:xfrm>
            <a:off x="1185333" y="3517636"/>
            <a:ext cx="6746875" cy="12382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At the Cross, at the Cross, </a:t>
            </a:r>
          </a:p>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where I first saw the light, </a:t>
            </a:r>
          </a:p>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And the burden of my heart rolled away,</a:t>
            </a:r>
          </a:p>
        </p:txBody>
      </p:sp>
    </p:spTree>
    <p:extLst>
      <p:ext uri="{BB962C8B-B14F-4D97-AF65-F5344CB8AC3E}">
        <p14:creationId xmlns:p14="http://schemas.microsoft.com/office/powerpoint/2010/main" val="231242950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9923" name="Rectangle 3"/>
          <p:cNvSpPr>
            <a:spLocks noChangeArrowheads="1"/>
          </p:cNvSpPr>
          <p:nvPr/>
        </p:nvSpPr>
        <p:spPr bwMode="auto">
          <a:xfrm>
            <a:off x="2591594" y="697178"/>
            <a:ext cx="702468"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1970"/>
            <a:r>
              <a:rPr lang="en-US" altLang="ko-KR" sz="1333" b="1">
                <a:solidFill>
                  <a:srgbClr val="000000"/>
                </a:solidFill>
                <a:ea typeface="HY견고딕" pitchFamily="18" charset="-127"/>
              </a:rPr>
              <a:t>A                         E                 F#m       B7                   E</a:t>
            </a:r>
            <a:endParaRPr lang="en-US" altLang="ko-KR" sz="2000">
              <a:solidFill>
                <a:srgbClr val="000000"/>
              </a:solidFill>
              <a:ea typeface="HY견고딕" pitchFamily="18" charset="-127"/>
            </a:endParaRPr>
          </a:p>
        </p:txBody>
      </p:sp>
      <p:sp>
        <p:nvSpPr>
          <p:cNvPr id="209924" name="WordArt 4"/>
          <p:cNvSpPr>
            <a:spLocks noChangeArrowheads="1" noChangeShapeType="1" noTextEdit="1"/>
          </p:cNvSpPr>
          <p:nvPr/>
        </p:nvSpPr>
        <p:spPr bwMode="auto">
          <a:xfrm>
            <a:off x="1091407" y="2436813"/>
            <a:ext cx="6937375" cy="8255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It was there by faith I received my sight, </a:t>
            </a:r>
          </a:p>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And now I am happy all the day!</a:t>
            </a:r>
          </a:p>
        </p:txBody>
      </p:sp>
    </p:spTree>
    <p:extLst>
      <p:ext uri="{BB962C8B-B14F-4D97-AF65-F5344CB8AC3E}">
        <p14:creationId xmlns:p14="http://schemas.microsoft.com/office/powerpoint/2010/main" val="296061764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02" name="Picture 2" descr="http://contentmanager.faithnetwork.com/FAITHNETWORK_UserFileStore/imagelibraries/ministries/87f160bd-a399-4066-9fbb-971311c71652/offering.jpg"/>
          <p:cNvPicPr>
            <a:picLocks noChangeAspect="1" noChangeArrowheads="1"/>
          </p:cNvPicPr>
          <p:nvPr/>
        </p:nvPicPr>
        <p:blipFill>
          <a:blip r:embed="rId3" cstate="print"/>
          <a:srcRect/>
          <a:stretch>
            <a:fillRect/>
          </a:stretch>
        </p:blipFill>
        <p:spPr bwMode="auto">
          <a:xfrm>
            <a:off x="-214346" y="59200"/>
            <a:ext cx="9358346" cy="6110668"/>
          </a:xfrm>
          <a:prstGeom prst="rect">
            <a:avLst/>
          </a:prstGeom>
          <a:noFill/>
        </p:spPr>
      </p:pic>
    </p:spTree>
  </p:cSld>
  <p:clrMapOvr>
    <a:masterClrMapping/>
  </p:clrMapOvr>
  <p:transition spd="slow">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3715" name="Rectangle 3"/>
          <p:cNvSpPr>
            <a:spLocks noChangeArrowheads="1"/>
          </p:cNvSpPr>
          <p:nvPr/>
        </p:nvSpPr>
        <p:spPr bwMode="auto">
          <a:xfrm>
            <a:off x="2669646" y="697178"/>
            <a:ext cx="702469"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1970"/>
            <a:r>
              <a:rPr lang="en-US" altLang="ko-KR" sz="1333" b="1">
                <a:solidFill>
                  <a:srgbClr val="000000"/>
                </a:solidFill>
                <a:ea typeface="HY견고딕" pitchFamily="18" charset="-127"/>
              </a:rPr>
              <a:t>E                                                 A        F#m             B</a:t>
            </a:r>
            <a:endParaRPr lang="en-US" altLang="ko-KR" sz="2000">
              <a:solidFill>
                <a:srgbClr val="000000"/>
              </a:solidFill>
              <a:ea typeface="HY견고딕" pitchFamily="18" charset="-127"/>
            </a:endParaRPr>
          </a:p>
        </p:txBody>
      </p:sp>
      <p:sp>
        <p:nvSpPr>
          <p:cNvPr id="243716" name="Rectangle 4"/>
          <p:cNvSpPr>
            <a:spLocks noChangeArrowheads="1"/>
          </p:cNvSpPr>
          <p:nvPr/>
        </p:nvSpPr>
        <p:spPr bwMode="auto">
          <a:xfrm>
            <a:off x="2471209" y="1957917"/>
            <a:ext cx="702469"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1970"/>
            <a:r>
              <a:rPr lang="en-US" altLang="ko-KR" sz="1333" b="1">
                <a:solidFill>
                  <a:srgbClr val="000000"/>
                </a:solidFill>
                <a:ea typeface="HY견고딕" pitchFamily="18" charset="-127"/>
              </a:rPr>
              <a:t>E                                                 F#m         B                E</a:t>
            </a:r>
            <a:endParaRPr lang="en-US" altLang="ko-KR" sz="2000">
              <a:solidFill>
                <a:srgbClr val="000000"/>
              </a:solidFill>
              <a:ea typeface="HY견고딕" pitchFamily="18" charset="-127"/>
            </a:endParaRPr>
          </a:p>
        </p:txBody>
      </p:sp>
      <p:sp>
        <p:nvSpPr>
          <p:cNvPr id="243717" name="WordArt 5"/>
          <p:cNvSpPr>
            <a:spLocks noChangeArrowheads="1" noChangeShapeType="1" noTextEdit="1"/>
          </p:cNvSpPr>
          <p:nvPr/>
        </p:nvSpPr>
        <p:spPr bwMode="auto">
          <a:xfrm>
            <a:off x="1607344" y="3517636"/>
            <a:ext cx="5905500" cy="1651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Was it for crimes that I have done, </a:t>
            </a:r>
          </a:p>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He groaned upon the tree? </a:t>
            </a:r>
          </a:p>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Amazing pity, grace unknown, </a:t>
            </a:r>
          </a:p>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And love beyond degree!</a:t>
            </a:r>
          </a:p>
        </p:txBody>
      </p:sp>
    </p:spTree>
    <p:extLst>
      <p:ext uri="{BB962C8B-B14F-4D97-AF65-F5344CB8AC3E}">
        <p14:creationId xmlns:p14="http://schemas.microsoft.com/office/powerpoint/2010/main" val="23374938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2387" name="Rectangle 3"/>
          <p:cNvSpPr>
            <a:spLocks noChangeArrowheads="1"/>
          </p:cNvSpPr>
          <p:nvPr/>
        </p:nvSpPr>
        <p:spPr bwMode="auto">
          <a:xfrm>
            <a:off x="3131344" y="697178"/>
            <a:ext cx="702468"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1970"/>
            <a:r>
              <a:rPr lang="en-US" altLang="ko-KR" sz="1333" b="1">
                <a:solidFill>
                  <a:srgbClr val="000000"/>
                </a:solidFill>
                <a:ea typeface="HY견고딕" pitchFamily="18" charset="-127"/>
              </a:rPr>
              <a:t>E                                           B</a:t>
            </a:r>
            <a:endParaRPr lang="en-US" altLang="ko-KR" sz="2000">
              <a:solidFill>
                <a:srgbClr val="000000"/>
              </a:solidFill>
              <a:ea typeface="HY견고딕" pitchFamily="18" charset="-127"/>
            </a:endParaRPr>
          </a:p>
        </p:txBody>
      </p:sp>
      <p:sp>
        <p:nvSpPr>
          <p:cNvPr id="272388" name="Rectangle 4"/>
          <p:cNvSpPr>
            <a:spLocks noChangeArrowheads="1"/>
          </p:cNvSpPr>
          <p:nvPr/>
        </p:nvSpPr>
        <p:spPr bwMode="auto">
          <a:xfrm>
            <a:off x="3209396" y="1957917"/>
            <a:ext cx="702469"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1970"/>
            <a:r>
              <a:rPr lang="en-US" altLang="ko-KR" sz="1333" b="1">
                <a:solidFill>
                  <a:srgbClr val="000000"/>
                </a:solidFill>
                <a:ea typeface="HY견고딕" pitchFamily="18" charset="-127"/>
              </a:rPr>
              <a:t>B7                                                           E</a:t>
            </a:r>
            <a:endParaRPr lang="en-US" altLang="ko-KR" sz="2000">
              <a:solidFill>
                <a:srgbClr val="000000"/>
              </a:solidFill>
              <a:ea typeface="HY견고딕" pitchFamily="18" charset="-127"/>
            </a:endParaRPr>
          </a:p>
        </p:txBody>
      </p:sp>
      <p:sp>
        <p:nvSpPr>
          <p:cNvPr id="272389" name="WordArt 5"/>
          <p:cNvSpPr>
            <a:spLocks noChangeArrowheads="1" noChangeShapeType="1" noTextEdit="1"/>
          </p:cNvSpPr>
          <p:nvPr/>
        </p:nvSpPr>
        <p:spPr bwMode="auto">
          <a:xfrm>
            <a:off x="1185333" y="3517636"/>
            <a:ext cx="6746875" cy="12382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At the Cross, at the Cross, </a:t>
            </a:r>
          </a:p>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where I first saw the light, </a:t>
            </a:r>
          </a:p>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And the burden of my heart rolled away,</a:t>
            </a:r>
          </a:p>
        </p:txBody>
      </p:sp>
    </p:spTree>
    <p:extLst>
      <p:ext uri="{BB962C8B-B14F-4D97-AF65-F5344CB8AC3E}">
        <p14:creationId xmlns:p14="http://schemas.microsoft.com/office/powerpoint/2010/main" val="244446555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3411" name="Rectangle 3"/>
          <p:cNvSpPr>
            <a:spLocks noChangeArrowheads="1"/>
          </p:cNvSpPr>
          <p:nvPr/>
        </p:nvSpPr>
        <p:spPr bwMode="auto">
          <a:xfrm>
            <a:off x="2591594" y="697178"/>
            <a:ext cx="702468"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1970"/>
            <a:r>
              <a:rPr lang="en-US" altLang="ko-KR" sz="1333" b="1">
                <a:solidFill>
                  <a:srgbClr val="000000"/>
                </a:solidFill>
                <a:ea typeface="HY견고딕" pitchFamily="18" charset="-127"/>
              </a:rPr>
              <a:t>A                         E                  F#m      B7                   E</a:t>
            </a:r>
            <a:endParaRPr lang="en-US" altLang="ko-KR" sz="2000">
              <a:solidFill>
                <a:srgbClr val="000000"/>
              </a:solidFill>
              <a:ea typeface="HY견고딕" pitchFamily="18" charset="-127"/>
            </a:endParaRPr>
          </a:p>
        </p:txBody>
      </p:sp>
      <p:sp>
        <p:nvSpPr>
          <p:cNvPr id="273412" name="WordArt 4"/>
          <p:cNvSpPr>
            <a:spLocks noChangeArrowheads="1" noChangeShapeType="1" noTextEdit="1"/>
          </p:cNvSpPr>
          <p:nvPr/>
        </p:nvSpPr>
        <p:spPr bwMode="auto">
          <a:xfrm>
            <a:off x="1091407" y="2391833"/>
            <a:ext cx="6937375" cy="8255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It was there by faith I received my sight, </a:t>
            </a:r>
          </a:p>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And now I am happy all the day!</a:t>
            </a:r>
          </a:p>
        </p:txBody>
      </p:sp>
    </p:spTree>
    <p:extLst>
      <p:ext uri="{BB962C8B-B14F-4D97-AF65-F5344CB8AC3E}">
        <p14:creationId xmlns:p14="http://schemas.microsoft.com/office/powerpoint/2010/main" val="133007659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4435" name="Rectangle 3"/>
          <p:cNvSpPr>
            <a:spLocks noChangeArrowheads="1"/>
          </p:cNvSpPr>
          <p:nvPr/>
        </p:nvSpPr>
        <p:spPr bwMode="auto">
          <a:xfrm>
            <a:off x="2729178" y="697178"/>
            <a:ext cx="702468"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1970"/>
            <a:r>
              <a:rPr lang="en-US" altLang="ko-KR" sz="1333" b="1">
                <a:solidFill>
                  <a:srgbClr val="000000"/>
                </a:solidFill>
                <a:ea typeface="HY견고딕" pitchFamily="18" charset="-127"/>
              </a:rPr>
              <a:t>E                                                A        F#m             B</a:t>
            </a:r>
            <a:endParaRPr lang="en-US" altLang="ko-KR" sz="2000">
              <a:solidFill>
                <a:srgbClr val="000000"/>
              </a:solidFill>
              <a:ea typeface="HY견고딕" pitchFamily="18" charset="-127"/>
            </a:endParaRPr>
          </a:p>
        </p:txBody>
      </p:sp>
      <p:sp>
        <p:nvSpPr>
          <p:cNvPr id="274436" name="Rectangle 4"/>
          <p:cNvSpPr>
            <a:spLocks noChangeArrowheads="1"/>
          </p:cNvSpPr>
          <p:nvPr/>
        </p:nvSpPr>
        <p:spPr bwMode="auto">
          <a:xfrm>
            <a:off x="2471209" y="1957917"/>
            <a:ext cx="702469"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1970"/>
            <a:r>
              <a:rPr lang="en-US" altLang="ko-KR" sz="1333" b="1">
                <a:solidFill>
                  <a:srgbClr val="000000"/>
                </a:solidFill>
                <a:ea typeface="HY견고딕" pitchFamily="18" charset="-127"/>
              </a:rPr>
              <a:t>E                                                 F#m         B                E</a:t>
            </a:r>
            <a:endParaRPr lang="en-US" altLang="ko-KR" sz="2000">
              <a:solidFill>
                <a:srgbClr val="000000"/>
              </a:solidFill>
              <a:ea typeface="HY견고딕" pitchFamily="18" charset="-127"/>
            </a:endParaRPr>
          </a:p>
        </p:txBody>
      </p:sp>
      <p:sp>
        <p:nvSpPr>
          <p:cNvPr id="274437" name="WordArt 5"/>
          <p:cNvSpPr>
            <a:spLocks noChangeArrowheads="1" noChangeShapeType="1" noTextEdit="1"/>
          </p:cNvSpPr>
          <p:nvPr/>
        </p:nvSpPr>
        <p:spPr bwMode="auto">
          <a:xfrm>
            <a:off x="1862667" y="3517636"/>
            <a:ext cx="5349875" cy="1651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No tears of grief can e’er repay </a:t>
            </a:r>
          </a:p>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The debt of love I owe. </a:t>
            </a:r>
          </a:p>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Here, Lord, I give myself away; </a:t>
            </a:r>
          </a:p>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‘Tis all that I can do!</a:t>
            </a:r>
          </a:p>
        </p:txBody>
      </p:sp>
    </p:spTree>
    <p:extLst>
      <p:ext uri="{BB962C8B-B14F-4D97-AF65-F5344CB8AC3E}">
        <p14:creationId xmlns:p14="http://schemas.microsoft.com/office/powerpoint/2010/main" val="36917339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1363" name="Rectangle 3"/>
          <p:cNvSpPr>
            <a:spLocks noChangeArrowheads="1"/>
          </p:cNvSpPr>
          <p:nvPr/>
        </p:nvSpPr>
        <p:spPr bwMode="auto">
          <a:xfrm>
            <a:off x="3131344" y="697178"/>
            <a:ext cx="702468"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1970"/>
            <a:r>
              <a:rPr lang="en-US" altLang="ko-KR" sz="1333" b="1">
                <a:solidFill>
                  <a:srgbClr val="000000"/>
                </a:solidFill>
                <a:ea typeface="HY견고딕" pitchFamily="18" charset="-127"/>
              </a:rPr>
              <a:t>E                                           B</a:t>
            </a:r>
            <a:endParaRPr lang="en-US" altLang="ko-KR" sz="2000">
              <a:solidFill>
                <a:srgbClr val="000000"/>
              </a:solidFill>
              <a:ea typeface="HY견고딕" pitchFamily="18" charset="-127"/>
            </a:endParaRPr>
          </a:p>
        </p:txBody>
      </p:sp>
      <p:sp>
        <p:nvSpPr>
          <p:cNvPr id="271364" name="Rectangle 4"/>
          <p:cNvSpPr>
            <a:spLocks noChangeArrowheads="1"/>
          </p:cNvSpPr>
          <p:nvPr/>
        </p:nvSpPr>
        <p:spPr bwMode="auto">
          <a:xfrm>
            <a:off x="3209396" y="1957917"/>
            <a:ext cx="702469"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1970"/>
            <a:r>
              <a:rPr lang="en-US" altLang="ko-KR" sz="1333" b="1">
                <a:solidFill>
                  <a:srgbClr val="000000"/>
                </a:solidFill>
                <a:ea typeface="HY견고딕" pitchFamily="18" charset="-127"/>
              </a:rPr>
              <a:t>B7                                                           E</a:t>
            </a:r>
            <a:endParaRPr lang="en-US" altLang="ko-KR" sz="2000">
              <a:solidFill>
                <a:srgbClr val="000000"/>
              </a:solidFill>
              <a:ea typeface="HY견고딕" pitchFamily="18" charset="-127"/>
            </a:endParaRPr>
          </a:p>
        </p:txBody>
      </p:sp>
      <p:sp>
        <p:nvSpPr>
          <p:cNvPr id="271365" name="WordArt 5"/>
          <p:cNvSpPr>
            <a:spLocks noChangeArrowheads="1" noChangeShapeType="1" noTextEdit="1"/>
          </p:cNvSpPr>
          <p:nvPr/>
        </p:nvSpPr>
        <p:spPr bwMode="auto">
          <a:xfrm>
            <a:off x="1185333" y="3517636"/>
            <a:ext cx="6746875" cy="12382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At the Cross, at the Cross, </a:t>
            </a:r>
          </a:p>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where I first saw the light, </a:t>
            </a:r>
          </a:p>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And the burden of my heart rolled away,</a:t>
            </a:r>
          </a:p>
        </p:txBody>
      </p:sp>
    </p:spTree>
    <p:extLst>
      <p:ext uri="{BB962C8B-B14F-4D97-AF65-F5344CB8AC3E}">
        <p14:creationId xmlns:p14="http://schemas.microsoft.com/office/powerpoint/2010/main" val="387101558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7" name="Rectangle 3"/>
          <p:cNvSpPr>
            <a:spLocks noChangeArrowheads="1"/>
          </p:cNvSpPr>
          <p:nvPr/>
        </p:nvSpPr>
        <p:spPr bwMode="auto">
          <a:xfrm>
            <a:off x="2591594" y="697178"/>
            <a:ext cx="702468"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1970"/>
            <a:r>
              <a:rPr lang="en-US" altLang="ko-KR" sz="1333" b="1">
                <a:solidFill>
                  <a:srgbClr val="000000"/>
                </a:solidFill>
                <a:ea typeface="HY견고딕" pitchFamily="18" charset="-127"/>
              </a:rPr>
              <a:t>A                         E                  F#m       B7                   E</a:t>
            </a:r>
            <a:endParaRPr lang="en-US" altLang="ko-KR" sz="2000">
              <a:solidFill>
                <a:srgbClr val="000000"/>
              </a:solidFill>
              <a:ea typeface="HY견고딕" pitchFamily="18" charset="-127"/>
            </a:endParaRPr>
          </a:p>
        </p:txBody>
      </p:sp>
      <p:sp>
        <p:nvSpPr>
          <p:cNvPr id="277508" name="WordArt 4"/>
          <p:cNvSpPr>
            <a:spLocks noChangeArrowheads="1" noChangeShapeType="1" noTextEdit="1"/>
          </p:cNvSpPr>
          <p:nvPr/>
        </p:nvSpPr>
        <p:spPr bwMode="auto">
          <a:xfrm>
            <a:off x="1091407" y="2391833"/>
            <a:ext cx="6937375" cy="8255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It was there by faith I received my sight, </a:t>
            </a:r>
          </a:p>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And now I am happy all the day!</a:t>
            </a:r>
          </a:p>
        </p:txBody>
      </p:sp>
    </p:spTree>
    <p:extLst>
      <p:ext uri="{BB962C8B-B14F-4D97-AF65-F5344CB8AC3E}">
        <p14:creationId xmlns:p14="http://schemas.microsoft.com/office/powerpoint/2010/main" val="141115381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4" descr="https://encrypted-tbn3.gstatic.com/images?q=tbn:ANd9GcRtbNUHQ8I7CXUh9d-UnMD2tNC1RW_ckP8o5xojKmA5HIBZ6ADNpQ"/>
          <p:cNvPicPr>
            <a:picLocks noChangeAspect="1" noChangeArrowheads="1"/>
          </p:cNvPicPr>
          <p:nvPr/>
        </p:nvPicPr>
        <p:blipFill>
          <a:blip r:embed="rId3" cstate="print"/>
          <a:srcRect/>
          <a:stretch>
            <a:fillRect/>
          </a:stretch>
        </p:blipFill>
        <p:spPr bwMode="auto">
          <a:xfrm>
            <a:off x="-36512" y="-98376"/>
            <a:ext cx="9144000" cy="5908204"/>
          </a:xfrm>
          <a:prstGeom prst="rect">
            <a:avLst/>
          </a:prstGeom>
          <a:noFill/>
        </p:spPr>
      </p:pic>
      <p:sp>
        <p:nvSpPr>
          <p:cNvPr id="2" name="Title 1"/>
          <p:cNvSpPr>
            <a:spLocks noGrp="1"/>
          </p:cNvSpPr>
          <p:nvPr>
            <p:ph type="title"/>
          </p:nvPr>
        </p:nvSpPr>
        <p:spPr>
          <a:xfrm>
            <a:off x="179512" y="841277"/>
            <a:ext cx="8784976" cy="3175124"/>
          </a:xfrm>
        </p:spPr>
        <p:txBody>
          <a:bodyPr>
            <a:scene3d>
              <a:camera prst="perspectiveRight"/>
              <a:lightRig rig="threePt" dir="t"/>
            </a:scene3d>
          </a:bodyPr>
          <a:lstStyle/>
          <a:p>
            <a:r>
              <a:rPr lang="en-US" altLang="ko-KR" dirty="0" smtClean="0"/>
              <a:t/>
            </a:r>
            <a:br>
              <a:rPr lang="en-US" altLang="ko-KR" dirty="0" smtClean="0"/>
            </a:br>
            <a:r>
              <a:rPr lang="ko-KR" altLang="en-US" b="1" dirty="0">
                <a:solidFill>
                  <a:schemeClr val="accent6"/>
                </a:solidFill>
              </a:rPr>
              <a:t>믿음의 경주에서 승리하자</a:t>
            </a:r>
            <a:r>
              <a:rPr lang="en-US" dirty="0"/>
              <a:t/>
            </a:r>
            <a:br>
              <a:rPr lang="en-US" dirty="0"/>
            </a:br>
            <a:endParaRPr lang="en-US" sz="5400" b="1" dirty="0">
              <a:solidFill>
                <a:schemeClr val="accent6"/>
              </a:solidFill>
              <a:effectLst>
                <a:glow rad="63500">
                  <a:schemeClr val="accent6">
                    <a:satMod val="175000"/>
                    <a:alpha val="40000"/>
                  </a:schemeClr>
                </a:glow>
              </a:effectLst>
              <a:latin typeface="HYGothic-Extra"/>
            </a:endParaRPr>
          </a:p>
        </p:txBody>
      </p:sp>
    </p:spTree>
  </p:cSld>
  <p:clrMapOvr>
    <a:masterClrMapping/>
  </p:clrMapOvr>
  <p:transition spd="med">
    <p:wheel spokes="3"/>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0115" name="Rectangle 3"/>
          <p:cNvSpPr>
            <a:spLocks noChangeArrowheads="1"/>
          </p:cNvSpPr>
          <p:nvPr/>
        </p:nvSpPr>
        <p:spPr bwMode="auto">
          <a:xfrm>
            <a:off x="2352146" y="697178"/>
            <a:ext cx="780521"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1970"/>
            <a:r>
              <a:rPr lang="en-US" altLang="ko-KR" sz="1333" b="1">
                <a:solidFill>
                  <a:srgbClr val="000000"/>
                </a:solidFill>
                <a:ea typeface="HY견고딕" pitchFamily="18" charset="-127"/>
              </a:rPr>
              <a:t>C                          F                     C         G7            C</a:t>
            </a:r>
            <a:endParaRPr lang="en-US" altLang="ko-KR" sz="2000">
              <a:solidFill>
                <a:srgbClr val="000000"/>
              </a:solidFill>
              <a:ea typeface="HY견고딕" pitchFamily="18" charset="-127"/>
            </a:endParaRPr>
          </a:p>
        </p:txBody>
      </p:sp>
      <p:sp>
        <p:nvSpPr>
          <p:cNvPr id="90116" name="Rectangle 4"/>
          <p:cNvSpPr>
            <a:spLocks noChangeArrowheads="1"/>
          </p:cNvSpPr>
          <p:nvPr/>
        </p:nvSpPr>
        <p:spPr bwMode="auto">
          <a:xfrm>
            <a:off x="2352146" y="1957917"/>
            <a:ext cx="780521"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1970"/>
            <a:r>
              <a:rPr lang="en-US" altLang="ko-KR" sz="1333" b="1">
                <a:solidFill>
                  <a:srgbClr val="000000"/>
                </a:solidFill>
                <a:ea typeface="HY견고딕" pitchFamily="18" charset="-127"/>
              </a:rPr>
              <a:t>C                         F                     C         G7              C</a:t>
            </a:r>
            <a:endParaRPr lang="en-US" altLang="ko-KR" sz="2000">
              <a:solidFill>
                <a:srgbClr val="000000"/>
              </a:solidFill>
              <a:ea typeface="HY견고딕" pitchFamily="18" charset="-127"/>
            </a:endParaRPr>
          </a:p>
        </p:txBody>
      </p:sp>
      <p:sp>
        <p:nvSpPr>
          <p:cNvPr id="90117" name="WordArt 5"/>
          <p:cNvSpPr>
            <a:spLocks noChangeArrowheads="1" noChangeShapeType="1" noTextEdit="1"/>
          </p:cNvSpPr>
          <p:nvPr/>
        </p:nvSpPr>
        <p:spPr bwMode="auto">
          <a:xfrm>
            <a:off x="1751542" y="3517636"/>
            <a:ext cx="5580063" cy="1651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I gave my life for thee, </a:t>
            </a:r>
          </a:p>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My precious blood I shed,</a:t>
            </a:r>
          </a:p>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That thou might’st ransomed be, </a:t>
            </a:r>
          </a:p>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And quickened from the dead;</a:t>
            </a:r>
          </a:p>
        </p:txBody>
      </p:sp>
    </p:spTree>
    <p:extLst>
      <p:ext uri="{BB962C8B-B14F-4D97-AF65-F5344CB8AC3E}">
        <p14:creationId xmlns:p14="http://schemas.microsoft.com/office/powerpoint/2010/main" val="226020193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8899" name="Rectangle 3"/>
          <p:cNvSpPr>
            <a:spLocks noChangeArrowheads="1"/>
          </p:cNvSpPr>
          <p:nvPr/>
        </p:nvSpPr>
        <p:spPr bwMode="auto">
          <a:xfrm>
            <a:off x="2231761" y="637646"/>
            <a:ext cx="780521" cy="178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1970"/>
            <a:r>
              <a:rPr lang="en-US" altLang="ko-KR" sz="1333" b="1">
                <a:solidFill>
                  <a:srgbClr val="000000"/>
                </a:solidFill>
                <a:ea typeface="HY견고딕" pitchFamily="18" charset="-127"/>
              </a:rPr>
              <a:t>G7                          C                       G7                          C</a:t>
            </a:r>
            <a:endParaRPr lang="en-US" altLang="ko-KR" sz="2000">
              <a:solidFill>
                <a:srgbClr val="000000"/>
              </a:solidFill>
              <a:ea typeface="HY견고딕" pitchFamily="18" charset="-127"/>
            </a:endParaRPr>
          </a:p>
        </p:txBody>
      </p:sp>
      <p:sp>
        <p:nvSpPr>
          <p:cNvPr id="208900" name="Rectangle 4"/>
          <p:cNvSpPr>
            <a:spLocks noChangeArrowheads="1"/>
          </p:cNvSpPr>
          <p:nvPr/>
        </p:nvSpPr>
        <p:spPr bwMode="auto">
          <a:xfrm>
            <a:off x="2172230" y="1957917"/>
            <a:ext cx="780521" cy="117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1970"/>
            <a:r>
              <a:rPr lang="en-US" altLang="ko-KR" sz="1333" b="1">
                <a:solidFill>
                  <a:srgbClr val="000000"/>
                </a:solidFill>
                <a:ea typeface="HY견고딕" pitchFamily="18" charset="-127"/>
              </a:rPr>
              <a:t>G7                          C                       G7                          C</a:t>
            </a:r>
            <a:endParaRPr lang="en-US" altLang="ko-KR" sz="2000">
              <a:solidFill>
                <a:srgbClr val="000000"/>
              </a:solidFill>
              <a:ea typeface="HY견고딕" pitchFamily="18" charset="-127"/>
            </a:endParaRPr>
          </a:p>
        </p:txBody>
      </p:sp>
      <p:sp>
        <p:nvSpPr>
          <p:cNvPr id="208901" name="WordArt 5"/>
          <p:cNvSpPr>
            <a:spLocks noChangeArrowheads="1" noChangeShapeType="1" noTextEdit="1"/>
          </p:cNvSpPr>
          <p:nvPr/>
        </p:nvSpPr>
        <p:spPr bwMode="auto">
          <a:xfrm>
            <a:off x="2024063" y="3517636"/>
            <a:ext cx="5127625" cy="1651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I gave, I gave my life for thee, </a:t>
            </a:r>
          </a:p>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What hast thou given for me?</a:t>
            </a:r>
          </a:p>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I gave, I gave my life for thee, </a:t>
            </a:r>
          </a:p>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What hast thou given for me?</a:t>
            </a:r>
          </a:p>
        </p:txBody>
      </p:sp>
    </p:spTree>
    <p:extLst>
      <p:ext uri="{BB962C8B-B14F-4D97-AF65-F5344CB8AC3E}">
        <p14:creationId xmlns:p14="http://schemas.microsoft.com/office/powerpoint/2010/main" val="350813692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9923" name="Rectangle 3"/>
          <p:cNvSpPr>
            <a:spLocks noChangeArrowheads="1"/>
          </p:cNvSpPr>
          <p:nvPr/>
        </p:nvSpPr>
        <p:spPr bwMode="auto">
          <a:xfrm>
            <a:off x="2352146" y="697178"/>
            <a:ext cx="780521"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1970"/>
            <a:r>
              <a:rPr lang="en-US" altLang="ko-KR" sz="1333" b="1">
                <a:solidFill>
                  <a:srgbClr val="000000"/>
                </a:solidFill>
                <a:ea typeface="HY견고딕" pitchFamily="18" charset="-127"/>
              </a:rPr>
              <a:t>C                          F                     C         G7            C</a:t>
            </a:r>
            <a:endParaRPr lang="en-US" altLang="ko-KR" sz="2000">
              <a:solidFill>
                <a:srgbClr val="000000"/>
              </a:solidFill>
              <a:ea typeface="HY견고딕" pitchFamily="18" charset="-127"/>
            </a:endParaRPr>
          </a:p>
        </p:txBody>
      </p:sp>
      <p:sp>
        <p:nvSpPr>
          <p:cNvPr id="209924" name="Rectangle 4"/>
          <p:cNvSpPr>
            <a:spLocks noChangeArrowheads="1"/>
          </p:cNvSpPr>
          <p:nvPr/>
        </p:nvSpPr>
        <p:spPr bwMode="auto">
          <a:xfrm>
            <a:off x="2352146" y="1957917"/>
            <a:ext cx="780521"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1970"/>
            <a:r>
              <a:rPr lang="en-US" altLang="ko-KR" sz="1333" b="1">
                <a:solidFill>
                  <a:srgbClr val="000000"/>
                </a:solidFill>
                <a:ea typeface="HY견고딕" pitchFamily="18" charset="-127"/>
              </a:rPr>
              <a:t>C                         F                     C         G7              C</a:t>
            </a:r>
            <a:endParaRPr lang="en-US" altLang="ko-KR" sz="2000">
              <a:solidFill>
                <a:srgbClr val="000000"/>
              </a:solidFill>
              <a:ea typeface="HY견고딕" pitchFamily="18" charset="-127"/>
            </a:endParaRPr>
          </a:p>
        </p:txBody>
      </p:sp>
      <p:sp>
        <p:nvSpPr>
          <p:cNvPr id="209925" name="WordArt 5"/>
          <p:cNvSpPr>
            <a:spLocks noChangeArrowheads="1" noChangeShapeType="1" noTextEdit="1"/>
          </p:cNvSpPr>
          <p:nvPr/>
        </p:nvSpPr>
        <p:spPr bwMode="auto">
          <a:xfrm>
            <a:off x="2028032" y="3517636"/>
            <a:ext cx="5064125" cy="1651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My Father’s house of light, </a:t>
            </a:r>
          </a:p>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My glory circled throne</a:t>
            </a:r>
          </a:p>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I left, for earthly night </a:t>
            </a:r>
          </a:p>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And wanderings sad and lone;</a:t>
            </a:r>
          </a:p>
        </p:txBody>
      </p:sp>
    </p:spTree>
    <p:extLst>
      <p:ext uri="{BB962C8B-B14F-4D97-AF65-F5344CB8AC3E}">
        <p14:creationId xmlns:p14="http://schemas.microsoft.com/office/powerpoint/2010/main" val="401542651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3715" name="Rectangle 3"/>
          <p:cNvSpPr>
            <a:spLocks noChangeArrowheads="1"/>
          </p:cNvSpPr>
          <p:nvPr/>
        </p:nvSpPr>
        <p:spPr bwMode="auto">
          <a:xfrm>
            <a:off x="2231761" y="637646"/>
            <a:ext cx="780521" cy="178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1970"/>
            <a:r>
              <a:rPr lang="en-US" altLang="ko-KR" sz="1333" b="1">
                <a:solidFill>
                  <a:srgbClr val="000000"/>
                </a:solidFill>
                <a:ea typeface="HY견고딕" pitchFamily="18" charset="-127"/>
              </a:rPr>
              <a:t>G7                          C                       G7                          C</a:t>
            </a:r>
            <a:endParaRPr lang="en-US" altLang="ko-KR" sz="2000">
              <a:solidFill>
                <a:srgbClr val="000000"/>
              </a:solidFill>
              <a:ea typeface="HY견고딕" pitchFamily="18" charset="-127"/>
            </a:endParaRPr>
          </a:p>
        </p:txBody>
      </p:sp>
      <p:sp>
        <p:nvSpPr>
          <p:cNvPr id="243716" name="Rectangle 4"/>
          <p:cNvSpPr>
            <a:spLocks noChangeArrowheads="1"/>
          </p:cNvSpPr>
          <p:nvPr/>
        </p:nvSpPr>
        <p:spPr bwMode="auto">
          <a:xfrm>
            <a:off x="2172230" y="1957917"/>
            <a:ext cx="780521" cy="117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1970"/>
            <a:r>
              <a:rPr lang="en-US" altLang="ko-KR" sz="1333" b="1">
                <a:solidFill>
                  <a:srgbClr val="000000"/>
                </a:solidFill>
                <a:ea typeface="HY견고딕" pitchFamily="18" charset="-127"/>
              </a:rPr>
              <a:t>G7                          C                       G7                          C</a:t>
            </a:r>
            <a:endParaRPr lang="en-US" altLang="ko-KR" sz="2000">
              <a:solidFill>
                <a:srgbClr val="000000"/>
              </a:solidFill>
              <a:ea typeface="HY견고딕" pitchFamily="18" charset="-127"/>
            </a:endParaRPr>
          </a:p>
        </p:txBody>
      </p:sp>
      <p:sp>
        <p:nvSpPr>
          <p:cNvPr id="243717" name="WordArt 5"/>
          <p:cNvSpPr>
            <a:spLocks noChangeArrowheads="1" noChangeShapeType="1" noTextEdit="1"/>
          </p:cNvSpPr>
          <p:nvPr/>
        </p:nvSpPr>
        <p:spPr bwMode="auto">
          <a:xfrm>
            <a:off x="2173553" y="3517636"/>
            <a:ext cx="4738688" cy="1651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I left, I left it all for thee, </a:t>
            </a:r>
          </a:p>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Hast thou left aught for me?</a:t>
            </a:r>
          </a:p>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I left, I left it all for thee, </a:t>
            </a:r>
          </a:p>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Hast thou left aught for me?</a:t>
            </a:r>
          </a:p>
        </p:txBody>
      </p:sp>
    </p:spTree>
    <p:extLst>
      <p:ext uri="{BB962C8B-B14F-4D97-AF65-F5344CB8AC3E}">
        <p14:creationId xmlns:p14="http://schemas.microsoft.com/office/powerpoint/2010/main" val="229920002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6899" name="Rectangle 3"/>
          <p:cNvSpPr>
            <a:spLocks noChangeArrowheads="1"/>
          </p:cNvSpPr>
          <p:nvPr/>
        </p:nvSpPr>
        <p:spPr bwMode="auto">
          <a:xfrm>
            <a:off x="2352146" y="697178"/>
            <a:ext cx="780521"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1970"/>
            <a:r>
              <a:rPr lang="en-US" altLang="ko-KR" sz="1333" b="1">
                <a:solidFill>
                  <a:srgbClr val="000000"/>
                </a:solidFill>
                <a:ea typeface="HY견고딕" pitchFamily="18" charset="-127"/>
              </a:rPr>
              <a:t>C                          F                     C         G7            C</a:t>
            </a:r>
            <a:endParaRPr lang="en-US" altLang="ko-KR" sz="2000">
              <a:solidFill>
                <a:srgbClr val="000000"/>
              </a:solidFill>
              <a:ea typeface="HY견고딕" pitchFamily="18" charset="-127"/>
            </a:endParaRPr>
          </a:p>
        </p:txBody>
      </p:sp>
      <p:sp>
        <p:nvSpPr>
          <p:cNvPr id="336900" name="Rectangle 4"/>
          <p:cNvSpPr>
            <a:spLocks noChangeArrowheads="1"/>
          </p:cNvSpPr>
          <p:nvPr/>
        </p:nvSpPr>
        <p:spPr bwMode="auto">
          <a:xfrm>
            <a:off x="2352146" y="1957917"/>
            <a:ext cx="780521"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1970"/>
            <a:r>
              <a:rPr lang="en-US" altLang="ko-KR" sz="1333" b="1">
                <a:solidFill>
                  <a:srgbClr val="000000"/>
                </a:solidFill>
                <a:ea typeface="HY견고딕" pitchFamily="18" charset="-127"/>
              </a:rPr>
              <a:t>C                         F                     C         G7              C</a:t>
            </a:r>
            <a:endParaRPr lang="en-US" altLang="ko-KR" sz="2000">
              <a:solidFill>
                <a:srgbClr val="000000"/>
              </a:solidFill>
              <a:ea typeface="HY견고딕" pitchFamily="18" charset="-127"/>
            </a:endParaRPr>
          </a:p>
        </p:txBody>
      </p:sp>
      <p:sp>
        <p:nvSpPr>
          <p:cNvPr id="336901" name="WordArt 5"/>
          <p:cNvSpPr>
            <a:spLocks noChangeArrowheads="1" noChangeShapeType="1" noTextEdit="1"/>
          </p:cNvSpPr>
          <p:nvPr/>
        </p:nvSpPr>
        <p:spPr bwMode="auto">
          <a:xfrm>
            <a:off x="2020094" y="3517636"/>
            <a:ext cx="5072063" cy="1651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I suffered much for thee, </a:t>
            </a:r>
          </a:p>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More than thy tongue can tell,</a:t>
            </a:r>
          </a:p>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Of bitterest agony, </a:t>
            </a:r>
          </a:p>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To rescue thee from hell;</a:t>
            </a:r>
          </a:p>
        </p:txBody>
      </p:sp>
    </p:spTree>
    <p:extLst>
      <p:ext uri="{BB962C8B-B14F-4D97-AF65-F5344CB8AC3E}">
        <p14:creationId xmlns:p14="http://schemas.microsoft.com/office/powerpoint/2010/main" val="233673800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23" name="Rectangle 3"/>
          <p:cNvSpPr>
            <a:spLocks noChangeArrowheads="1"/>
          </p:cNvSpPr>
          <p:nvPr/>
        </p:nvSpPr>
        <p:spPr bwMode="auto">
          <a:xfrm>
            <a:off x="2231761" y="637646"/>
            <a:ext cx="780521" cy="178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1970"/>
            <a:r>
              <a:rPr lang="en-US" altLang="ko-KR" sz="1333" b="1">
                <a:solidFill>
                  <a:srgbClr val="000000"/>
                </a:solidFill>
                <a:ea typeface="HY견고딕" pitchFamily="18" charset="-127"/>
              </a:rPr>
              <a:t>G7                          C                       G7                          C</a:t>
            </a:r>
            <a:endParaRPr lang="en-US" altLang="ko-KR" sz="2000">
              <a:solidFill>
                <a:srgbClr val="000000"/>
              </a:solidFill>
              <a:ea typeface="HY견고딕" pitchFamily="18" charset="-127"/>
            </a:endParaRPr>
          </a:p>
        </p:txBody>
      </p:sp>
      <p:sp>
        <p:nvSpPr>
          <p:cNvPr id="337924" name="Rectangle 4"/>
          <p:cNvSpPr>
            <a:spLocks noChangeArrowheads="1"/>
          </p:cNvSpPr>
          <p:nvPr/>
        </p:nvSpPr>
        <p:spPr bwMode="auto">
          <a:xfrm>
            <a:off x="2172230" y="1957917"/>
            <a:ext cx="780521" cy="117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1970"/>
            <a:r>
              <a:rPr lang="en-US" altLang="ko-KR" sz="1333" b="1">
                <a:solidFill>
                  <a:srgbClr val="000000"/>
                </a:solidFill>
                <a:ea typeface="HY견고딕" pitchFamily="18" charset="-127"/>
              </a:rPr>
              <a:t>G7                          C                       G7                          C</a:t>
            </a:r>
            <a:endParaRPr lang="en-US" altLang="ko-KR" sz="2000">
              <a:solidFill>
                <a:srgbClr val="000000"/>
              </a:solidFill>
              <a:ea typeface="HY견고딕" pitchFamily="18" charset="-127"/>
            </a:endParaRPr>
          </a:p>
        </p:txBody>
      </p:sp>
      <p:sp>
        <p:nvSpPr>
          <p:cNvPr id="337925" name="WordArt 5"/>
          <p:cNvSpPr>
            <a:spLocks noChangeArrowheads="1" noChangeShapeType="1" noTextEdit="1"/>
          </p:cNvSpPr>
          <p:nvPr/>
        </p:nvSpPr>
        <p:spPr bwMode="auto">
          <a:xfrm>
            <a:off x="1571625" y="3517636"/>
            <a:ext cx="6024563" cy="1651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I’ve borne, I’ve borne it all for thee, </a:t>
            </a:r>
          </a:p>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What hast thou borne for me?</a:t>
            </a:r>
          </a:p>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I’ve borne, I’ve borne it all for thee, </a:t>
            </a:r>
          </a:p>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What hast thou borne for me? </a:t>
            </a:r>
          </a:p>
        </p:txBody>
      </p:sp>
    </p:spTree>
    <p:extLst>
      <p:ext uri="{BB962C8B-B14F-4D97-AF65-F5344CB8AC3E}">
        <p14:creationId xmlns:p14="http://schemas.microsoft.com/office/powerpoint/2010/main" val="77786661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2019" name="Rectangle 3"/>
          <p:cNvSpPr>
            <a:spLocks noChangeArrowheads="1"/>
          </p:cNvSpPr>
          <p:nvPr/>
        </p:nvSpPr>
        <p:spPr bwMode="auto">
          <a:xfrm>
            <a:off x="2411678" y="697178"/>
            <a:ext cx="780521"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1970"/>
            <a:r>
              <a:rPr lang="en-US" altLang="ko-KR" sz="1333" b="1">
                <a:solidFill>
                  <a:srgbClr val="000000"/>
                </a:solidFill>
                <a:ea typeface="HY견고딕" pitchFamily="18" charset="-127"/>
              </a:rPr>
              <a:t>C                          F                    C         G7            C</a:t>
            </a:r>
            <a:endParaRPr lang="en-US" altLang="ko-KR" sz="2000">
              <a:solidFill>
                <a:srgbClr val="000000"/>
              </a:solidFill>
              <a:ea typeface="HY견고딕" pitchFamily="18" charset="-127"/>
            </a:endParaRPr>
          </a:p>
        </p:txBody>
      </p:sp>
      <p:sp>
        <p:nvSpPr>
          <p:cNvPr id="342020" name="Rectangle 4"/>
          <p:cNvSpPr>
            <a:spLocks noChangeArrowheads="1"/>
          </p:cNvSpPr>
          <p:nvPr/>
        </p:nvSpPr>
        <p:spPr bwMode="auto">
          <a:xfrm>
            <a:off x="2352146" y="1957917"/>
            <a:ext cx="780521"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1970"/>
            <a:r>
              <a:rPr lang="en-US" altLang="ko-KR" sz="1333" b="1">
                <a:solidFill>
                  <a:srgbClr val="000000"/>
                </a:solidFill>
                <a:ea typeface="HY견고딕" pitchFamily="18" charset="-127"/>
              </a:rPr>
              <a:t>C                         F                    C         G7              C</a:t>
            </a:r>
            <a:endParaRPr lang="en-US" altLang="ko-KR" sz="2000">
              <a:solidFill>
                <a:srgbClr val="000000"/>
              </a:solidFill>
              <a:ea typeface="HY견고딕" pitchFamily="18" charset="-127"/>
            </a:endParaRPr>
          </a:p>
        </p:txBody>
      </p:sp>
      <p:sp>
        <p:nvSpPr>
          <p:cNvPr id="342021" name="WordArt 5"/>
          <p:cNvSpPr>
            <a:spLocks noChangeArrowheads="1" noChangeShapeType="1" noTextEdit="1"/>
          </p:cNvSpPr>
          <p:nvPr/>
        </p:nvSpPr>
        <p:spPr bwMode="auto">
          <a:xfrm>
            <a:off x="2213240" y="3517636"/>
            <a:ext cx="4699000" cy="1651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And I have brought to thee, </a:t>
            </a:r>
          </a:p>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Down from My home above,</a:t>
            </a:r>
          </a:p>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Salvation full and free, </a:t>
            </a:r>
          </a:p>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My pardon and My love;</a:t>
            </a:r>
          </a:p>
        </p:txBody>
      </p:sp>
    </p:spTree>
    <p:extLst>
      <p:ext uri="{BB962C8B-B14F-4D97-AF65-F5344CB8AC3E}">
        <p14:creationId xmlns:p14="http://schemas.microsoft.com/office/powerpoint/2010/main" val="410108545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5" name="Rectangle 3"/>
          <p:cNvSpPr>
            <a:spLocks noChangeArrowheads="1"/>
          </p:cNvSpPr>
          <p:nvPr/>
        </p:nvSpPr>
        <p:spPr bwMode="auto">
          <a:xfrm>
            <a:off x="2231761" y="637646"/>
            <a:ext cx="780521" cy="178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1970"/>
            <a:r>
              <a:rPr lang="en-US" altLang="ko-KR" sz="1333" b="1">
                <a:solidFill>
                  <a:srgbClr val="000000"/>
                </a:solidFill>
                <a:ea typeface="HY견고딕" pitchFamily="18" charset="-127"/>
              </a:rPr>
              <a:t>G7                          C                      G7                          C</a:t>
            </a:r>
            <a:endParaRPr lang="en-US" altLang="ko-KR" sz="2000">
              <a:solidFill>
                <a:srgbClr val="000000"/>
              </a:solidFill>
              <a:ea typeface="HY견고딕" pitchFamily="18" charset="-127"/>
            </a:endParaRPr>
          </a:p>
        </p:txBody>
      </p:sp>
      <p:sp>
        <p:nvSpPr>
          <p:cNvPr id="340996" name="Rectangle 4"/>
          <p:cNvSpPr>
            <a:spLocks noChangeArrowheads="1"/>
          </p:cNvSpPr>
          <p:nvPr/>
        </p:nvSpPr>
        <p:spPr bwMode="auto">
          <a:xfrm>
            <a:off x="2172230" y="1957917"/>
            <a:ext cx="780521" cy="117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1970"/>
            <a:r>
              <a:rPr lang="en-US" altLang="ko-KR" sz="1333" b="1">
                <a:solidFill>
                  <a:srgbClr val="000000"/>
                </a:solidFill>
                <a:ea typeface="HY견고딕" pitchFamily="18" charset="-127"/>
              </a:rPr>
              <a:t>G7                          C                       G7                          C</a:t>
            </a:r>
            <a:endParaRPr lang="en-US" altLang="ko-KR" sz="2000">
              <a:solidFill>
                <a:srgbClr val="000000"/>
              </a:solidFill>
              <a:ea typeface="HY견고딕" pitchFamily="18" charset="-127"/>
            </a:endParaRPr>
          </a:p>
        </p:txBody>
      </p:sp>
      <p:sp>
        <p:nvSpPr>
          <p:cNvPr id="340997" name="WordArt 5"/>
          <p:cNvSpPr>
            <a:spLocks noChangeArrowheads="1" noChangeShapeType="1" noTextEdit="1"/>
          </p:cNvSpPr>
          <p:nvPr/>
        </p:nvSpPr>
        <p:spPr bwMode="auto">
          <a:xfrm>
            <a:off x="1811074" y="3517636"/>
            <a:ext cx="5484813" cy="1651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I bring, I bring rich gifts to thee, </a:t>
            </a:r>
          </a:p>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What hast thou brought to me?</a:t>
            </a:r>
          </a:p>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I bring, I bring rich gifts to thee, </a:t>
            </a:r>
          </a:p>
          <a:p>
            <a:pPr algn="ctr" defTabSz="761970"/>
            <a:r>
              <a:rPr lang="en-US" sz="2333" b="1" kern="10">
                <a:ln w="19050">
                  <a:solidFill>
                    <a:srgbClr val="FFFFFF"/>
                  </a:solidFill>
                  <a:round/>
                  <a:headEnd/>
                  <a:tailEnd/>
                </a:ln>
                <a:solidFill>
                  <a:srgbClr val="000000"/>
                </a:solidFill>
                <a:latin typeface="Franklin Gothic Heavy" panose="020B0903020102020204" pitchFamily="34" charset="0"/>
                <a:ea typeface="HY견고딕" pitchFamily="18" charset="-127"/>
              </a:rPr>
              <a:t>What hast thou brought to me?</a:t>
            </a:r>
          </a:p>
        </p:txBody>
      </p:sp>
    </p:spTree>
    <p:extLst>
      <p:ext uri="{BB962C8B-B14F-4D97-AF65-F5344CB8AC3E}">
        <p14:creationId xmlns:p14="http://schemas.microsoft.com/office/powerpoint/2010/main" val="425079216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1476" name="Picture 4" descr="http://cfile208.uf.daum.net/image/1209A9254C0091B622551D"/>
          <p:cNvPicPr>
            <a:picLocks noChangeAspect="1" noChangeArrowheads="1"/>
          </p:cNvPicPr>
          <p:nvPr/>
        </p:nvPicPr>
        <p:blipFill>
          <a:blip r:embed="rId3" cstate="print"/>
          <a:srcRect/>
          <a:stretch>
            <a:fillRect/>
          </a:stretch>
        </p:blipFill>
        <p:spPr bwMode="auto">
          <a:xfrm>
            <a:off x="0" y="0"/>
            <a:ext cx="9144000" cy="5715000"/>
          </a:xfrm>
          <a:prstGeom prst="rect">
            <a:avLst/>
          </a:prstGeom>
          <a:noFill/>
        </p:spPr>
      </p:pic>
      <p:sp>
        <p:nvSpPr>
          <p:cNvPr id="2" name="Title 1"/>
          <p:cNvSpPr>
            <a:spLocks noGrp="1"/>
          </p:cNvSpPr>
          <p:nvPr>
            <p:ph type="ctrTitle"/>
          </p:nvPr>
        </p:nvSpPr>
        <p:spPr>
          <a:xfrm>
            <a:off x="4716017" y="553246"/>
            <a:ext cx="3742184" cy="1656184"/>
          </a:xfrm>
        </p:spPr>
        <p:txBody>
          <a:bodyPr/>
          <a:lstStyle/>
          <a:p>
            <a:r>
              <a:rPr lang="ko-KR" altLang="en-US" b="1" dirty="0" smtClean="0">
                <a:solidFill>
                  <a:srgbClr val="009900"/>
                </a:solidFill>
                <a:effectLst>
                  <a:outerShdw blurRad="50800" dist="38100" dir="13500000" algn="br" rotWithShape="0">
                    <a:prstClr val="black">
                      <a:alpha val="40000"/>
                    </a:prstClr>
                  </a:outerShdw>
                </a:effectLst>
                <a:latin typeface="HYGothic-Extra"/>
              </a:rPr>
              <a:t>폐회 기도</a:t>
            </a:r>
            <a:endParaRPr lang="en-US" b="1" dirty="0">
              <a:solidFill>
                <a:srgbClr val="009900"/>
              </a:solidFill>
              <a:effectLst>
                <a:outerShdw blurRad="50800" dist="38100" dir="13500000" algn="br" rotWithShape="0">
                  <a:prstClr val="black">
                    <a:alpha val="40000"/>
                  </a:prstClr>
                </a:outerShdw>
              </a:effectLst>
              <a:latin typeface="HYGothic-Extra"/>
            </a:endParaRPr>
          </a:p>
        </p:txBody>
      </p:sp>
      <p:sp>
        <p:nvSpPr>
          <p:cNvPr id="3" name="Subtitle 2"/>
          <p:cNvSpPr>
            <a:spLocks noGrp="1"/>
          </p:cNvSpPr>
          <p:nvPr>
            <p:ph type="subTitle" idx="1"/>
          </p:nvPr>
        </p:nvSpPr>
        <p:spPr>
          <a:xfrm flipH="1">
            <a:off x="4355977" y="4441676"/>
            <a:ext cx="4788024" cy="1273324"/>
          </a:xfrm>
        </p:spPr>
        <p:txBody>
          <a:bodyPr/>
          <a:lstStyle/>
          <a:p>
            <a:r>
              <a:rPr lang="ko-KR" altLang="en-US" b="1" dirty="0" smtClean="0">
                <a:solidFill>
                  <a:srgbClr val="009900"/>
                </a:solidFill>
                <a:latin typeface="HYGothic-Extra"/>
              </a:rPr>
              <a:t>김순배 강도사</a:t>
            </a:r>
            <a:endParaRPr lang="en-US" b="1" dirty="0">
              <a:solidFill>
                <a:srgbClr val="009900"/>
              </a:solidFill>
              <a:latin typeface="HYGothic-Extra"/>
            </a:endParaRPr>
          </a:p>
        </p:txBody>
      </p:sp>
      <p:sp>
        <p:nvSpPr>
          <p:cNvPr id="1001474" name="AutoShape 2" descr="data:image/jpeg;base64,/9j/4AAQSkZJRgABAQAAAQABAAD/2wCEAAkGBxQTEhUUExQWFhUXGBoYGRgYFxgYGBgYGhgaGhgcFxwYHCggGBolHBwYITEhJSkrLi4uGB8zODMsNygtLisBCgoKDg0OGxAQGiwkICQsLCwsLCwsLCwsLCwsLCwsLCwsLCwsLCwsLCwsLCwsLCwsLCwsLCwsLCwsLCwsLCwsLP/AABEIAMcA/gMBIgACEQEDEQH/xAAcAAACAgMBAQAAAAAAAAAAAAACAwEEAAUGBwj/xAA1EAABAwIDBQcEAgIDAQEAAAABAAIRAyEEMUEFElFhcQYigZGhsfATMsHRQuFS8QcUI3IV/8QAGQEAAwEBAQAAAAAAAAAAAAAAAAECAwQF/8QAJhEAAgIBBAICAgMBAAAAAAAAAAECEQMEEiExQVETIjJhcYGxQv/aAAwDAQACEQMRAD8A9Yw9fec4WhpI1zHooP8AKprIaOAEx7yrDGQSNDfzzUloAgLyBUAaR3Q2184tZRhx/EGzbWyt4cU2myNb3TWhMdFbEA953Btvf8BGadgEbocCBBslVqp3g0cL+iaExeEqwHmIgmT5fiE2nigQS2TE6EXHgo3buFoJv5BIxFQ7rg0xAz6ok6VjirdFtsm7gPdDcTGc+i4fZ23nUqpZVe403H7v8Y9hkt/i9v0GFo35tEtvnkTCmM01ZpPDKLqjdMcSYg2zOihrwCd5wuTAtkkYbGB7S9okXjK6dh7wd2Lf7WhiSTItIuL8puj3ogXKkusVjdOI18EIYW6BpmgecgNZROpkm+QyWVdIEz6JhRjmDdI5LKRloKKnqClPEuA0ufER/aQwmu3hY+Me05qWtm97ZD8lFTAAgZBTTbGXVOhkOvHW6LfCCoQC0cSfZQ9kubylMCKpJFouY8EbQ0NgRCmoOCw08vNH6EScs0G4ASeOqh9KXgkZD3I/Sa5D9gLbcQg+oHS0aG/hCbTYB7+aGhF+ZPugKBNnAnoPG/4Q15dAFhr86JtRmXI/ghGUqCgBawVPGlxgNkcx85qzSfJM5Axflmq7q+8TuiQIF54SY9FL6E+hjSpc64UUqgdcA+IIRuZJBWaGCGd4nkI5ZosPTgXJJ5/hA953t1sZSfx+UQqXhUBJ7rbCY+BDF5Igo2g5+iUKkPdJ4R5FNAwKdEP7zgLiFpdrUjTgMFzOVshInwldDSFvnVa/btQMZvkfafQ2Pooy/iaYfzR5VtztERU+m+mN096QTYn8EXWlbUeypvtu3UZyNPH9re9qtkd4Ed5ubcsiclqtmv7xpvF2m3MaH5wV43H47iv5PUad8m92Vt91GH03FzCRLTw1toQu/wBjbapYiiSx4kHvDIiSV5RjdnXL2EtOfI9Rqm7J2pumW9yoNOMctQhVtuJz5sCk76Z7XvDdBOSGvLu6OpP4XM9ne1oruFN/cfHg/pw6LqiN24HMp0efKLTpjqcRZBWfEamYHisY+05Slf8AXbpmTM6m85qrGMvOgBz1Q74cbA2OcQOBRlsQoDO7HGfVITGNbCXTqbziBpmq9FzgLmwiScp4CPBMwLYDubifVNdgNfEg8PymQhp81lOpN00NEb5JIiw1UPfrwBRVHeqFrO7B4QgGTRdYONpH9pbyH7ucT52KNz4ZPAfhTSENEx7J/oRO/mOH6S223B5+X7TBc8lDyBfwQMkuvEIasy3hr+EQzBRkJAJe1JB7xAHPzt+FY3oBJ0VcUpO8ZEganmVImHQENA4W8lDKskiDbXRDvGLIGVRJF7ZnwWQDWWniVjRuydSb+wVT/sOLiRZoBvqSOCZgmgMFgLCcpOt1dCLLXzIg21090inTP3G5Fs9cifJHMzwnQ/pSK1y0TbO1vNCAN7yGyfGFynbTEuDWgHuuEkLqRUBmPYrm+0WDOIiDuQHXInIxlKzypuJvp2vkRxW2MXVpU2RDiLic+i12LwYewVGd1wM8wc/EclvttltShTcI3hZ3HebZaTAvzbobjp/RUwdK12j1exeFxofLXEB4F+BB1HJajalLcMts7MGJgTqOCPb1E0jvXByFvTpyScNjRVs5ve3YLeIXZjhX3j0RJ3wx+Ex5My3dqsgwNb2LV6T2F7Wurudhq16gaHMM/c3UHmF45UNRrg8CI7sE5tmwK3eCL6VQV6TiHCIjhqCtMmOK59nNODmq8nvGKxApjecYDWz4rleznaR+JxjqYI+m0G0XBHFcNie0L3kue50EXvYXGfgtl2LqbuOa6bPBBOUnT1XKlK7ZDwKMH5PWCxx4DNMhLNWTA8c7Iqdp6qjjIIgAAT6dUwKHFQHSSIy/SYGVAYtmVNNgAgKP5eyhze9PKEAFunenSLfn8LKk6FZUqAZzfLX2WOEpgDIMDNTWEkDTM+H9wksJLp0BIjpZNeO835okKw3uAgccvgSMU0mDMAGTbh1R1B3mnr7KXnTim2Nhbx3ZClzrSeEqGCBCHe7pSCxLmEgzMnIGYiUdRhOfpxRMfPUKajlL6ApVnQJNuGeZVei1p33bptxnQc1eq0pHzwValg3EneJjQDKZk/pTEnksUaYAhKx7ZYWNm/Dgm0RJMCwMST7JraPnqVQyvQ+0gG4EeMWTaAgTxzuhw9OC8cTPmLLMKS5zrQ1pIF80+wD5aLnO1OM+lTdFuA56roXOmwz6rznttXIJAJsIOpJWOTmo+zp0sbnfo0/ZPEGvVq0ngDvFzOsAEHja6qbawrqf2ZtJPIjUHwSMOTQ+lVZO9MmTrJkHlC6jatP61MVWRDgJ6p5GoTUl0ejFOqZqaL2VqY3rQbg6WJXJbTBZUZuGLk84/NltMVv0CXjKIe06gXBjiE/E0GVWBzQJF1thrG7/AOWKScuPJVxOGbUpkyATcHmquxcW27Ce96TrCbsx8F1IiIvHI8FQ2tg/pua5g70zY2+ErojFO8bf8EybS3IvbXouYA9gnQjkfgScFtJzWsrAXYQ6L6EWV2nXL2tJ6EHQrU1Khp1XR3mkZcvk+aeNWtrXKJmvPg+g+zu1G4mgyq228JI4O1WzpE6ryP8A447T06T20A4FjzABMFrj16L1zDl0AuABOnBc8ouL5POnGnQNT/EG/mmNFzzWOFwR0KXV3i4AGBBJt5JIgOm6bxCki4WUm6IS072doytnKKGE4a8Pyl1qpFgCTCYWzKAs7w1IQJk7wEE6x5rGtEyoqEiABOfQRksaTuyc404pgHN0uvW3bZkzEdEGGY6XE8Yy5BHSabz4JCCmAJ+WUCzSYvdZVm3Ue6l7Ta+qAK4rbtoznXMzpxUEht3ESSc+Ep3/AF+8HcLDxzWPoS6Twj1/0pfQUxNIuMkxyTJhttEttQiTFgbDUqX1iACRmQIHE9VCBGUJjxueJm/qmUnGJJ+SooNO7cRn6lQ1wIgKgCGpQEwQALEE+37TWCyUJJmIiYvn6JgKJYwxqZOXOT6rzbtO+X1Dlc2XouMobzZdGcdBN/QLzntey7t3XL5ospr7ROzR9s5rG0S6mCDIkzyW37AbRDHuwjyS1wlkybjMTzF1QwTTBYTINwclqqbnUq9OoJ/83gnQ7uR9F0RSlGUGdkvDOm7U7Olo3ci0t9c1osAz6ZA/iREcHCzvwV2W0W71E6iZGtiuHrYOXhwJBaZPMGxB8Fjp5XBwbLkvKM2ph3MqCs2O7Z3McVceGVAD9wIg9DCvvo725w3YKRg8CGtsLcFfypxV9oahTNDAw9WST9N144efBNx+HH1GuH2uEdTmPFbHF02khpHTr/pUqVIGl9MnKwOoINl0RyXUvPkza8GpwNDeqkju1GuJBGUg+i9m7G9s/qbtCuYq5NOjo/K8twDGsqEO+5wvzIOYVzHM3YeJDmEOaRoQZHgjNPdJIwnhTg/Z74yoDkQmAarXbAxwr4elVbk5oPS1/WVbLzvbsCIGvGclj0cA8FIoVC4AkADS/wDSNzxlN0MQyBnEIsQx1QTCCmyCeJuSk02kOAgWAucz8/KsQZmfBFh2VaIe5zt9oABtcknwiFZeNBAWOMyJSQwHMQOCLF0Moai9tTrZMVWpvTINuEaRb1VgtnUosCYUB4NuHJY2NFDWwInn6ygZIcYkkLC6ywtCxylvgCkyoSZDhu2yvJ1VlwkQlUTm3hY+SDFwACSYBvEydNOalEj2vtfxS8PVEWEC0eKT9AFsxEkF0yDa6LCU7HKOXIn+lQyw2r3iIy58VNQ+6A1RflmdOKHCXl0k3McImBZAE4iIg8vfkuO7V7Oh31AO670PNdlEuPL/AGqe1cMKrSw6/pZ5I7ka4cjhKzxvaANMEt0v4awtXS2i1x3yZLrbozJmPCbLqdrYQtDgf4khciMD9Eg533pi4nILfTyjKLvs9SV8NdHe7Ee6pRIaLgQQeXwLUV6JDoOpB4cle7C44Gs8AzvNsJ1BH7Vzb9Lvz/IBcc18c69lp2VamGLWmRpPhmhwRaWEax4Juz8X/F1wQRdVcXT+k6AZabg8lCt2i7NVjmQ93QkQqtCHHeH8tOBGa2GPYZD7m2XFa7DG5Eji22a7cfMTN9mVGXnIif8AXinYupvUwRw/KXhGFwcKmcny/K1WMxf0nfTdJB14afOq1jDfKl2iJParZ65/xdjt7DOpj+D7dDddlRcXPJEboAE8TrC4H/iOj/41bky4CfBegNA6AWCh/keXlX3YTG99x5D8o8z4KAhrPIiBMmL6KSAqg4ZoHuIAyJlYWAGTmYHjyRfTAQBjG3+ZpdVrCYdEkR4SmseDkbqAAHTIugQqgM+EwByCZRdMqKjgNM+CRXrGCd08BBEkmwQBjK260/yNrTqT/abRAA3iLnP9Kvs6iQyCLmCbzfX1CtPqAeHuckADUqXAtcrHUjrc/OCI3g8NDZRXdlaeiT6AW0GSVOIbIHVvoQiD7kAWGuiXUfluxmJPBSgGvggg8ENN8ADUQsDiScoj1UVBEEyb6KgF1qTjIgG+8fMQOeRVmhS3WgcFjHXvaY6qWgyTogaSF0WfceJn0AQlveJ+fLJgfB3b/wC0LWgTlmT53SA4ntJs8fUdb7xvAnQ9FyG0sDDTI6HKV6T2lwznN32mSwZe68/2xi9/K5XOt0cnB6unmpY69HJ7DxxwuOa4nu5HoYy8V6pW3KjmvBsRf8LyfbGAc8hwsf1kur7LbX32fTfZ7YHI8/FdWtjvgsi/svEqk0/6NzX2cGulpEHil7Xp90R/HzuNUP1iAc/maR9S8OOYXnK7s3KdOoC2Ctdi8MBunmLq7i6JaLKpiXl262LAT1K7MfdohmYuxa4CBkfJc/2mpgw8aZ9F1VRoewtI+4QesLiXMcXPou+4TB1tddej5d+v8MdRW2vZ6X/w3j91lSk913d9hvlER1Xqbbx80Xzt2G2t9LFUBrvhp6Gy+iTmPFGoi4zbfk8udXwRUdBA0+QiqvFhqbjwUPgubxv7Ins7zTwlYkg4hxsBnIjlxKI5jpkmBqhjITHQvDCAf/p3uVIptkmM0FUSx1olMe0AQLIEC4gmBmoIkgR9t/QhGwIf5Z6cUkBDHHeIi3HxKN7ZPkfK6h5ghSbxnCGBj3HRVT3YkEuMm3X/AEm4itFgCSTEAfk5JTml2pbHSZ/ST5ExlJoACIJdUkFsa2v0J/CaApGA50SdMz4KaYMyTbQeHTqlYo5NAnekZ2Cfu5J+ABpVJJPh7pocoLOCCqO6ehQBIqAmxBtpyQGkBpmUAO5TmPtb6gJjSTG9HghiJIsvNO0OEFOs8buu8I4FekVJJj5zXL9usCS0VW/xs7odVlkXk6tNPbOjz3FM4Bc1jMYcPWDmjPMcQupr3uuc25hi64AOnguvStXUumd+ROvr2dXs/bIq02loEe3FWK9/OV57sPHOoPIdIYc+R4ruqWLBAOdvnVc+p03xT+vQ8OTfHnssUaeYJsqhwZL5GXVWxVsFgBzgEa3C5k2jSTK2Jph791oAyErQbb2BVbUD2jvZ5/cNI8F0Jphr94ZGLHQroWva5gBEzx0yWsM8sTTiZTSkuTyej3MSJG6+zhaA1/6/a9z2B2upV2tY8htaBLZgHmDwXJY/ZVN2YB9/BO2d2fY0BzptkNY0lbZNVHIlxyccsFnd4zbNGkbmTyuVRPbGgMw7yXM4gTfRc/tMPMhhj1WUcjkyXhij1jZ/aChWsx4ngbH1zWwY+bryfZOHdAvDou7h84LptnbVqtLbkgf5aj8Kvk55M5Y/R2TRYjmVAfJI4RPuk0MexzZDv2mYV0y6I3rjpAWqdmQ4lRwUVBa/VRQJIBMCQLJ0BlcWPn5I5SGsmoTwDfDNE2rLiADbM2jKUCBrPMhrRcic8suXyERYPNZSbcu4+wyQsqh1xPlHuEkALx3hykpeLG9Df8iAemZTGh2ZjWIQUaMuLznkOQHwqACcGtGUDNDTryQIPtGmqNxDrAgkdLKvRB3nOJsCR6ApiLdZ0Xk8EZFkplOZcb3kTpbgnBIopuaXSSSG6C1xztOaZVqGQAJmT0hG59jAmNBmoazUiCmIBjiXHgNf0tL2v2iGUiy0vB8At/C8+7ZVv/V5PIDoP7WWR0qOjTwUp8nHBxOdlXxuHkWmUdKXPECb5DMi8q89rc25LXdsaPTStHLY/BkMicxfqg7PbTcyWOMtaJ4kCb+C2W2Kw+1szFlrcDszcpuqPO7M3vYLvjJSxVPz0c07U04nZYbGtLQQQQUxg4eS4vCV3CowU5aHEC4+6NSNAOK7PBOBG6fu+f2vO1GH4+jSOSzZ4LC75G9lYrpv/wA1u7bwWr2W2w14LpMK8PAA0zXGlbCcqNds/ZzS4Ofc3gaQNTzVjFYWZ4BHji5tQEZAaKGY4EQ4EeC0pdGNvs56vS3eqpHCix1/RXS7TpAwQqP0IaTqRA9pS6E2LZhd1obwueZ/rJNaIaNMlZbRgD5mq2NY5zmtGRN+MD56ppGcmRhATczfLhGQW92NiS3uumIVKjh4bHBNLSIAAkn8LSLaMpHQVHbzTBzsnhaamSOquYXEOJMxAMDjotoyM2qH1HEGGxvE+Q4lZTbuhxPU+X9LC8Nucyor3aRxEedlRJjKp3ZIgWzUzpkhrxG7x/CViqZdABjMmPnNIDHuMgc0RqRzNsuaGu8tbvEAkcMkL3u3gIFxJzIsQpQhtNkCwjy/CJoAnn/pDVqwQIJmcuSF9SWutlbPp+07GPrZQoc9Kazdg3Lj/vwRht0ADTzd1/ATA5QUNGiAJ1QAvEGYh0XvETHjzhebds8RDzJyK9HpAS6BmSZ6n9ryvt48Cs4TkZhZtXOKOvSum2UeytcNrFzr90xyJOasYxkvcWjMz+1zmDxJZXYP8m/iQunaCTKrPFxnu/R3QkmjXmhGTb6SqFXBmo6H94aCbeWq6J4HjoiweD3e8Rc6cFEc7irM5Rs1X/Sa0tMDeyA4NzVmjnOuQhWq1Ikl0dB+krBMEcVLna5IfBvti4h0xA4AxmuqD9yGtHMrl9lUi1zY4yul37nLLNZx9ibD+oCZjJLGFBEwJ/aBpkHh/SbTriLSfnFWZk4NncIdFvZa6uzedyFgOi2LzALpzmypUaZkk5afPNJktk4hkAE6IcJQk73wIq1MucBMC5PhkrTWlosJvCpIzbI+n3pN7WHNWKdO8lY4Q0EjUWHEm11aYyW8DCtIlsUCFYpsQYgwLAEyI8wrBq7oEiSTFv7VpENjPpgXzRPSxVJdu7pmxOUCZ58lGIa4kAOIF+GemnVUJkGpyQ0QZJJBOsDIjMKvtKt9JkjvONhJiSf6TsM1waN8idYy9SmkSEysHTFwJ0McEml9wHAFFRG60CPTisoth5IGg6WJUIDKhJqAA2aJPU2A90/eb9pNyhpiJJzNyhwhFzq4z04enumMsVKcgckmiyXP5EewTWVQZibSJjhZE0QZ4oQypSfctjKb+Ue/ojqPsY4eqOrUaM8zwk+ySaPdIE3FjrPFAjGteQLhvQTa9rrzXthsWo6u5wEg5aHnC9OoQGjpz4KtjsAx7SIvmDzUytcxNcU9r5PDMZsKq9zC0OBDYJyuMs81t9i4GpTbFSpJ4cDOhXQbaolji0job5clVpUpAWc9ROcdrO+KjdoFrGiTA/tYSTl5ocRSJdujLVWRSAiNNFhXANlOo4kGAeXNTszBxnIHuVeo0CCCeds5V2my4+QqvgyZZwDBvAm3BO2nW3SH56JbWZOGl0VckhoAvlBMeyEJvg2FCnLQZn/SZQ7oM2iemaDAYctbBf4DordGgNwkj3nPmtEjNsVij3bCx+fpJpDkn46sCbmwUUKUuk5RbS/yE6IbHMpTBT/oE7t7TPomtpjOExzw2J1TSJsRiKUAE6EHyhOa3jAsiqMkics/HRRiKW9HDPrw9VokZtkOAuSbWPJLr1XbzAADeZM802u8DdFh4e0I3N16KhDC2HTxEeWX5WPEqS5Ax4IkGfVDYytVu8d2YHhfNKc3fAAcQBY2OY5+Kc4EucCSBAjIDmiw7osLDOeMqokhEIRY9ffVYx941CQKe9UMiQ0R4m/tCzQxlJ070nX8I6EDW5Pz0QmnM9R6JgIVAEygAIk5k2MZmURKFwMWUlIYD295p4T6pm6lB8ki9vJTu5zqEABWkwBaT6QnMbCBjQ0REI5vkgRQ2nsttZsOgOGRGnXiuSrbGqUyQZI0jJd7u3nwQOYC6SBKzeNN2awyuJ583DQSddUWHws3PFdJtvZ8HfaLHPqtVTohYtU6Z0qakrENw95idP2rH/Xkqy1iZTZkgTFUWCDa6sMbrqNVgw8ElOptvEdU0iWxmHp5Ep9erujdAn+0NOrM6QUJbdaLgzbAZSnOFYNMyIsNVFMGeSsOMBVRFjauVlg0P+PwqaR/jeR8zUkWIFoGfNVRFk1b7vX8LHXMcFjYgQq9YneJANm56cra/wBqhMsVAJHjCwTreULGmASZIvlGYTAM0ABUZIiYGVkOHNgBaPW0JjmkkcEDm3sePz3QgIxAnxssfTDRDbJdeoQ5rWiZNzwHnxWHdBO9nP6Tj2At/dIP+Wf4U0j3Z43PisWKEheSWMtmefjlCPDukB2kLFioY41QbaqTksWKRiHNJdnAjTUlG+puiVixPwIh51KPehSsSYAmtLt0DKCTOUyjc1YsTGuROLHcgiZstBWw+46FKxZ5VxZpjfNEtTGM1vCxYsl2bFvUdEDiGmJgnqsWKkQxtLChoTabVixaJGbBp5A+asvpglp4fpYsVkB4muGxz/HwLMmk6Z3WLFQicQe719tfRLrYiGlwvGmXRYsSAZQmL/PRSSZ5LFiH2MU54fMOOUeamg7S9lixIRFRpmev4KD6g+5zbHLXP/SxYmnQH//Z"/>
          <p:cNvSpPr>
            <a:spLocks noChangeAspect="1" noChangeArrowheads="1"/>
          </p:cNvSpPr>
          <p:nvPr/>
        </p:nvSpPr>
        <p:spPr bwMode="auto">
          <a:xfrm>
            <a:off x="155574" y="-144461"/>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10549473"/>
      </p:ext>
    </p:extLst>
  </p:cSld>
  <p:clrMapOvr>
    <a:masterClrMapping/>
  </p:clrMapOvr>
  <p:transition spd="med">
    <p:zoom/>
    <p:sndAc>
      <p:end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0450" name="Picture 2" descr="http://cfs13.tistory.com/image/2/tistory/2009/04/18/11/37/49e93cf199fdb"/>
          <p:cNvPicPr>
            <a:picLocks noChangeAspect="1" noChangeArrowheads="1"/>
          </p:cNvPicPr>
          <p:nvPr/>
        </p:nvPicPr>
        <p:blipFill>
          <a:blip r:embed="rId2" cstate="print"/>
          <a:srcRect/>
          <a:stretch>
            <a:fillRect/>
          </a:stretch>
        </p:blipFill>
        <p:spPr bwMode="auto">
          <a:xfrm>
            <a:off x="-180527" y="0"/>
            <a:ext cx="9433048" cy="5715000"/>
          </a:xfrm>
          <a:prstGeom prst="rect">
            <a:avLst/>
          </a:prstGeom>
          <a:noFill/>
        </p:spPr>
      </p:pic>
    </p:spTree>
  </p:cSld>
  <p:clrMapOvr>
    <a:masterClrMapping/>
  </p:clrMapOvr>
  <p:transition spd="med">
    <p:pull dir="rd"/>
    <p:sndAc>
      <p:endSnd/>
    </p:sndAc>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3378" name="Picture 2" descr="https://encrypted-tbn2.gstatic.com/images?q=tbn:ANd9GcRmc2HTnCQbXvLjRTdB-1N9VAOB-WHDObkMBwwCRBiAtvMIFa4z"/>
          <p:cNvPicPr>
            <a:picLocks noChangeAspect="1" noChangeArrowheads="1"/>
          </p:cNvPicPr>
          <p:nvPr/>
        </p:nvPicPr>
        <p:blipFill>
          <a:blip r:embed="rId2" cstate="print"/>
          <a:srcRect/>
          <a:stretch>
            <a:fillRect/>
          </a:stretch>
        </p:blipFill>
        <p:spPr bwMode="auto">
          <a:xfrm>
            <a:off x="0" y="0"/>
            <a:ext cx="9144000" cy="5715000"/>
          </a:xfrm>
          <a:prstGeom prst="rect">
            <a:avLst/>
          </a:prstGeom>
          <a:noFill/>
        </p:spPr>
      </p:pic>
      <p:sp>
        <p:nvSpPr>
          <p:cNvPr id="2" name="Title 1"/>
          <p:cNvSpPr>
            <a:spLocks noGrp="1"/>
          </p:cNvSpPr>
          <p:nvPr>
            <p:ph type="ctrTitle"/>
          </p:nvPr>
        </p:nvSpPr>
        <p:spPr>
          <a:xfrm>
            <a:off x="2771800" y="32753"/>
            <a:ext cx="7772400" cy="1225019"/>
          </a:xfrm>
        </p:spPr>
        <p:txBody>
          <a:bodyPr/>
          <a:lstStyle/>
          <a:p>
            <a:r>
              <a:rPr lang="ko-KR" alt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교회 소식</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Subtitle 2"/>
          <p:cNvSpPr>
            <a:spLocks noGrp="1"/>
          </p:cNvSpPr>
          <p:nvPr>
            <p:ph type="subTitle" idx="1"/>
          </p:nvPr>
        </p:nvSpPr>
        <p:spPr>
          <a:xfrm>
            <a:off x="755576" y="3649588"/>
            <a:ext cx="9144000" cy="1460500"/>
          </a:xfrm>
        </p:spPr>
        <p:txBody>
          <a:bodyPr/>
          <a:lstStyle/>
          <a:p>
            <a:r>
              <a:rPr lang="ko-KR" altLang="en-US" sz="3600" b="1" dirty="0" smtClean="0">
                <a:solidFill>
                  <a:srgbClr val="800000"/>
                </a:solidFill>
                <a:latin typeface="HYGothic-Extra"/>
                <a:cs typeface="Times New Roman" pitchFamily="18" charset="0"/>
              </a:rPr>
              <a:t>하나님이 꿈꾸시는 교회에 나오셔서</a:t>
            </a:r>
            <a:r>
              <a:rPr lang="en-US" altLang="ko-KR" sz="3600" b="1" dirty="0" smtClean="0">
                <a:solidFill>
                  <a:srgbClr val="800000"/>
                </a:solidFill>
                <a:latin typeface="HYGothic-Extra"/>
                <a:cs typeface="Times New Roman" pitchFamily="18" charset="0"/>
              </a:rPr>
              <a:t/>
            </a:r>
            <a:br>
              <a:rPr lang="en-US" altLang="ko-KR" sz="3600" b="1" dirty="0" smtClean="0">
                <a:solidFill>
                  <a:srgbClr val="800000"/>
                </a:solidFill>
                <a:latin typeface="HYGothic-Extra"/>
                <a:cs typeface="Times New Roman" pitchFamily="18" charset="0"/>
              </a:rPr>
            </a:br>
            <a:r>
              <a:rPr lang="ko-KR" altLang="en-US" sz="3600" b="1" dirty="0" smtClean="0">
                <a:solidFill>
                  <a:srgbClr val="800000"/>
                </a:solidFill>
                <a:latin typeface="HYGothic-Extra"/>
                <a:cs typeface="Times New Roman" pitchFamily="18" charset="0"/>
              </a:rPr>
              <a:t>예배드리는 모든 성도님들을 </a:t>
            </a:r>
            <a:r>
              <a:rPr lang="en-US" altLang="ko-KR" sz="3600" b="1" dirty="0" smtClean="0">
                <a:solidFill>
                  <a:srgbClr val="800000"/>
                </a:solidFill>
                <a:latin typeface="HYGothic-Extra"/>
                <a:cs typeface="Times New Roman" pitchFamily="18" charset="0"/>
              </a:rPr>
              <a:t/>
            </a:r>
            <a:br>
              <a:rPr lang="en-US" altLang="ko-KR" sz="3600" b="1" dirty="0" smtClean="0">
                <a:solidFill>
                  <a:srgbClr val="800000"/>
                </a:solidFill>
                <a:latin typeface="HYGothic-Extra"/>
                <a:cs typeface="Times New Roman" pitchFamily="18" charset="0"/>
              </a:rPr>
            </a:br>
            <a:r>
              <a:rPr lang="ko-KR" altLang="en-US" sz="3600" b="1" dirty="0" smtClean="0">
                <a:solidFill>
                  <a:srgbClr val="800000"/>
                </a:solidFill>
                <a:latin typeface="HYGothic-Extra"/>
                <a:cs typeface="Times New Roman" pitchFamily="18" charset="0"/>
              </a:rPr>
              <a:t>환영합니다</a:t>
            </a:r>
            <a:r>
              <a:rPr lang="en-US" altLang="ko-KR" sz="3600" b="1" dirty="0" smtClean="0">
                <a:solidFill>
                  <a:srgbClr val="800000"/>
                </a:solidFill>
                <a:latin typeface="HYGothic-Extra"/>
              </a:rPr>
              <a:t>.</a:t>
            </a:r>
            <a:r>
              <a:rPr lang="en-US" altLang="ko-KR" b="1" dirty="0" smtClean="0">
                <a:solidFill>
                  <a:srgbClr val="3333CC"/>
                </a:solidFill>
                <a:latin typeface="HYGothic-Extra"/>
              </a:rPr>
              <a:t/>
            </a:r>
            <a:br>
              <a:rPr lang="en-US" altLang="ko-KR" b="1" dirty="0" smtClean="0">
                <a:solidFill>
                  <a:srgbClr val="3333CC"/>
                </a:solidFill>
                <a:latin typeface="HYGothic-Extra"/>
              </a:rPr>
            </a:br>
            <a:endParaRPr lang="en-US" dirty="0"/>
          </a:p>
        </p:txBody>
      </p:sp>
    </p:spTree>
  </p:cSld>
  <p:clrMapOvr>
    <a:masterClrMapping/>
  </p:clrMapOvr>
  <p:transition spd="med">
    <p:zoom/>
    <p:sndAc>
      <p:endSnd/>
    </p:sndAc>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5074" name="Picture 2" descr="https://encrypted-tbn1.gstatic.com/images?q=tbn:ANd9GcRFIqoemH7JeXLTDbxj8icKPqqeM8jJSO4fwgkXY7X-ZZLTd3iP"/>
          <p:cNvPicPr>
            <a:picLocks noChangeAspect="1" noChangeArrowheads="1"/>
          </p:cNvPicPr>
          <p:nvPr/>
        </p:nvPicPr>
        <p:blipFill>
          <a:blip r:embed="rId3" cstate="print"/>
          <a:srcRect/>
          <a:stretch>
            <a:fillRect/>
          </a:stretch>
        </p:blipFill>
        <p:spPr bwMode="auto">
          <a:xfrm>
            <a:off x="-756591" y="-814904"/>
            <a:ext cx="11017224" cy="7992888"/>
          </a:xfrm>
          <a:prstGeom prst="rect">
            <a:avLst/>
          </a:prstGeom>
          <a:noFill/>
        </p:spPr>
      </p:pic>
      <p:sp>
        <p:nvSpPr>
          <p:cNvPr id="2" name="Title 1"/>
          <p:cNvSpPr>
            <a:spLocks noGrp="1"/>
          </p:cNvSpPr>
          <p:nvPr>
            <p:ph type="title"/>
          </p:nvPr>
        </p:nvSpPr>
        <p:spPr>
          <a:xfrm>
            <a:off x="467544" y="4009628"/>
            <a:ext cx="8229600" cy="952500"/>
          </a:xfrm>
        </p:spPr>
        <p:txBody>
          <a:bodyPr/>
          <a:lstStyle/>
          <a:p>
            <a:r>
              <a:rPr lang="en-US" sz="4000" b="1" dirty="0" smtClean="0">
                <a:solidFill>
                  <a:srgbClr val="002060"/>
                </a:solidFill>
                <a:effectLst>
                  <a:reflection blurRad="6350" stA="55000" endA="300" endPos="45500" dir="5400000" sy="-100000" algn="bl" rotWithShape="0"/>
                </a:effectLst>
                <a:latin typeface="Georgia" pitchFamily="18" charset="0"/>
              </a:rPr>
              <a:t>I will be with you always even until the end of the world</a:t>
            </a:r>
            <a:endParaRPr lang="en-US" sz="4000" b="1" dirty="0">
              <a:solidFill>
                <a:srgbClr val="002060"/>
              </a:solidFill>
              <a:effectLst>
                <a:reflection blurRad="6350" stA="55000" endA="300" endPos="45500" dir="5400000" sy="-100000" algn="bl" rotWithShape="0"/>
              </a:effectLst>
              <a:latin typeface="Georgia" pitchFamily="18" charset="0"/>
            </a:endParaRPr>
          </a:p>
        </p:txBody>
      </p:sp>
    </p:spTree>
  </p:cSld>
  <p:clrMapOvr>
    <a:masterClrMapping/>
  </p:clrMapOvr>
  <p:transition spd="med">
    <p:pull dir="d"/>
    <p:sndAc>
      <p:end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디자인 사용자 지정">
  <a:themeElements>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디자인 사용자 지정">
      <a:majorFont>
        <a:latin typeface="Gulim"/>
        <a:ea typeface="Gulim"/>
        <a:cs typeface=""/>
      </a:majorFont>
      <a:minorFont>
        <a:latin typeface="Gulim"/>
        <a:ea typeface="Guli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Gulim" pitchFamily="34" charset="-127"/>
            <a:ea typeface="Gulim"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Gulim" pitchFamily="34" charset="-127"/>
            <a:ea typeface="Gulim" pitchFamily="34" charset="-127"/>
          </a:defRPr>
        </a:defPPr>
      </a:lstStyle>
    </a:lnDef>
  </a:objectDefaults>
  <a:extraClrSchemeLst>
    <a:extraClrScheme>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디자인 사용자 지정">
  <a:themeElements>
    <a:clrScheme name="2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디자인 사용자 지정">
      <a:majorFont>
        <a:latin typeface="Gulim"/>
        <a:ea typeface="Gulim"/>
        <a:cs typeface=""/>
      </a:majorFont>
      <a:minorFont>
        <a:latin typeface="Gulim"/>
        <a:ea typeface="Guli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Gulim" pitchFamily="34" charset="-127"/>
            <a:ea typeface="Gulim"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Gulim" pitchFamily="34" charset="-127"/>
            <a:ea typeface="Gulim" pitchFamily="34" charset="-127"/>
          </a:defRPr>
        </a:defPPr>
      </a:lstStyle>
    </a:lnDef>
  </a:objectDefaults>
  <a:extraClrSchemeLst>
    <a:extraClrScheme>
      <a:clrScheme name="2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디자인 사용자 지정">
  <a:themeElements>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디자인 사용자 지정">
      <a:majorFont>
        <a:latin typeface="Gulim"/>
        <a:ea typeface="Gulim"/>
        <a:cs typeface=""/>
      </a:majorFont>
      <a:minorFont>
        <a:latin typeface="Gulim"/>
        <a:ea typeface="Guli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Gulim" pitchFamily="34" charset="-127"/>
            <a:ea typeface="Gulim"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Gulim" pitchFamily="34" charset="-127"/>
            <a:ea typeface="Gulim" pitchFamily="34" charset="-127"/>
          </a:defRPr>
        </a:defPPr>
      </a:lstStyle>
    </a:lnDef>
  </a:objectDefaults>
  <a:extraClrSchemeLst>
    <a:extraClrScheme>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7_디자인 사용자 지정">
  <a:themeElements>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디자인 사용자 지정">
      <a:majorFont>
        <a:latin typeface="Gulim"/>
        <a:ea typeface="Gulim"/>
        <a:cs typeface=""/>
      </a:majorFont>
      <a:minorFont>
        <a:latin typeface="Gulim"/>
        <a:ea typeface="Guli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Gulim" pitchFamily="34" charset="-127"/>
            <a:ea typeface="Gulim"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Gulim" pitchFamily="34" charset="-127"/>
            <a:ea typeface="Gulim" pitchFamily="34" charset="-127"/>
          </a:defRPr>
        </a:defPPr>
      </a:lstStyle>
    </a:lnDef>
  </a:objectDefaults>
  <a:extraClrSchemeLst>
    <a:extraClrScheme>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8_디자인 사용자 지정">
  <a:themeElements>
    <a:clrScheme name="2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디자인 사용자 지정">
      <a:majorFont>
        <a:latin typeface="Gulim"/>
        <a:ea typeface="Gulim"/>
        <a:cs typeface=""/>
      </a:majorFont>
      <a:minorFont>
        <a:latin typeface="Gulim"/>
        <a:ea typeface="Guli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Gulim" pitchFamily="34" charset="-127"/>
            <a:ea typeface="Gulim"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Gulim" pitchFamily="34" charset="-127"/>
            <a:ea typeface="Gulim" pitchFamily="34" charset="-127"/>
          </a:defRPr>
        </a:defPPr>
      </a:lstStyle>
    </a:lnDef>
  </a:objectDefaults>
  <a:extraClrSchemeLst>
    <a:extraClrScheme>
      <a:clrScheme name="2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9_디자인 사용자 지정">
  <a:themeElements>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디자인 사용자 지정">
      <a:majorFont>
        <a:latin typeface="Gulim"/>
        <a:ea typeface="Gulim"/>
        <a:cs typeface=""/>
      </a:majorFont>
      <a:minorFont>
        <a:latin typeface="Gulim"/>
        <a:ea typeface="Guli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Gulim" pitchFamily="34" charset="-127"/>
            <a:ea typeface="Gulim"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Gulim" pitchFamily="34" charset="-127"/>
            <a:ea typeface="Gulim" pitchFamily="34" charset="-127"/>
          </a:defRPr>
        </a:defPPr>
      </a:lstStyle>
    </a:lnDef>
  </a:objectDefaults>
  <a:extraClrSchemeLst>
    <a:extraClrScheme>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3_기본 디자인">
  <a:themeElements>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기본 디자인">
      <a:majorFont>
        <a:latin typeface="Gulim"/>
        <a:ea typeface="Gulim"/>
        <a:cs typeface=""/>
      </a:majorFont>
      <a:minorFont>
        <a:latin typeface="Gulim"/>
        <a:ea typeface="Guli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lnDef>
  </a:objectDefaults>
  <a:extraClrSchemeLst>
    <a:extraClrScheme>
      <a:clrScheme name="기본 디자인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기본 디자인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기본 디자인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6_기본 디자인">
  <a:themeElements>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기본 디자인">
      <a:majorFont>
        <a:latin typeface="Gulim"/>
        <a:ea typeface="Gulim"/>
        <a:cs typeface=""/>
      </a:majorFont>
      <a:minorFont>
        <a:latin typeface="Gulim"/>
        <a:ea typeface="Guli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lnDef>
  </a:objectDefaults>
  <a:extraClrSchemeLst>
    <a:extraClrScheme>
      <a:clrScheme name="기본 디자인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기본 디자인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기본 디자인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7_기본 디자인">
  <a:themeElements>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기본 디자인">
      <a:majorFont>
        <a:latin typeface="Gulim"/>
        <a:ea typeface="Gulim"/>
        <a:cs typeface=""/>
      </a:majorFont>
      <a:minorFont>
        <a:latin typeface="Gulim"/>
        <a:ea typeface="Guli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lnDef>
  </a:objectDefaults>
  <a:extraClrSchemeLst>
    <a:extraClrScheme>
      <a:clrScheme name="기본 디자인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기본 디자인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기본 디자인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8_기본 디자인">
  <a:themeElements>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기본 디자인">
      <a:majorFont>
        <a:latin typeface="Gulim"/>
        <a:ea typeface="Gulim"/>
        <a:cs typeface=""/>
      </a:majorFont>
      <a:minorFont>
        <a:latin typeface="Gulim"/>
        <a:ea typeface="Guli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lnDef>
  </a:objectDefaults>
  <a:extraClrSchemeLst>
    <a:extraClrScheme>
      <a:clrScheme name="기본 디자인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기본 디자인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기본 디자인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기본 디자인">
  <a:themeElements>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3_기본 디자인">
  <a:themeElements>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기본 디자인">
      <a:majorFont>
        <a:latin typeface="Gulim"/>
        <a:ea typeface="Gulim"/>
        <a:cs typeface=""/>
      </a:majorFont>
      <a:minorFont>
        <a:latin typeface="Gulim"/>
        <a:ea typeface="Guli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lnDef>
  </a:objectDefaults>
  <a:extraClrSchemeLst>
    <a:extraClrScheme>
      <a:clrScheme name="기본 디자인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기본 디자인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기본 디자인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7_기본 디자인">
  <a:themeElements>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기본 디자인">
      <a:majorFont>
        <a:latin typeface="Gulim"/>
        <a:ea typeface="Gulim"/>
        <a:cs typeface=""/>
      </a:majorFont>
      <a:minorFont>
        <a:latin typeface="Gulim"/>
        <a:ea typeface="Guli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lnDef>
  </a:objectDefaults>
  <a:extraClrSchemeLst>
    <a:extraClrScheme>
      <a:clrScheme name="기본 디자인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기본 디자인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기본 디자인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8_기본 디자인">
  <a:themeElements>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기본 디자인">
      <a:majorFont>
        <a:latin typeface="Gulim"/>
        <a:ea typeface="Gulim"/>
        <a:cs typeface=""/>
      </a:majorFont>
      <a:minorFont>
        <a:latin typeface="Gulim"/>
        <a:ea typeface="Guli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lnDef>
  </a:objectDefaults>
  <a:extraClrSchemeLst>
    <a:extraClrScheme>
      <a:clrScheme name="기본 디자인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기본 디자인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기본 디자인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34_기본 디자인">
  <a:themeElements>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기본 디자인">
      <a:majorFont>
        <a:latin typeface="Gulim"/>
        <a:ea typeface="Gulim"/>
        <a:cs typeface=""/>
      </a:majorFont>
      <a:minorFont>
        <a:latin typeface="Gulim"/>
        <a:ea typeface="Guli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lnDef>
  </a:objectDefaults>
  <a:extraClrSchemeLst>
    <a:extraClrScheme>
      <a:clrScheme name="기본 디자인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기본 디자인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기본 디자인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35_기본 디자인">
  <a:themeElements>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기본 디자인">
      <a:majorFont>
        <a:latin typeface="Gulim"/>
        <a:ea typeface="Gulim"/>
        <a:cs typeface=""/>
      </a:majorFont>
      <a:minorFont>
        <a:latin typeface="Gulim"/>
        <a:ea typeface="Guli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lnDef>
  </a:objectDefaults>
  <a:extraClrSchemeLst>
    <a:extraClrScheme>
      <a:clrScheme name="기본 디자인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기본 디자인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기본 디자인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36_기본 디자인">
  <a:themeElements>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기본 디자인">
      <a:majorFont>
        <a:latin typeface="Gulim"/>
        <a:ea typeface="Gulim"/>
        <a:cs typeface=""/>
      </a:majorFont>
      <a:minorFont>
        <a:latin typeface="Gulim"/>
        <a:ea typeface="Guli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lnDef>
  </a:objectDefaults>
  <a:extraClrSchemeLst>
    <a:extraClrScheme>
      <a:clrScheme name="기본 디자인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기본 디자인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기본 디자인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37_기본 디자인">
  <a:themeElements>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기본 디자인">
      <a:majorFont>
        <a:latin typeface="Gulim"/>
        <a:ea typeface="Gulim"/>
        <a:cs typeface=""/>
      </a:majorFont>
      <a:minorFont>
        <a:latin typeface="Gulim"/>
        <a:ea typeface="Guli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lnDef>
  </a:objectDefaults>
  <a:extraClrSchemeLst>
    <a:extraClrScheme>
      <a:clrScheme name="기본 디자인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기본 디자인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기본 디자인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38_기본 디자인">
  <a:themeElements>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기본 디자인">
      <a:majorFont>
        <a:latin typeface="Gulim"/>
        <a:ea typeface="Gulim"/>
        <a:cs typeface=""/>
      </a:majorFont>
      <a:minorFont>
        <a:latin typeface="Gulim"/>
        <a:ea typeface="Guli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lnDef>
  </a:objectDefaults>
  <a:extraClrSchemeLst>
    <a:extraClrScheme>
      <a:clrScheme name="기본 디자인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기본 디자인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기본 디자인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26_기본 디자인">
  <a:themeElements>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기본 디자인">
      <a:majorFont>
        <a:latin typeface="HY견고딕"/>
        <a:ea typeface="HY견고딕"/>
        <a:cs typeface=""/>
      </a:majorFont>
      <a:minorFont>
        <a:latin typeface="HY견고딕"/>
        <a:ea typeface="HY견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HY견고딕" pitchFamily="18" charset="-127"/>
            <a:ea typeface="HY견고딕" pitchFamily="18"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HY견고딕" pitchFamily="18" charset="-127"/>
            <a:ea typeface="HY견고딕" pitchFamily="18" charset="-127"/>
          </a:defRPr>
        </a:defPPr>
      </a:lstStyle>
    </a:lnDef>
  </a:objectDefaults>
  <a:extraClrSchemeLst>
    <a:extraClrScheme>
      <a:clrScheme name="기본 디자인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기본 디자인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기본 디자인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기본 디자인">
  <a:themeElements>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기본 디자인">
      <a:majorFont>
        <a:latin typeface="HY견고딕"/>
        <a:ea typeface="HY견고딕"/>
        <a:cs typeface=""/>
      </a:majorFont>
      <a:minorFont>
        <a:latin typeface="HY견고딕"/>
        <a:ea typeface="HY견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HY견고딕" pitchFamily="18" charset="-127"/>
            <a:ea typeface="HY견고딕" pitchFamily="18"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HY견고딕" pitchFamily="18" charset="-127"/>
            <a:ea typeface="HY견고딕" pitchFamily="18" charset="-127"/>
          </a:defRPr>
        </a:defPPr>
      </a:lstStyle>
    </a:lnDef>
  </a:objectDefaults>
  <a:extraClrSchemeLst>
    <a:extraClrScheme>
      <a:clrScheme name="기본 디자인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기본 디자인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기본 디자인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기본 디자인">
  <a:themeElements>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4_기본 디자인">
  <a:themeElements>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기본 디자인">
      <a:majorFont>
        <a:latin typeface="HY견고딕"/>
        <a:ea typeface="HY견고딕"/>
        <a:cs typeface=""/>
      </a:majorFont>
      <a:minorFont>
        <a:latin typeface="HY견고딕"/>
        <a:ea typeface="HY견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HY견고딕" pitchFamily="18" charset="-127"/>
            <a:ea typeface="HY견고딕" pitchFamily="18"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HY견고딕" pitchFamily="18" charset="-127"/>
            <a:ea typeface="HY견고딕" pitchFamily="18" charset="-127"/>
          </a:defRPr>
        </a:defPPr>
      </a:lstStyle>
    </a:lnDef>
  </a:objectDefaults>
  <a:extraClrSchemeLst>
    <a:extraClrScheme>
      <a:clrScheme name="기본 디자인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기본 디자인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기본 디자인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5_기본 디자인">
  <a:themeElements>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기본 디자인">
      <a:majorFont>
        <a:latin typeface="HY견고딕"/>
        <a:ea typeface="HY견고딕"/>
        <a:cs typeface=""/>
      </a:majorFont>
      <a:minorFont>
        <a:latin typeface="HY견고딕"/>
        <a:ea typeface="HY견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HY견고딕" pitchFamily="18" charset="-127"/>
            <a:ea typeface="HY견고딕" pitchFamily="18"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HY견고딕" pitchFamily="18" charset="-127"/>
            <a:ea typeface="HY견고딕" pitchFamily="18" charset="-127"/>
          </a:defRPr>
        </a:defPPr>
      </a:lstStyle>
    </a:lnDef>
  </a:objectDefaults>
  <a:extraClrSchemeLst>
    <a:extraClrScheme>
      <a:clrScheme name="기본 디자인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기본 디자인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기본 디자인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6_기본 디자인">
  <a:themeElements>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기본 디자인">
      <a:majorFont>
        <a:latin typeface="HY견고딕"/>
        <a:ea typeface="HY견고딕"/>
        <a:cs typeface=""/>
      </a:majorFont>
      <a:minorFont>
        <a:latin typeface="HY견고딕"/>
        <a:ea typeface="HY견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HY견고딕" pitchFamily="18" charset="-127"/>
            <a:ea typeface="HY견고딕" pitchFamily="18"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HY견고딕" pitchFamily="18" charset="-127"/>
            <a:ea typeface="HY견고딕" pitchFamily="18" charset="-127"/>
          </a:defRPr>
        </a:defPPr>
      </a:lstStyle>
    </a:lnDef>
  </a:objectDefaults>
  <a:extraClrSchemeLst>
    <a:extraClrScheme>
      <a:clrScheme name="기본 디자인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기본 디자인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기본 디자인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7_기본 디자인">
  <a:themeElements>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기본 디자인">
      <a:majorFont>
        <a:latin typeface="HY견고딕"/>
        <a:ea typeface="HY견고딕"/>
        <a:cs typeface=""/>
      </a:majorFont>
      <a:minorFont>
        <a:latin typeface="HY견고딕"/>
        <a:ea typeface="HY견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HY견고딕" pitchFamily="18" charset="-127"/>
            <a:ea typeface="HY견고딕" pitchFamily="18"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HY견고딕" pitchFamily="18" charset="-127"/>
            <a:ea typeface="HY견고딕" pitchFamily="18" charset="-127"/>
          </a:defRPr>
        </a:defPPr>
      </a:lstStyle>
    </a:lnDef>
  </a:objectDefaults>
  <a:extraClrSchemeLst>
    <a:extraClrScheme>
      <a:clrScheme name="기본 디자인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기본 디자인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기본 디자인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8_기본 디자인">
  <a:themeElements>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기본 디자인">
      <a:majorFont>
        <a:latin typeface="HY견고딕"/>
        <a:ea typeface="HY견고딕"/>
        <a:cs typeface=""/>
      </a:majorFont>
      <a:minorFont>
        <a:latin typeface="HY견고딕"/>
        <a:ea typeface="HY견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HY견고딕" pitchFamily="18" charset="-127"/>
            <a:ea typeface="HY견고딕" pitchFamily="18"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HY견고딕" pitchFamily="18" charset="-127"/>
            <a:ea typeface="HY견고딕" pitchFamily="18" charset="-127"/>
          </a:defRPr>
        </a:defPPr>
      </a:lstStyle>
    </a:lnDef>
  </a:objectDefaults>
  <a:extraClrSchemeLst>
    <a:extraClrScheme>
      <a:clrScheme name="기본 디자인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기본 디자인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기본 디자인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5.xml><?xml version="1.0" encoding="utf-8"?>
<a:theme xmlns:a="http://schemas.openxmlformats.org/drawingml/2006/main" name="9_기본 디자인">
  <a:themeElements>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기본 디자인">
      <a:majorFont>
        <a:latin typeface="HY견고딕"/>
        <a:ea typeface="HY견고딕"/>
        <a:cs typeface=""/>
      </a:majorFont>
      <a:minorFont>
        <a:latin typeface="HY견고딕"/>
        <a:ea typeface="HY견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HY견고딕" pitchFamily="18" charset="-127"/>
            <a:ea typeface="HY견고딕" pitchFamily="18"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HY견고딕" pitchFamily="18" charset="-127"/>
            <a:ea typeface="HY견고딕" pitchFamily="18" charset="-127"/>
          </a:defRPr>
        </a:defPPr>
      </a:lstStyle>
    </a:lnDef>
  </a:objectDefaults>
  <a:extraClrSchemeLst>
    <a:extraClrScheme>
      <a:clrScheme name="기본 디자인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기본 디자인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기본 디자인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6.xml><?xml version="1.0" encoding="utf-8"?>
<a:theme xmlns:a="http://schemas.openxmlformats.org/drawingml/2006/main" name="10_기본 디자인">
  <a:themeElements>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기본 디자인">
      <a:majorFont>
        <a:latin typeface="HY견고딕"/>
        <a:ea typeface="HY견고딕"/>
        <a:cs typeface=""/>
      </a:majorFont>
      <a:minorFont>
        <a:latin typeface="HY견고딕"/>
        <a:ea typeface="HY견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HY견고딕" pitchFamily="18" charset="-127"/>
            <a:ea typeface="HY견고딕" pitchFamily="18"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HY견고딕" pitchFamily="18" charset="-127"/>
            <a:ea typeface="HY견고딕" pitchFamily="18" charset="-127"/>
          </a:defRPr>
        </a:defPPr>
      </a:lstStyle>
    </a:lnDef>
  </a:objectDefaults>
  <a:extraClrSchemeLst>
    <a:extraClrScheme>
      <a:clrScheme name="기본 디자인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기본 디자인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기본 디자인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7.xml><?xml version="1.0" encoding="utf-8"?>
<a:theme xmlns:a="http://schemas.openxmlformats.org/drawingml/2006/main" name="11_기본 디자인">
  <a:themeElements>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기본 디자인">
      <a:majorFont>
        <a:latin typeface="HY견고딕"/>
        <a:ea typeface="HY견고딕"/>
        <a:cs typeface=""/>
      </a:majorFont>
      <a:minorFont>
        <a:latin typeface="HY견고딕"/>
        <a:ea typeface="HY견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HY견고딕" pitchFamily="18" charset="-127"/>
            <a:ea typeface="HY견고딕" pitchFamily="18"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HY견고딕" pitchFamily="18" charset="-127"/>
            <a:ea typeface="HY견고딕" pitchFamily="18" charset="-127"/>
          </a:defRPr>
        </a:defPPr>
      </a:lstStyle>
    </a:lnDef>
  </a:objectDefaults>
  <a:extraClrSchemeLst>
    <a:extraClrScheme>
      <a:clrScheme name="기본 디자인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기본 디자인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기본 디자인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8.xml><?xml version="1.0" encoding="utf-8"?>
<a:theme xmlns:a="http://schemas.openxmlformats.org/drawingml/2006/main" name="21_기본 디자인">
  <a:themeElements>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기본 디자인">
      <a:majorFont>
        <a:latin typeface="HY견고딕"/>
        <a:ea typeface="HY견고딕"/>
        <a:cs typeface=""/>
      </a:majorFont>
      <a:minorFont>
        <a:latin typeface="HY견고딕"/>
        <a:ea typeface="HY견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HY견고딕" pitchFamily="18" charset="-127"/>
            <a:ea typeface="HY견고딕" pitchFamily="18"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HY견고딕" pitchFamily="18" charset="-127"/>
            <a:ea typeface="HY견고딕" pitchFamily="18" charset="-127"/>
          </a:defRPr>
        </a:defPPr>
      </a:lstStyle>
    </a:lnDef>
  </a:objectDefaults>
  <a:extraClrSchemeLst>
    <a:extraClrScheme>
      <a:clrScheme name="기본 디자인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기본 디자인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기본 디자인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9.xml><?xml version="1.0" encoding="utf-8"?>
<a:theme xmlns:a="http://schemas.openxmlformats.org/drawingml/2006/main" name="29_기본 디자인">
  <a:themeElements>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기본 디자인">
      <a:majorFont>
        <a:latin typeface="HY견고딕"/>
        <a:ea typeface="HY견고딕"/>
        <a:cs typeface=""/>
      </a:majorFont>
      <a:minorFont>
        <a:latin typeface="HY견고딕"/>
        <a:ea typeface="HY견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HY견고딕" pitchFamily="18" charset="-127"/>
            <a:ea typeface="HY견고딕" pitchFamily="18"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HY견고딕" pitchFamily="18" charset="-127"/>
            <a:ea typeface="HY견고딕" pitchFamily="18" charset="-127"/>
          </a:defRPr>
        </a:defPPr>
      </a:lstStyle>
    </a:lnDef>
  </a:objectDefaults>
  <a:extraClrSchemeLst>
    <a:extraClrScheme>
      <a:clrScheme name="기본 디자인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기본 디자인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기본 디자인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기본 디자인">
  <a:themeElements>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굴림" pitchFamily="50" charset="-127"/>
            <a:ea typeface="굴림" pitchFamily="50"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굴림" pitchFamily="50" charset="-127"/>
            <a:ea typeface="굴림" pitchFamily="50" charset="-127"/>
          </a:defRPr>
        </a:defPPr>
      </a:lstStyle>
    </a:lnDef>
  </a:objectDefaults>
  <a:extraClrSchemeLst>
    <a:extraClrScheme>
      <a:clrScheme name="기본 디자인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기본 디자인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기본 디자인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1_기본 디자인">
  <a:themeElements>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기본 디자인">
      <a:majorFont>
        <a:latin typeface="HY견고딕"/>
        <a:ea typeface="HY견고딕"/>
        <a:cs typeface=""/>
      </a:majorFont>
      <a:minorFont>
        <a:latin typeface="HY견고딕"/>
        <a:ea typeface="HY견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HY견고딕" pitchFamily="18" charset="-127"/>
            <a:ea typeface="HY견고딕" pitchFamily="18"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HY견고딕" pitchFamily="18" charset="-127"/>
            <a:ea typeface="HY견고딕" pitchFamily="18" charset="-127"/>
          </a:defRPr>
        </a:defPPr>
      </a:lstStyle>
    </a:lnDef>
  </a:objectDefaults>
  <a:extraClrSchemeLst>
    <a:extraClrScheme>
      <a:clrScheme name="기본 디자인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기본 디자인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기본 디자인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1.xml><?xml version="1.0" encoding="utf-8"?>
<a:theme xmlns:a="http://schemas.openxmlformats.org/drawingml/2006/main" name="32_기본 디자인">
  <a:themeElements>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기본 디자인">
      <a:majorFont>
        <a:latin typeface="HY견고딕"/>
        <a:ea typeface="HY견고딕"/>
        <a:cs typeface=""/>
      </a:majorFont>
      <a:minorFont>
        <a:latin typeface="HY견고딕"/>
        <a:ea typeface="HY견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HY견고딕" pitchFamily="18" charset="-127"/>
            <a:ea typeface="HY견고딕" pitchFamily="18"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HY견고딕" pitchFamily="18" charset="-127"/>
            <a:ea typeface="HY견고딕" pitchFamily="18" charset="-127"/>
          </a:defRPr>
        </a:defPPr>
      </a:lstStyle>
    </a:lnDef>
  </a:objectDefaults>
  <a:extraClrSchemeLst>
    <a:extraClrScheme>
      <a:clrScheme name="기본 디자인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기본 디자인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기본 디자인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2.xml><?xml version="1.0" encoding="utf-8"?>
<a:theme xmlns:a="http://schemas.openxmlformats.org/drawingml/2006/main" name="33_기본 디자인">
  <a:themeElements>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기본 디자인">
      <a:majorFont>
        <a:latin typeface="HY견고딕"/>
        <a:ea typeface="HY견고딕"/>
        <a:cs typeface=""/>
      </a:majorFont>
      <a:minorFont>
        <a:latin typeface="HY견고딕"/>
        <a:ea typeface="HY견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HY견고딕" pitchFamily="18" charset="-127"/>
            <a:ea typeface="HY견고딕" pitchFamily="18"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HY견고딕" pitchFamily="18" charset="-127"/>
            <a:ea typeface="HY견고딕" pitchFamily="18" charset="-127"/>
          </a:defRPr>
        </a:defPPr>
      </a:lstStyle>
    </a:lnDef>
  </a:objectDefaults>
  <a:extraClrSchemeLst>
    <a:extraClrScheme>
      <a:clrScheme name="기본 디자인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기본 디자인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기본 디자인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3.xml><?xml version="1.0" encoding="utf-8"?>
<a:theme xmlns:a="http://schemas.openxmlformats.org/drawingml/2006/main" name="39_기본 디자인">
  <a:themeElements>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기본 디자인">
      <a:majorFont>
        <a:latin typeface="HY견고딕"/>
        <a:ea typeface="HY견고딕"/>
        <a:cs typeface=""/>
      </a:majorFont>
      <a:minorFont>
        <a:latin typeface="HY견고딕"/>
        <a:ea typeface="HY견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HY견고딕" pitchFamily="18" charset="-127"/>
            <a:ea typeface="HY견고딕" pitchFamily="18"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HY견고딕" pitchFamily="18" charset="-127"/>
            <a:ea typeface="HY견고딕" pitchFamily="18" charset="-127"/>
          </a:defRPr>
        </a:defPPr>
      </a:lstStyle>
    </a:lnDef>
  </a:objectDefaults>
  <a:extraClrSchemeLst>
    <a:extraClrScheme>
      <a:clrScheme name="기본 디자인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기본 디자인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기본 디자인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4.xml><?xml version="1.0" encoding="utf-8"?>
<a:theme xmlns:a="http://schemas.openxmlformats.org/drawingml/2006/main" name="40_기본 디자인">
  <a:themeElements>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기본 디자인">
      <a:majorFont>
        <a:latin typeface="HY견고딕"/>
        <a:ea typeface="HY견고딕"/>
        <a:cs typeface=""/>
      </a:majorFont>
      <a:minorFont>
        <a:latin typeface="HY견고딕"/>
        <a:ea typeface="HY견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HY견고딕" pitchFamily="18" charset="-127"/>
            <a:ea typeface="HY견고딕" pitchFamily="18"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HY견고딕" pitchFamily="18" charset="-127"/>
            <a:ea typeface="HY견고딕" pitchFamily="18" charset="-127"/>
          </a:defRPr>
        </a:defPPr>
      </a:lstStyle>
    </a:lnDef>
  </a:objectDefaults>
  <a:extraClrSchemeLst>
    <a:extraClrScheme>
      <a:clrScheme name="기본 디자인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기본 디자인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기본 디자인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5.xml><?xml version="1.0" encoding="utf-8"?>
<a:theme xmlns:a="http://schemas.openxmlformats.org/drawingml/2006/main" name="41_기본 디자인">
  <a:themeElements>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기본 디자인">
      <a:majorFont>
        <a:latin typeface="HY견고딕"/>
        <a:ea typeface="HY견고딕"/>
        <a:cs typeface=""/>
      </a:majorFont>
      <a:minorFont>
        <a:latin typeface="HY견고딕"/>
        <a:ea typeface="HY견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HY견고딕" pitchFamily="18" charset="-127"/>
            <a:ea typeface="HY견고딕" pitchFamily="18"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HY견고딕" pitchFamily="18" charset="-127"/>
            <a:ea typeface="HY견고딕" pitchFamily="18" charset="-127"/>
          </a:defRPr>
        </a:defPPr>
      </a:lstStyle>
    </a:lnDef>
  </a:objectDefaults>
  <a:extraClrSchemeLst>
    <a:extraClrScheme>
      <a:clrScheme name="기본 디자인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기본 디자인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기본 디자인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6.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7.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0_기본 디자인">
  <a:themeElements>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기본 디자인">
      <a:majorFont>
        <a:latin typeface="HY견고딕"/>
        <a:ea typeface="HY견고딕"/>
        <a:cs typeface=""/>
      </a:majorFont>
      <a:minorFont>
        <a:latin typeface="HY견고딕"/>
        <a:ea typeface="HY견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HY견고딕" pitchFamily="18" charset="-127"/>
            <a:ea typeface="HY견고딕" pitchFamily="18"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HY견고딕" pitchFamily="18" charset="-127"/>
            <a:ea typeface="HY견고딕" pitchFamily="18" charset="-127"/>
          </a:defRPr>
        </a:defPPr>
      </a:lstStyle>
    </a:lnDef>
  </a:objectDefaults>
  <a:extraClrSchemeLst>
    <a:extraClrScheme>
      <a:clrScheme name="기본 디자인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기본 디자인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기본 디자인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디자인 사용자 지정">
  <a:themeElements>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디자인 사용자 지정">
      <a:majorFont>
        <a:latin typeface="Gulim"/>
        <a:ea typeface="Gulim"/>
        <a:cs typeface=""/>
      </a:majorFont>
      <a:minorFont>
        <a:latin typeface="Gulim"/>
        <a:ea typeface="Guli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Gulim" pitchFamily="34" charset="-127"/>
            <a:ea typeface="Gulim"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Gulim" pitchFamily="34" charset="-127"/>
            <a:ea typeface="Gulim" pitchFamily="34" charset="-127"/>
          </a:defRPr>
        </a:defPPr>
      </a:lstStyle>
    </a:lnDef>
  </a:objectDefaults>
  <a:extraClrSchemeLst>
    <a:extraClrScheme>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디자인 사용자 지정">
  <a:themeElements>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디자인 사용자 지정">
      <a:majorFont>
        <a:latin typeface="Gulim"/>
        <a:ea typeface="Gulim"/>
        <a:cs typeface=""/>
      </a:majorFont>
      <a:minorFont>
        <a:latin typeface="Gulim"/>
        <a:ea typeface="Guli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Gulim" pitchFamily="34" charset="-127"/>
            <a:ea typeface="Gulim"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Gulim" pitchFamily="34" charset="-127"/>
            <a:ea typeface="Gulim" pitchFamily="34" charset="-127"/>
          </a:defRPr>
        </a:defPPr>
      </a:lstStyle>
    </a:lnDef>
  </a:objectDefaults>
  <a:extraClrSchemeLst>
    <a:extraClrScheme>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디자인 사용자 지정">
  <a:themeElements>
    <a:clrScheme name="2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디자인 사용자 지정">
      <a:majorFont>
        <a:latin typeface="Gulim"/>
        <a:ea typeface="Gulim"/>
        <a:cs typeface=""/>
      </a:majorFont>
      <a:minorFont>
        <a:latin typeface="Gulim"/>
        <a:ea typeface="Guli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Gulim" pitchFamily="34" charset="-127"/>
            <a:ea typeface="Gulim"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Gulim" pitchFamily="34" charset="-127"/>
            <a:ea typeface="Gulim" pitchFamily="34" charset="-127"/>
          </a:defRPr>
        </a:defPPr>
      </a:lstStyle>
    </a:lnDef>
  </a:objectDefaults>
  <a:extraClrSchemeLst>
    <a:extraClrScheme>
      <a:clrScheme name="2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디자인 사용자 지정">
  <a:themeElements>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디자인 사용자 지정">
      <a:majorFont>
        <a:latin typeface="Gulim"/>
        <a:ea typeface="Gulim"/>
        <a:cs typeface=""/>
      </a:majorFont>
      <a:minorFont>
        <a:latin typeface="Gulim"/>
        <a:ea typeface="Guli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Gulim" pitchFamily="34" charset="-127"/>
            <a:ea typeface="Gulim"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Gulim" pitchFamily="34" charset="-127"/>
            <a:ea typeface="Gulim" pitchFamily="34" charset="-127"/>
          </a:defRPr>
        </a:defPPr>
      </a:lstStyle>
    </a:lnDef>
  </a:objectDefaults>
  <a:extraClrSchemeLst>
    <a:extraClrScheme>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683616</TotalTime>
  <Words>677</Words>
  <Application>Microsoft Office PowerPoint</Application>
  <PresentationFormat>On-screen Show (16:10)</PresentationFormat>
  <Paragraphs>145</Paragraphs>
  <Slides>51</Slides>
  <Notes>11</Notes>
  <HiddenSlides>0</HiddenSlides>
  <MMClips>0</MMClips>
  <ScaleCrop>false</ScaleCrop>
  <HeadingPairs>
    <vt:vector size="6" baseType="variant">
      <vt:variant>
        <vt:lpstr>Fonts Used</vt:lpstr>
      </vt:variant>
      <vt:variant>
        <vt:i4>10</vt:i4>
      </vt:variant>
      <vt:variant>
        <vt:lpstr>Theme</vt:lpstr>
      </vt:variant>
      <vt:variant>
        <vt:i4>45</vt:i4>
      </vt:variant>
      <vt:variant>
        <vt:lpstr>Slide Titles</vt:lpstr>
      </vt:variant>
      <vt:variant>
        <vt:i4>51</vt:i4>
      </vt:variant>
    </vt:vector>
  </HeadingPairs>
  <TitlesOfParts>
    <vt:vector size="106" baseType="lpstr">
      <vt:lpstr>HY견고딕</vt:lpstr>
      <vt:lpstr>HY견고딕</vt:lpstr>
      <vt:lpstr>굴림</vt:lpstr>
      <vt:lpstr>굴림</vt:lpstr>
      <vt:lpstr>바탕체</vt:lpstr>
      <vt:lpstr>Arial</vt:lpstr>
      <vt:lpstr>Franklin Gothic Heavy</vt:lpstr>
      <vt:lpstr>Georgia</vt:lpstr>
      <vt:lpstr>Shonar Bangla</vt:lpstr>
      <vt:lpstr>Times New Roman</vt:lpstr>
      <vt:lpstr>Default Design</vt:lpstr>
      <vt:lpstr>3_기본 디자인</vt:lpstr>
      <vt:lpstr>1_기본 디자인</vt:lpstr>
      <vt:lpstr>2_기본 디자인</vt:lpstr>
      <vt:lpstr>30_기본 디자인</vt:lpstr>
      <vt:lpstr>1_디자인 사용자 지정</vt:lpstr>
      <vt:lpstr>디자인 사용자 지정</vt:lpstr>
      <vt:lpstr>2_디자인 사용자 지정</vt:lpstr>
      <vt:lpstr>3_디자인 사용자 지정</vt:lpstr>
      <vt:lpstr>4_디자인 사용자 지정</vt:lpstr>
      <vt:lpstr>5_디자인 사용자 지정</vt:lpstr>
      <vt:lpstr>6_디자인 사용자 지정</vt:lpstr>
      <vt:lpstr>7_디자인 사용자 지정</vt:lpstr>
      <vt:lpstr>8_디자인 사용자 지정</vt:lpstr>
      <vt:lpstr>9_디자인 사용자 지정</vt:lpstr>
      <vt:lpstr>13_기본 디자인</vt:lpstr>
      <vt:lpstr>16_기본 디자인</vt:lpstr>
      <vt:lpstr>17_기본 디자인</vt:lpstr>
      <vt:lpstr>18_기본 디자인</vt:lpstr>
      <vt:lpstr>23_기본 디자인</vt:lpstr>
      <vt:lpstr>27_기본 디자인</vt:lpstr>
      <vt:lpstr>28_기본 디자인</vt:lpstr>
      <vt:lpstr>34_기본 디자인</vt:lpstr>
      <vt:lpstr>35_기본 디자인</vt:lpstr>
      <vt:lpstr>36_기본 디자인</vt:lpstr>
      <vt:lpstr>37_기본 디자인</vt:lpstr>
      <vt:lpstr>38_기본 디자인</vt:lpstr>
      <vt:lpstr>26_기본 디자인</vt:lpstr>
      <vt:lpstr>기본 디자인</vt:lpstr>
      <vt:lpstr>4_기본 디자인</vt:lpstr>
      <vt:lpstr>5_기본 디자인</vt:lpstr>
      <vt:lpstr>6_기본 디자인</vt:lpstr>
      <vt:lpstr>7_기본 디자인</vt:lpstr>
      <vt:lpstr>8_기본 디자인</vt:lpstr>
      <vt:lpstr>9_기본 디자인</vt:lpstr>
      <vt:lpstr>10_기본 디자인</vt:lpstr>
      <vt:lpstr>11_기본 디자인</vt:lpstr>
      <vt:lpstr>21_기본 디자인</vt:lpstr>
      <vt:lpstr>29_기본 디자인</vt:lpstr>
      <vt:lpstr>31_기본 디자인</vt:lpstr>
      <vt:lpstr>32_기본 디자인</vt:lpstr>
      <vt:lpstr>33_기본 디자인</vt:lpstr>
      <vt:lpstr>39_기본 디자인</vt:lpstr>
      <vt:lpstr>40_기본 디자인</vt:lpstr>
      <vt:lpstr>41_기본 디자인</vt:lpstr>
      <vt:lpstr>하나님이 꿈꾸는 교회</vt:lpstr>
      <vt:lpstr>Worship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Offertory  prayer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(히 12:1)  이러므로 우리에게 구름 같이 둘러싼 허다한 증인들이 있으니 모든 무거운 것과 얽매이기 쉬운 죄를 벗어 버리고 인내로써 우리 앞에 당한 경주를 하며 (히 12:2)  믿음의 주요 또 온전하게 하시는 이인 예수를 바라보자 그는 그 앞에 있는 기쁨을 위하여 십자가를 참으사 부끄러움을 개의치 아니하시더니 하나님 보좌 우편에 앉으셨느니라 </vt:lpstr>
      <vt:lpstr>(히 12:3)  너희가 피곤하여 낙심하지 않기 위하여 죄인들이 이같이 자기에게 거역한 일을 참으신 이를 생각하라  </vt:lpstr>
      <vt:lpstr>(고전 9:24)  운동장에서 달음질하는 자들이 다 달릴지라도 오직 상을 받는 사람은 한 사람인 줄을 너희가 알지 못하느냐 너희도 상을 받도록 이와 같이 달음질하라 (고전 9:25)  이기기를 다투는 자마다 모든 일에 절제하나니 그들은 썩을 승리자의 관을 얻고자 하되 우리는 썩지 아니할 것을 얻고자 하노라 </vt:lpstr>
      <vt:lpstr>(고전 9:26)  그러므로 나는 달음질하기를 향방 없는 것 같이 아니하고 싸우기를 허공을 치는 것 같이 아니하며 (고전 9:27)  내가 내 몸을 쳐 복종하게 함은 내가 남에게 전파한 후에 자신이 도리어 버림을 당할까 두려워함이로다 </vt:lpstr>
      <vt:lpstr> 2 fixing our eyes on Jesus, the pioneer and perfecter of faith. For the joy set before  him he endured the cross, scorning its  shame, and sat down at the right hand  of the throne of God.   </vt:lpstr>
      <vt:lpstr>(롬 8:17)  자녀이면 또한 상속자 곧 하나님의 상속자요 그리스도와 함께 한 상속자니 우리가 그와 함께 영광을 받기 위하여 고난도 함께 받아야 할 것이니라 (롬 8:18)  생각하건대 현재의 고난은 장차 우리에게 나타날 영광과 비교할 수 없도다 (히 12:3) 너희가 피곤하여 낙심하지 않기 위하여 죄인들이 이같이 자기에게 거역한 일을 참으신 이를 생각하라 </vt:lpstr>
      <vt:lpstr>찬양대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믿음의 경주에서 승리하자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폐회 기도</vt:lpstr>
      <vt:lpstr>PowerPoint Presentation</vt:lpstr>
      <vt:lpstr>교회 소식</vt:lpstr>
      <vt:lpstr>PowerPoint Presentation</vt:lpstr>
      <vt:lpstr>PowerPoint Presentation</vt:lpstr>
      <vt:lpstr>PowerPoint Presentation</vt:lpstr>
      <vt:lpstr>I will be with you always even until the end of the world</vt:lpstr>
    </vt:vector>
  </TitlesOfParts>
  <Company>LOVE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Pastor Choi</dc:creator>
  <cp:lastModifiedBy>admin</cp:lastModifiedBy>
  <cp:revision>6291</cp:revision>
  <dcterms:created xsi:type="dcterms:W3CDTF">2008-11-11T01:40:04Z</dcterms:created>
  <dcterms:modified xsi:type="dcterms:W3CDTF">2017-07-27T14:32:11Z</dcterms:modified>
</cp:coreProperties>
</file>