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theme/theme16.xml" ContentType="application/vnd.openxmlformats-officedocument.theme+xml"/>
  <Override PartName="/ppt/slideLayouts/slideLayout40.xml" ContentType="application/vnd.openxmlformats-officedocument.presentationml.slideLayout+xml"/>
  <Override PartName="/ppt/theme/theme17.xml" ContentType="application/vnd.openxmlformats-officedocument.theme+xml"/>
  <Override PartName="/ppt/slideLayouts/slideLayout41.xml" ContentType="application/vnd.openxmlformats-officedocument.presentationml.slideLayout+xml"/>
  <Override PartName="/ppt/theme/theme18.xml" ContentType="application/vnd.openxmlformats-officedocument.theme+xml"/>
  <Override PartName="/ppt/slideLayouts/slideLayout42.xml" ContentType="application/vnd.openxmlformats-officedocument.presentationml.slideLayout+xml"/>
  <Override PartName="/ppt/theme/theme19.xml" ContentType="application/vnd.openxmlformats-officedocument.theme+xml"/>
  <Override PartName="/ppt/slideLayouts/slideLayout43.xml" ContentType="application/vnd.openxmlformats-officedocument.presentationml.slideLayout+xml"/>
  <Override PartName="/ppt/theme/theme20.xml" ContentType="application/vnd.openxmlformats-officedocument.theme+xml"/>
  <Override PartName="/ppt/slideLayouts/slideLayout44.xml" ContentType="application/vnd.openxmlformats-officedocument.presentationml.slideLayout+xml"/>
  <Override PartName="/ppt/theme/theme21.xml" ContentType="application/vnd.openxmlformats-officedocument.theme+xml"/>
  <Override PartName="/ppt/slideLayouts/slideLayout45.xml" ContentType="application/vnd.openxmlformats-officedocument.presentationml.slideLayout+xml"/>
  <Override PartName="/ppt/theme/theme22.xml" ContentType="application/vnd.openxmlformats-officedocument.theme+xml"/>
  <Override PartName="/ppt/slideLayouts/slideLayout46.xml" ContentType="application/vnd.openxmlformats-officedocument.presentationml.slideLayout+xml"/>
  <Override PartName="/ppt/theme/theme23.xml" ContentType="application/vnd.openxmlformats-officedocument.theme+xml"/>
  <Override PartName="/ppt/slideLayouts/slideLayout47.xml" ContentType="application/vnd.openxmlformats-officedocument.presentationml.slideLayout+xml"/>
  <Override PartName="/ppt/theme/theme24.xml" ContentType="application/vnd.openxmlformats-officedocument.theme+xml"/>
  <Override PartName="/ppt/slideLayouts/slideLayout48.xml" ContentType="application/vnd.openxmlformats-officedocument.presentationml.slideLayout+xml"/>
  <Override PartName="/ppt/theme/theme25.xml" ContentType="application/vnd.openxmlformats-officedocument.theme+xml"/>
  <Override PartName="/ppt/slideLayouts/slideLayout49.xml" ContentType="application/vnd.openxmlformats-officedocument.presentationml.slideLayout+xml"/>
  <Override PartName="/ppt/theme/theme26.xml" ContentType="application/vnd.openxmlformats-officedocument.theme+xml"/>
  <Override PartName="/ppt/slideLayouts/slideLayout50.xml" ContentType="application/vnd.openxmlformats-officedocument.presentationml.slideLayout+xml"/>
  <Override PartName="/ppt/theme/theme27.xml" ContentType="application/vnd.openxmlformats-officedocument.theme+xml"/>
  <Override PartName="/ppt/slideLayouts/slideLayout51.xml" ContentType="application/vnd.openxmlformats-officedocument.presentationml.slideLayout+xml"/>
  <Override PartName="/ppt/theme/theme28.xml" ContentType="application/vnd.openxmlformats-officedocument.theme+xml"/>
  <Override PartName="/ppt/slideLayouts/slideLayout52.xml" ContentType="application/vnd.openxmlformats-officedocument.presentationml.slideLayout+xml"/>
  <Override PartName="/ppt/theme/theme29.xml" ContentType="application/vnd.openxmlformats-officedocument.theme+xml"/>
  <Override PartName="/ppt/slideLayouts/slideLayout53.xml" ContentType="application/vnd.openxmlformats-officedocument.presentationml.slideLayout+xml"/>
  <Override PartName="/ppt/theme/theme30.xml" ContentType="application/vnd.openxmlformats-officedocument.theme+xml"/>
  <Override PartName="/ppt/slideLayouts/slideLayout54.xml" ContentType="application/vnd.openxmlformats-officedocument.presentationml.slideLayout+xml"/>
  <Override PartName="/ppt/theme/theme31.xml" ContentType="application/vnd.openxmlformats-officedocument.theme+xml"/>
  <Override PartName="/ppt/slideLayouts/slideLayout55.xml" ContentType="application/vnd.openxmlformats-officedocument.presentationml.slideLayout+xml"/>
  <Override PartName="/ppt/theme/theme32.xml" ContentType="application/vnd.openxmlformats-officedocument.theme+xml"/>
  <Override PartName="/ppt/slideLayouts/slideLayout56.xml" ContentType="application/vnd.openxmlformats-officedocument.presentationml.slideLayout+xml"/>
  <Override PartName="/ppt/theme/theme33.xml" ContentType="application/vnd.openxmlformats-officedocument.theme+xml"/>
  <Override PartName="/ppt/slideLayouts/slideLayout57.xml" ContentType="application/vnd.openxmlformats-officedocument.presentationml.slideLayout+xml"/>
  <Override PartName="/ppt/theme/theme34.xml" ContentType="application/vnd.openxmlformats-officedocument.theme+xml"/>
  <Override PartName="/ppt/slideLayouts/slideLayout58.xml" ContentType="application/vnd.openxmlformats-officedocument.presentationml.slideLayout+xml"/>
  <Override PartName="/ppt/theme/theme35.xml" ContentType="application/vnd.openxmlformats-officedocument.theme+xml"/>
  <Override PartName="/ppt/slideLayouts/slideLayout59.xml" ContentType="application/vnd.openxmlformats-officedocument.presentationml.slideLayout+xml"/>
  <Override PartName="/ppt/theme/theme36.xml" ContentType="application/vnd.openxmlformats-officedocument.theme+xml"/>
  <Override PartName="/ppt/slideLayouts/slideLayout60.xml" ContentType="application/vnd.openxmlformats-officedocument.presentationml.slideLayout+xml"/>
  <Override PartName="/ppt/theme/theme37.xml" ContentType="application/vnd.openxmlformats-officedocument.theme+xml"/>
  <Override PartName="/ppt/slideLayouts/slideLayout61.xml" ContentType="application/vnd.openxmlformats-officedocument.presentationml.slideLayout+xml"/>
  <Override PartName="/ppt/theme/theme38.xml" ContentType="application/vnd.openxmlformats-officedocument.theme+xml"/>
  <Override PartName="/ppt/slideLayouts/slideLayout62.xml" ContentType="application/vnd.openxmlformats-officedocument.presentationml.slideLayout+xml"/>
  <Override PartName="/ppt/theme/theme39.xml" ContentType="application/vnd.openxmlformats-officedocument.theme+xml"/>
  <Override PartName="/ppt/slideLayouts/slideLayout63.xml" ContentType="application/vnd.openxmlformats-officedocument.presentationml.slideLayout+xml"/>
  <Override PartName="/ppt/theme/theme40.xml" ContentType="application/vnd.openxmlformats-officedocument.theme+xml"/>
  <Override PartName="/ppt/slideLayouts/slideLayout64.xml" ContentType="application/vnd.openxmlformats-officedocument.presentationml.slideLayout+xml"/>
  <Override PartName="/ppt/theme/theme41.xml" ContentType="application/vnd.openxmlformats-officedocument.theme+xml"/>
  <Override PartName="/ppt/theme/theme42.xml" ContentType="application/vnd.openxmlformats-officedocument.theme+xml"/>
  <Override PartName="/ppt/theme/theme4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5">
  <p:sldMasterIdLst>
    <p:sldMasterId id="2147483650" r:id="rId1"/>
    <p:sldMasterId id="2147487730" r:id="rId2"/>
    <p:sldMasterId id="2147487877" r:id="rId3"/>
    <p:sldMasterId id="2147488023" r:id="rId4"/>
    <p:sldMasterId id="2147488283" r:id="rId5"/>
    <p:sldMasterId id="2147489967" r:id="rId6"/>
    <p:sldMasterId id="2147489969" r:id="rId7"/>
    <p:sldMasterId id="2147489971" r:id="rId8"/>
    <p:sldMasterId id="2147489973" r:id="rId9"/>
    <p:sldMasterId id="2147489975" r:id="rId10"/>
    <p:sldMasterId id="2147489977" r:id="rId11"/>
    <p:sldMasterId id="2147489979" r:id="rId12"/>
    <p:sldMasterId id="2147489981" r:id="rId13"/>
    <p:sldMasterId id="2147489983" r:id="rId14"/>
    <p:sldMasterId id="2147489985" r:id="rId15"/>
    <p:sldMasterId id="2147493368" r:id="rId16"/>
    <p:sldMasterId id="2147493619" r:id="rId17"/>
    <p:sldMasterId id="2147493621" r:id="rId18"/>
    <p:sldMasterId id="2147493623" r:id="rId19"/>
    <p:sldMasterId id="2147493625" r:id="rId20"/>
    <p:sldMasterId id="2147493627" r:id="rId21"/>
    <p:sldMasterId id="2147493629" r:id="rId22"/>
    <p:sldMasterId id="2147493631" r:id="rId23"/>
    <p:sldMasterId id="2147493669" r:id="rId24"/>
    <p:sldMasterId id="2147493671" r:id="rId25"/>
    <p:sldMasterId id="2147493673" r:id="rId26"/>
    <p:sldMasterId id="2147493675" r:id="rId27"/>
    <p:sldMasterId id="2147493677" r:id="rId28"/>
    <p:sldMasterId id="2147494091" r:id="rId29"/>
    <p:sldMasterId id="2147494093" r:id="rId30"/>
    <p:sldMasterId id="2147494095" r:id="rId31"/>
    <p:sldMasterId id="2147494097" r:id="rId32"/>
    <p:sldMasterId id="2147494099" r:id="rId33"/>
    <p:sldMasterId id="2147494101" r:id="rId34"/>
    <p:sldMasterId id="2147494103" r:id="rId35"/>
    <p:sldMasterId id="2147494105" r:id="rId36"/>
    <p:sldMasterId id="2147494107" r:id="rId37"/>
    <p:sldMasterId id="2147494109" r:id="rId38"/>
    <p:sldMasterId id="2147494111" r:id="rId39"/>
    <p:sldMasterId id="2147494113" r:id="rId40"/>
    <p:sldMasterId id="2147494115" r:id="rId41"/>
  </p:sldMasterIdLst>
  <p:notesMasterIdLst>
    <p:notesMasterId r:id="rId97"/>
  </p:notesMasterIdLst>
  <p:handoutMasterIdLst>
    <p:handoutMasterId r:id="rId98"/>
  </p:handoutMasterIdLst>
  <p:sldIdLst>
    <p:sldId id="4577" r:id="rId42"/>
    <p:sldId id="4578" r:id="rId43"/>
    <p:sldId id="4595" r:id="rId44"/>
    <p:sldId id="8069" r:id="rId45"/>
    <p:sldId id="8070" r:id="rId46"/>
    <p:sldId id="8071" r:id="rId47"/>
    <p:sldId id="8072" r:id="rId48"/>
    <p:sldId id="8073" r:id="rId49"/>
    <p:sldId id="8074" r:id="rId50"/>
    <p:sldId id="8075" r:id="rId51"/>
    <p:sldId id="4624" r:id="rId52"/>
    <p:sldId id="8153" r:id="rId53"/>
    <p:sldId id="8094" r:id="rId54"/>
    <p:sldId id="8095" r:id="rId55"/>
    <p:sldId id="8096" r:id="rId56"/>
    <p:sldId id="8097" r:id="rId57"/>
    <p:sldId id="8098" r:id="rId58"/>
    <p:sldId id="4060" r:id="rId59"/>
    <p:sldId id="4245" r:id="rId60"/>
    <p:sldId id="8238" r:id="rId61"/>
    <p:sldId id="7723" r:id="rId62"/>
    <p:sldId id="7724" r:id="rId63"/>
    <p:sldId id="7661" r:id="rId64"/>
    <p:sldId id="8217" r:id="rId65"/>
    <p:sldId id="8259" r:id="rId66"/>
    <p:sldId id="7864" r:id="rId67"/>
    <p:sldId id="8349" r:id="rId68"/>
    <p:sldId id="8346" r:id="rId69"/>
    <p:sldId id="8350" r:id="rId70"/>
    <p:sldId id="8347" r:id="rId71"/>
    <p:sldId id="8351" r:id="rId72"/>
    <p:sldId id="8348" r:id="rId73"/>
    <p:sldId id="8353" r:id="rId74"/>
    <p:sldId id="4599" r:id="rId75"/>
    <p:sldId id="8354" r:id="rId76"/>
    <p:sldId id="8355" r:id="rId77"/>
    <p:sldId id="8356" r:id="rId78"/>
    <p:sldId id="8357" r:id="rId79"/>
    <p:sldId id="4635" r:id="rId80"/>
    <p:sldId id="8359" r:id="rId81"/>
    <p:sldId id="8360" r:id="rId82"/>
    <p:sldId id="8361" r:id="rId83"/>
    <p:sldId id="8362" r:id="rId84"/>
    <p:sldId id="8363" r:id="rId85"/>
    <p:sldId id="8364" r:id="rId86"/>
    <p:sldId id="8365" r:id="rId87"/>
    <p:sldId id="8366" r:id="rId88"/>
    <p:sldId id="8367" r:id="rId89"/>
    <p:sldId id="7931" r:id="rId90"/>
    <p:sldId id="4638" r:id="rId91"/>
    <p:sldId id="4830" r:id="rId92"/>
    <p:sldId id="4602" r:id="rId93"/>
    <p:sldId id="4603" r:id="rId94"/>
    <p:sldId id="4604" r:id="rId95"/>
    <p:sldId id="4827" r:id="rId96"/>
  </p:sldIdLst>
  <p:sldSz cx="9144000" cy="5715000" type="screen16x10"/>
  <p:notesSz cx="6858000" cy="9144000"/>
  <p:photoAlbum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590727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1181452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772181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2362908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953633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3544360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4135085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4725814" algn="l" defTabSz="1181452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800000"/>
    <a:srgbClr val="990033"/>
    <a:srgbClr val="333399"/>
    <a:srgbClr val="0000CC"/>
    <a:srgbClr val="FF0000"/>
    <a:srgbClr val="3333CC"/>
    <a:srgbClr val="9900CC"/>
    <a:srgbClr val="3333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5" autoAdjust="0"/>
    <p:restoredTop sz="95214" autoAdjust="0"/>
  </p:normalViewPr>
  <p:slideViewPr>
    <p:cSldViewPr>
      <p:cViewPr varScale="1">
        <p:scale>
          <a:sx n="59" d="100"/>
          <a:sy n="59" d="100"/>
        </p:scale>
        <p:origin x="72" y="420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276" y="7857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44" y="-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.xml"/><Relationship Id="rId47" Type="http://schemas.openxmlformats.org/officeDocument/2006/relationships/slide" Target="slides/slide6.xml"/><Relationship Id="rId63" Type="http://schemas.openxmlformats.org/officeDocument/2006/relationships/slide" Target="slides/slide22.xml"/><Relationship Id="rId68" Type="http://schemas.openxmlformats.org/officeDocument/2006/relationships/slide" Target="slides/slide27.xml"/><Relationship Id="rId84" Type="http://schemas.openxmlformats.org/officeDocument/2006/relationships/slide" Target="slides/slide43.xml"/><Relationship Id="rId89" Type="http://schemas.openxmlformats.org/officeDocument/2006/relationships/slide" Target="slides/slide48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2.xml"/><Relationship Id="rId58" Type="http://schemas.openxmlformats.org/officeDocument/2006/relationships/slide" Target="slides/slide17.xml"/><Relationship Id="rId74" Type="http://schemas.openxmlformats.org/officeDocument/2006/relationships/slide" Target="slides/slide33.xml"/><Relationship Id="rId79" Type="http://schemas.openxmlformats.org/officeDocument/2006/relationships/slide" Target="slides/slide38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9.xml"/><Relationship Id="rId95" Type="http://schemas.openxmlformats.org/officeDocument/2006/relationships/slide" Target="slides/slide5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2.xml"/><Relationship Id="rId48" Type="http://schemas.openxmlformats.org/officeDocument/2006/relationships/slide" Target="slides/slide7.xml"/><Relationship Id="rId64" Type="http://schemas.openxmlformats.org/officeDocument/2006/relationships/slide" Target="slides/slide23.xml"/><Relationship Id="rId69" Type="http://schemas.openxmlformats.org/officeDocument/2006/relationships/slide" Target="slides/slide28.xml"/><Relationship Id="rId80" Type="http://schemas.openxmlformats.org/officeDocument/2006/relationships/slide" Target="slides/slide39.xml"/><Relationship Id="rId85" Type="http://schemas.openxmlformats.org/officeDocument/2006/relationships/slide" Target="slides/slide44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5.xml"/><Relationship Id="rId59" Type="http://schemas.openxmlformats.org/officeDocument/2006/relationships/slide" Target="slides/slide18.xml"/><Relationship Id="rId67" Type="http://schemas.openxmlformats.org/officeDocument/2006/relationships/slide" Target="slides/slide26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3.xml"/><Relationship Id="rId62" Type="http://schemas.openxmlformats.org/officeDocument/2006/relationships/slide" Target="slides/slide21.xml"/><Relationship Id="rId70" Type="http://schemas.openxmlformats.org/officeDocument/2006/relationships/slide" Target="slides/slide29.xml"/><Relationship Id="rId75" Type="http://schemas.openxmlformats.org/officeDocument/2006/relationships/slide" Target="slides/slide34.xml"/><Relationship Id="rId83" Type="http://schemas.openxmlformats.org/officeDocument/2006/relationships/slide" Target="slides/slide42.xml"/><Relationship Id="rId88" Type="http://schemas.openxmlformats.org/officeDocument/2006/relationships/slide" Target="slides/slide47.xml"/><Relationship Id="rId91" Type="http://schemas.openxmlformats.org/officeDocument/2006/relationships/slide" Target="slides/slide50.xml"/><Relationship Id="rId96" Type="http://schemas.openxmlformats.org/officeDocument/2006/relationships/slide" Target="slides/slide5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8.xml"/><Relationship Id="rId57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3.xml"/><Relationship Id="rId52" Type="http://schemas.openxmlformats.org/officeDocument/2006/relationships/slide" Target="slides/slide11.xml"/><Relationship Id="rId60" Type="http://schemas.openxmlformats.org/officeDocument/2006/relationships/slide" Target="slides/slide19.xml"/><Relationship Id="rId65" Type="http://schemas.openxmlformats.org/officeDocument/2006/relationships/slide" Target="slides/slide24.xml"/><Relationship Id="rId73" Type="http://schemas.openxmlformats.org/officeDocument/2006/relationships/slide" Target="slides/slide32.xml"/><Relationship Id="rId78" Type="http://schemas.openxmlformats.org/officeDocument/2006/relationships/slide" Target="slides/slide37.xml"/><Relationship Id="rId81" Type="http://schemas.openxmlformats.org/officeDocument/2006/relationships/slide" Target="slides/slide40.xml"/><Relationship Id="rId86" Type="http://schemas.openxmlformats.org/officeDocument/2006/relationships/slide" Target="slides/slide45.xml"/><Relationship Id="rId94" Type="http://schemas.openxmlformats.org/officeDocument/2006/relationships/slide" Target="slides/slide5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9.xml"/><Relationship Id="rId55" Type="http://schemas.openxmlformats.org/officeDocument/2006/relationships/slide" Target="slides/slide14.xml"/><Relationship Id="rId76" Type="http://schemas.openxmlformats.org/officeDocument/2006/relationships/slide" Target="slides/slide35.xml"/><Relationship Id="rId97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30.xml"/><Relationship Id="rId92" Type="http://schemas.openxmlformats.org/officeDocument/2006/relationships/slide" Target="slides/slide51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4.xml"/><Relationship Id="rId66" Type="http://schemas.openxmlformats.org/officeDocument/2006/relationships/slide" Target="slides/slide25.xml"/><Relationship Id="rId87" Type="http://schemas.openxmlformats.org/officeDocument/2006/relationships/slide" Target="slides/slide46.xml"/><Relationship Id="rId61" Type="http://schemas.openxmlformats.org/officeDocument/2006/relationships/slide" Target="slides/slide20.xml"/><Relationship Id="rId82" Type="http://schemas.openxmlformats.org/officeDocument/2006/relationships/slide" Target="slides/slide4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5.xml"/><Relationship Id="rId77" Type="http://schemas.openxmlformats.org/officeDocument/2006/relationships/slide" Target="slides/slide36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10.xml"/><Relationship Id="rId72" Type="http://schemas.openxmlformats.org/officeDocument/2006/relationships/slide" Target="slides/slide31.xml"/><Relationship Id="rId93" Type="http://schemas.openxmlformats.org/officeDocument/2006/relationships/slide" Target="slides/slide52.xml"/><Relationship Id="rId9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2E83A04-67DF-43CE-B28C-F74B783D844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41897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감사하는 교회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r>
              <a:rPr lang="en-US" altLang="ko-KR"/>
              <a:t>주일 예배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5389032B-C7E8-4A00-88C8-EEC18C5A1C9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4420033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590727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1181452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772181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2362908" algn="l" rtl="0" eaLnBrk="0" fontAlgn="base" latinLnBrk="1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953633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544360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135085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725814" algn="l" defTabSz="1181452" rtl="0" eaLnBrk="1" latinLnBrk="1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 smtClean="0"/>
              <a:t>감사하는</a:t>
            </a:r>
            <a:r>
              <a:rPr lang="en-US" altLang="ko-KR" smtClean="0"/>
              <a:t>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19674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3885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6661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35146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49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59689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55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94220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0106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감사하는 교회</a:t>
            </a:r>
          </a:p>
        </p:txBody>
      </p:sp>
      <p:sp>
        <p:nvSpPr>
          <p:cNvPr id="4813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latin typeface="굴림" charset="-127"/>
                <a:ea typeface="굴림" charset="-127"/>
              </a:rPr>
              <a:t>주일 예배</a:t>
            </a:r>
          </a:p>
        </p:txBody>
      </p:sp>
      <p:sp>
        <p:nvSpPr>
          <p:cNvPr id="4813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F76DF5-42F1-4800-9A50-689EFAF20B30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  <p:sp>
        <p:nvSpPr>
          <p:cNvPr id="481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688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0017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50392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78303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25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20377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28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9743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감사하는 교회</a:t>
            </a: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주일 예배</a:t>
            </a: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9032B-C7E8-4A00-88C8-EEC18C5A1C98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0161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4FD00-43C9-4DDC-A431-FF879D2AA8B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15A01-72DD-429B-9B94-64A63BC512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CD57B0-672A-4A89-9DB2-F4A3DEF7C3A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8312E-8445-4B63-AF50-89361957CC2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DBD-2A32-4A06-8760-7D5FF058C3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4695C-6261-4BD1-A257-6FB899B693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FC78-DC7C-4AB1-A772-BCDEEC9B5A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59931-C91F-4812-B239-20FD4FF9A4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6292F-F424-42A0-80F4-70E1DFDEC7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9FB01-AAC3-44AB-B3A5-A6311DDEB13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7B812-1949-46C9-AEBA-20F7B2270C1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833E5-7744-4004-8B8D-1271EEA6A84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AAB72-78CC-453A-8DCA-37D4628CB4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898A0-6F99-4A40-A88B-C0349A1B3EC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62600"/>
            <a:ext cx="2057400" cy="4876269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62600"/>
            <a:ext cx="6019800" cy="4876269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9512F-2AC8-4A5E-BACF-C5DE346090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0"/>
            <a:ext cx="7772400" cy="1225021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139" indent="0" algn="ctr">
              <a:buNone/>
              <a:defRPr/>
            </a:lvl2pPr>
            <a:lvl3pPr marL="914277" indent="0" algn="ctr">
              <a:buNone/>
              <a:defRPr/>
            </a:lvl3pPr>
            <a:lvl4pPr marL="1371416" indent="0" algn="ctr">
              <a:buNone/>
              <a:defRPr/>
            </a:lvl4pPr>
            <a:lvl5pPr marL="1828555" indent="0" algn="ctr">
              <a:buNone/>
              <a:defRPr/>
            </a:lvl5pPr>
            <a:lvl6pPr marL="2285693" indent="0" algn="ctr">
              <a:buNone/>
              <a:defRPr/>
            </a:lvl6pPr>
            <a:lvl7pPr marL="2742832" indent="0" algn="ctr">
              <a:buNone/>
              <a:defRPr/>
            </a:lvl7pPr>
            <a:lvl8pPr marL="3199971" indent="0" algn="ctr">
              <a:buNone/>
              <a:defRPr/>
            </a:lvl8pPr>
            <a:lvl9pPr marL="365711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29466-7067-4909-8C8F-2424838B20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DC53C-E548-4AB9-8A0C-1447627DA02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4" y="3672965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4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39" indent="0">
              <a:buNone/>
              <a:defRPr sz="1800"/>
            </a:lvl2pPr>
            <a:lvl3pPr marL="914277" indent="0">
              <a:buNone/>
              <a:defRPr sz="1600"/>
            </a:lvl3pPr>
            <a:lvl4pPr marL="1371416" indent="0">
              <a:buNone/>
              <a:defRPr sz="1400"/>
            </a:lvl4pPr>
            <a:lvl5pPr marL="1828555" indent="0">
              <a:buNone/>
              <a:defRPr sz="1400"/>
            </a:lvl5pPr>
            <a:lvl6pPr marL="2285693" indent="0">
              <a:buNone/>
              <a:defRPr sz="1400"/>
            </a:lvl6pPr>
            <a:lvl7pPr marL="2742832" indent="0">
              <a:buNone/>
              <a:defRPr sz="1400"/>
            </a:lvl7pPr>
            <a:lvl8pPr marL="3199971" indent="0">
              <a:buNone/>
              <a:defRPr sz="1400"/>
            </a:lvl8pPr>
            <a:lvl9pPr marL="365711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915F3-B739-4F62-8EB1-D73B7CBB75E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01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F9FE6-EBAE-4E90-9249-E559960D23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264"/>
            <a:ext cx="4040189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396"/>
            <a:ext cx="4040189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68" y="1279264"/>
            <a:ext cx="4041774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9" indent="0">
              <a:buNone/>
              <a:defRPr sz="2000" b="1"/>
            </a:lvl2pPr>
            <a:lvl3pPr marL="914277" indent="0">
              <a:buNone/>
              <a:defRPr sz="1800" b="1"/>
            </a:lvl3pPr>
            <a:lvl4pPr marL="1371416" indent="0">
              <a:buNone/>
              <a:defRPr sz="1600" b="1"/>
            </a:lvl4pPr>
            <a:lvl5pPr marL="1828555" indent="0">
              <a:buNone/>
              <a:defRPr sz="1600" b="1"/>
            </a:lvl5pPr>
            <a:lvl6pPr marL="2285693" indent="0">
              <a:buNone/>
              <a:defRPr sz="1600" b="1"/>
            </a:lvl6pPr>
            <a:lvl7pPr marL="2742832" indent="0">
              <a:buNone/>
              <a:defRPr sz="1600" b="1"/>
            </a:lvl7pPr>
            <a:lvl8pPr marL="3199971" indent="0">
              <a:buNone/>
              <a:defRPr sz="1600" b="1"/>
            </a:lvl8pPr>
            <a:lvl9pPr marL="365711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68" y="1812396"/>
            <a:ext cx="404177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C47C0F-CDB1-4B9F-973D-CA96F7F9B60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8F279-8A47-4D10-9B17-547951B573A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B5889C-E519-4D4E-A7FD-D1795476E36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2" y="3672965"/>
            <a:ext cx="7772400" cy="1135063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2" y="2422391"/>
            <a:ext cx="7772400" cy="1250157"/>
          </a:xfrm>
        </p:spPr>
        <p:txBody>
          <a:bodyPr anchor="b"/>
          <a:lstStyle>
            <a:lvl1pPr marL="0" indent="0">
              <a:buNone/>
              <a:defRPr sz="2700"/>
            </a:lvl1pPr>
            <a:lvl2pPr marL="590727" indent="0">
              <a:buNone/>
              <a:defRPr sz="2200"/>
            </a:lvl2pPr>
            <a:lvl3pPr marL="1181452" indent="0">
              <a:buNone/>
              <a:defRPr sz="2000"/>
            </a:lvl3pPr>
            <a:lvl4pPr marL="1772181" indent="0">
              <a:buNone/>
              <a:defRPr sz="1800"/>
            </a:lvl4pPr>
            <a:lvl5pPr marL="2362908" indent="0">
              <a:buNone/>
              <a:defRPr sz="1800"/>
            </a:lvl5pPr>
            <a:lvl6pPr marL="2953633" indent="0">
              <a:buNone/>
              <a:defRPr sz="1800"/>
            </a:lvl6pPr>
            <a:lvl7pPr marL="3544360" indent="0">
              <a:buNone/>
              <a:defRPr sz="1800"/>
            </a:lvl7pPr>
            <a:lvl8pPr marL="4135085" indent="0">
              <a:buNone/>
              <a:defRPr sz="1800"/>
            </a:lvl8pPr>
            <a:lvl9pPr marL="4725814" indent="0">
              <a:buNone/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37C8D-5D9A-4185-8661-EB0C89A57B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56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4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4A6A7-C018-4634-B716-00F603B6C67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2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139" indent="0">
              <a:buNone/>
              <a:defRPr sz="2800"/>
            </a:lvl2pPr>
            <a:lvl3pPr marL="914277" indent="0">
              <a:buNone/>
              <a:defRPr sz="2400"/>
            </a:lvl3pPr>
            <a:lvl4pPr marL="1371416" indent="0">
              <a:buNone/>
              <a:defRPr sz="2000"/>
            </a:lvl4pPr>
            <a:lvl5pPr marL="1828555" indent="0">
              <a:buNone/>
              <a:defRPr sz="2000"/>
            </a:lvl5pPr>
            <a:lvl6pPr marL="2285693" indent="0">
              <a:buNone/>
              <a:defRPr sz="2000"/>
            </a:lvl6pPr>
            <a:lvl7pPr marL="2742832" indent="0">
              <a:buNone/>
              <a:defRPr sz="2000"/>
            </a:lvl7pPr>
            <a:lvl8pPr marL="3199971" indent="0">
              <a:buNone/>
              <a:defRPr sz="2000"/>
            </a:lvl8pPr>
            <a:lvl9pPr marL="365711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508271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139" indent="0">
              <a:buNone/>
              <a:defRPr sz="1200"/>
            </a:lvl2pPr>
            <a:lvl3pPr marL="914277" indent="0">
              <a:buNone/>
              <a:defRPr sz="1000"/>
            </a:lvl3pPr>
            <a:lvl4pPr marL="1371416" indent="0">
              <a:buNone/>
              <a:defRPr sz="900"/>
            </a:lvl4pPr>
            <a:lvl5pPr marL="1828555" indent="0">
              <a:buNone/>
              <a:defRPr sz="900"/>
            </a:lvl5pPr>
            <a:lvl6pPr marL="2285693" indent="0">
              <a:buNone/>
              <a:defRPr sz="900"/>
            </a:lvl6pPr>
            <a:lvl7pPr marL="2742832" indent="0">
              <a:buNone/>
              <a:defRPr sz="900"/>
            </a:lvl7pPr>
            <a:lvl8pPr marL="3199971" indent="0">
              <a:buNone/>
              <a:defRPr sz="900"/>
            </a:lvl8pPr>
            <a:lvl9pPr marL="365711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409758-9D8C-4ADD-B6AD-A1363AA88D1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F6F1F-CEA7-468C-9EEC-065AF7B355D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1" y="262599"/>
            <a:ext cx="2057400" cy="4876271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1" y="262599"/>
            <a:ext cx="6019800" cy="4876271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E43B4-3526-429E-99E4-62A93963A28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1C8B9-599A-4615-9EFF-CD796D713608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DC8E9-AD50-45AB-BD25-9ECD2D0F6664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E71EC-A9BA-4879-AFD8-B2BF09E5423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65A86-411E-4248-AE2A-AA9ABB3DADC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 spd="med">
    <p:zoom/>
    <p:sndAc>
      <p:endSnd/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1810866"/>
            <a:ext cx="7772400" cy="122501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2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590727" indent="0" algn="ctr">
              <a:buNone/>
              <a:defRPr/>
            </a:lvl2pPr>
            <a:lvl3pPr marL="1181452" indent="0" algn="ctr">
              <a:buNone/>
              <a:defRPr/>
            </a:lvl3pPr>
            <a:lvl4pPr marL="1772181" indent="0" algn="ctr">
              <a:buNone/>
              <a:defRPr/>
            </a:lvl4pPr>
            <a:lvl5pPr marL="2362908" indent="0" algn="ctr">
              <a:buNone/>
              <a:defRPr/>
            </a:lvl5pPr>
            <a:lvl6pPr marL="2953633" indent="0" algn="ctr">
              <a:buNone/>
              <a:defRPr/>
            </a:lvl6pPr>
            <a:lvl7pPr marL="3544360" indent="0" algn="ctr">
              <a:buNone/>
              <a:defRPr/>
            </a:lvl7pPr>
            <a:lvl8pPr marL="4135085" indent="0" algn="ctr">
              <a:buNone/>
              <a:defRPr/>
            </a:lvl8pPr>
            <a:lvl9pPr marL="4725814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99007-997C-4FCF-9E3D-B8421636E60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41092472"/>
      </p:ext>
    </p:extLst>
  </p:cSld>
  <p:clrMapOvr>
    <a:masterClrMapping/>
  </p:clrMapOvr>
  <p:transition spd="med">
    <p:zoom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1" y="1333520"/>
            <a:ext cx="4038600" cy="377163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DA6BC-3C85-4F0E-A81C-768255B8B8A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991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7763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4535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46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536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6049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F069D-0EC0-48B8-BDE4-AC7FD0EEC162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9500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080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08469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81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26" y="1279390"/>
            <a:ext cx="4040189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26" y="1812470"/>
            <a:ext cx="4040189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94" y="1279390"/>
            <a:ext cx="4041774" cy="533139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90727" indent="0">
              <a:buNone/>
              <a:defRPr sz="2700" b="1"/>
            </a:lvl2pPr>
            <a:lvl3pPr marL="1181452" indent="0">
              <a:buNone/>
              <a:defRPr sz="2200" b="1"/>
            </a:lvl3pPr>
            <a:lvl4pPr marL="1772181" indent="0">
              <a:buNone/>
              <a:defRPr sz="2000" b="1"/>
            </a:lvl4pPr>
            <a:lvl5pPr marL="2362908" indent="0">
              <a:buNone/>
              <a:defRPr sz="2000" b="1"/>
            </a:lvl5pPr>
            <a:lvl6pPr marL="2953633" indent="0">
              <a:buNone/>
              <a:defRPr sz="2000" b="1"/>
            </a:lvl6pPr>
            <a:lvl7pPr marL="3544360" indent="0">
              <a:buNone/>
              <a:defRPr sz="2000" b="1"/>
            </a:lvl7pPr>
            <a:lvl8pPr marL="4135085" indent="0">
              <a:buNone/>
              <a:defRPr sz="2000" b="1"/>
            </a:lvl8pPr>
            <a:lvl9pPr marL="4725814" indent="0">
              <a:buNone/>
              <a:defRPr sz="20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94" y="1812470"/>
            <a:ext cx="4041774" cy="329273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56783-841A-404F-8888-30B70A6B063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823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FC23C-6C02-4493-884D-864E8DEBF8EF}" type="slidenum">
              <a:rPr lang="en-US" altLang="ko-KR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9849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8B819AB1-AD8A-4ECF-A846-CCF08373B557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6300936"/>
      </p:ext>
    </p:extLst>
  </p:cSld>
  <p:clrMapOvr>
    <a:masterClrMapping/>
  </p:clrMapOvr>
  <p:transition>
    <p:zo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8B819AB1-AD8A-4ECF-A846-CCF08373B557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683955"/>
      </p:ext>
    </p:extLst>
  </p:cSld>
  <p:clrMapOvr>
    <a:masterClrMapping/>
  </p:clrMapOvr>
  <p:transition>
    <p:zo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8B819AB1-AD8A-4ECF-A846-CCF08373B557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99724684"/>
      </p:ext>
    </p:extLst>
  </p:cSld>
  <p:clrMapOvr>
    <a:masterClrMapping/>
  </p:clrMapOvr>
  <p:transition>
    <p:zo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761970"/>
            <a:fld id="{8B819AB1-AD8A-4ECF-A846-CCF08373B557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65760310"/>
      </p:ext>
    </p:extLst>
  </p:cSld>
  <p:clrMapOvr>
    <a:masterClrMapping/>
  </p:clrMapOvr>
  <p:transition>
    <p:zo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689218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642972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0806547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59031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A46C8-3E30-438D-9501-4999D8AAF3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425784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372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622167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047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761970"/>
            <a:fld id="{F816DF4D-C60E-43D0-AD91-1D737229B40A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333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13A63-7C8D-4981-9B4B-C719FB15FB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19" y="227546"/>
            <a:ext cx="3008314" cy="968376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1" y="227566"/>
            <a:ext cx="5111750" cy="4877594"/>
          </a:xfrm>
        </p:spPr>
        <p:txBody>
          <a:bodyPr/>
          <a:lstStyle>
            <a:lvl1pPr>
              <a:defRPr sz="4000"/>
            </a:lvl1pPr>
            <a:lvl2pPr>
              <a:defRPr sz="3600"/>
            </a:lvl2pPr>
            <a:lvl3pPr>
              <a:defRPr sz="31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19" y="1196010"/>
            <a:ext cx="3008314" cy="39092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F3C66-B3F0-49ED-9CB6-A14C58EF736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6" y="4000505"/>
            <a:ext cx="5486400" cy="472282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6" y="510644"/>
            <a:ext cx="5486400" cy="3429000"/>
          </a:xfrm>
        </p:spPr>
        <p:txBody>
          <a:bodyPr/>
          <a:lstStyle>
            <a:lvl1pPr marL="0" indent="0">
              <a:buNone/>
              <a:defRPr sz="4000"/>
            </a:lvl1pPr>
            <a:lvl2pPr marL="590727" indent="0">
              <a:buNone/>
              <a:defRPr sz="3600"/>
            </a:lvl2pPr>
            <a:lvl3pPr marL="1181452" indent="0">
              <a:buNone/>
              <a:defRPr sz="3100"/>
            </a:lvl3pPr>
            <a:lvl4pPr marL="1772181" indent="0">
              <a:buNone/>
              <a:defRPr sz="2700"/>
            </a:lvl4pPr>
            <a:lvl5pPr marL="2362908" indent="0">
              <a:buNone/>
              <a:defRPr sz="2700"/>
            </a:lvl5pPr>
            <a:lvl6pPr marL="2953633" indent="0">
              <a:buNone/>
              <a:defRPr sz="2700"/>
            </a:lvl6pPr>
            <a:lvl7pPr marL="3544360" indent="0">
              <a:buNone/>
              <a:defRPr sz="2700"/>
            </a:lvl7pPr>
            <a:lvl8pPr marL="4135085" indent="0">
              <a:buNone/>
              <a:defRPr sz="2700"/>
            </a:lvl8pPr>
            <a:lvl9pPr marL="4725814" indent="0">
              <a:buNone/>
              <a:defRPr sz="27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6" y="4508307"/>
            <a:ext cx="5486400" cy="670719"/>
          </a:xfrm>
        </p:spPr>
        <p:txBody>
          <a:bodyPr/>
          <a:lstStyle>
            <a:lvl1pPr marL="0" indent="0">
              <a:buNone/>
              <a:defRPr sz="1800"/>
            </a:lvl1pPr>
            <a:lvl2pPr marL="590727" indent="0">
              <a:buNone/>
              <a:defRPr sz="1600"/>
            </a:lvl2pPr>
            <a:lvl3pPr marL="1181452" indent="0">
              <a:buNone/>
              <a:defRPr sz="1400"/>
            </a:lvl3pPr>
            <a:lvl4pPr marL="1772181" indent="0">
              <a:buNone/>
              <a:defRPr sz="1200"/>
            </a:lvl4pPr>
            <a:lvl5pPr marL="2362908" indent="0">
              <a:buNone/>
              <a:defRPr sz="1200"/>
            </a:lvl5pPr>
            <a:lvl6pPr marL="2953633" indent="0">
              <a:buNone/>
              <a:defRPr sz="1200"/>
            </a:lvl6pPr>
            <a:lvl7pPr marL="3544360" indent="0">
              <a:buNone/>
              <a:defRPr sz="1200"/>
            </a:lvl7pPr>
            <a:lvl8pPr marL="4135085" indent="0">
              <a:buNone/>
              <a:defRPr sz="1200"/>
            </a:lvl8pPr>
            <a:lvl9pPr marL="4725814" indent="0">
              <a:buNone/>
              <a:defRPr sz="12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9C98-B7A3-428A-96CF-4C738884E20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39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40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41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43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44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45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46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47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48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49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50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51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53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54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55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56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57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58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59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60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61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63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DE8C1720-3655-41DB-8D0D-07885970F28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44" r:id="rId1"/>
    <p:sldLayoutId id="2147487845" r:id="rId2"/>
    <p:sldLayoutId id="2147487846" r:id="rId3"/>
    <p:sldLayoutId id="2147487847" r:id="rId4"/>
    <p:sldLayoutId id="2147487848" r:id="rId5"/>
    <p:sldLayoutId id="2147487849" r:id="rId6"/>
    <p:sldLayoutId id="2147487850" r:id="rId7"/>
    <p:sldLayoutId id="2147487851" r:id="rId8"/>
    <p:sldLayoutId id="2147487852" r:id="rId9"/>
    <p:sldLayoutId id="2147487853" r:id="rId10"/>
    <p:sldLayoutId id="2147487854" r:id="rId11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1B919F25-BDB5-452B-BA08-83911ADA1672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5048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3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8926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08194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543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3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20"/>
            <a:ext cx="8229600" cy="377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61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ct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61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18145" tIns="59073" rIns="118145" bIns="59073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9C694C52-C6B6-41D9-8241-1AA2E757C10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68" r:id="rId3"/>
    <p:sldLayoutId id="2147487869" r:id="rId4"/>
    <p:sldLayoutId id="2147487870" r:id="rId5"/>
    <p:sldLayoutId id="2147487871" r:id="rId6"/>
    <p:sldLayoutId id="2147487872" r:id="rId7"/>
    <p:sldLayoutId id="2147487873" r:id="rId8"/>
    <p:sldLayoutId id="2147487874" r:id="rId9"/>
    <p:sldLayoutId id="2147487875" r:id="rId10"/>
    <p:sldLayoutId id="2147487876" r:id="rId11"/>
  </p:sldLayoutIdLst>
  <p:transition spd="med">
    <p:wheel spokes="3"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5pPr>
      <a:lvl6pPr marL="590727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6pPr>
      <a:lvl7pPr marL="1181452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7pPr>
      <a:lvl8pPr marL="1772181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8pPr>
      <a:lvl9pPr marL="2362908" algn="ctr" rtl="0" fontAlgn="base" latinLnBrk="1">
        <a:spcBef>
          <a:spcPct val="0"/>
        </a:spcBef>
        <a:spcAft>
          <a:spcPct val="0"/>
        </a:spcAft>
        <a:defRPr kumimoji="1" sz="57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443043" indent="-443043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  <a:ea typeface="+mn-ea"/>
          <a:cs typeface="+mn-cs"/>
        </a:defRPr>
      </a:lvl1pPr>
      <a:lvl2pPr marL="959931" indent="-369204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3600">
          <a:solidFill>
            <a:schemeClr val="tx1"/>
          </a:solidFill>
          <a:latin typeface="+mn-lt"/>
          <a:ea typeface="+mn-ea"/>
        </a:defRPr>
      </a:lvl2pPr>
      <a:lvl3pPr marL="1476817" indent="-295365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100">
          <a:solidFill>
            <a:schemeClr val="tx1"/>
          </a:solidFill>
          <a:latin typeface="+mn-lt"/>
          <a:ea typeface="+mn-ea"/>
        </a:defRPr>
      </a:lvl3pPr>
      <a:lvl4pPr marL="2067543" indent="-29536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700">
          <a:solidFill>
            <a:schemeClr val="tx1"/>
          </a:solidFill>
          <a:latin typeface="+mn-lt"/>
          <a:ea typeface="+mn-ea"/>
        </a:defRPr>
      </a:lvl4pPr>
      <a:lvl5pPr marL="2658270" indent="-295365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5pPr>
      <a:lvl6pPr marL="3248998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6pPr>
      <a:lvl7pPr marL="3839724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7pPr>
      <a:lvl8pPr marL="4430450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8pPr>
      <a:lvl9pPr marL="5021177" indent="-295365" algn="l" rtl="0" fontAlgn="base" latinLnBrk="1">
        <a:spcBef>
          <a:spcPct val="20000"/>
        </a:spcBef>
        <a:spcAft>
          <a:spcPct val="0"/>
        </a:spcAft>
        <a:buChar char="»"/>
        <a:defRPr kumimoji="1" sz="27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90727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81452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72181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62908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953633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44360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35085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25814" algn="l" defTabSz="1181452" rtl="0" eaLnBrk="1" latinLnBrk="1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0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786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2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1964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66040271-81D0-48B0-99A6-61798C81BD76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6410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3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416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7392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201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99288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3BED5F0B-E51B-4CDB-9695-42BD27249050}" type="slidenum">
              <a:rPr lang="en-US" altLang="ko-KR" smtClean="0">
                <a:solidFill>
                  <a:srgbClr val="000000"/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9951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67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B20F0E-C502-4E4B-92EE-84B0BDEC7EA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9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92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28866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333501"/>
            <a:ext cx="8229600" cy="37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6"/>
            <a:ext cx="2895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2" y="5204356"/>
            <a:ext cx="2133600" cy="39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AE4947C-4E00-41EA-952A-DCBF80A6302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78" r:id="rId1"/>
    <p:sldLayoutId id="2147487879" r:id="rId2"/>
    <p:sldLayoutId id="2147487880" r:id="rId3"/>
    <p:sldLayoutId id="2147487881" r:id="rId4"/>
    <p:sldLayoutId id="2147487882" r:id="rId5"/>
    <p:sldLayoutId id="2147487883" r:id="rId6"/>
    <p:sldLayoutId id="2147487884" r:id="rId7"/>
    <p:sldLayoutId id="2147487885" r:id="rId8"/>
    <p:sldLayoutId id="2147487886" r:id="rId9"/>
    <p:sldLayoutId id="2147487887" r:id="rId10"/>
    <p:sldLayoutId id="2147487888" r:id="rId11"/>
  </p:sldLayoutIdLst>
  <p:transition spd="med">
    <p:randomBar dir="vert"/>
  </p:transition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139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277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416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555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854" indent="-342854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51" indent="-285711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47" indent="-228569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599986" indent="-228569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24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263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02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40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679" indent="-228569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9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7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6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5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3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32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71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10" algn="l" defTabSz="9142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B20F0E-C502-4E4B-92EE-84B0BDEC7EA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5783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94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B20F0E-C502-4E4B-92EE-84B0BDEC7EA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589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96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86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33500"/>
            <a:ext cx="8229600" cy="377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4354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 smtClean="0">
                <a:latin typeface="굴림" pitchFamily="34" charset="-127"/>
                <a:ea typeface="굴림" pitchFamily="34" charset="-127"/>
              </a:defRPr>
            </a:lvl1pPr>
          </a:lstStyle>
          <a:p>
            <a:pPr defTabSz="761970"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4354"/>
            <a:ext cx="2133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43B20F0E-C502-4E4B-92EE-84B0BDEC7EA0}" type="slidenum">
              <a:rPr lang="en-US" altLang="ko-KR" smtClean="0">
                <a:solidFill>
                  <a:srgbClr val="000000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47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098" r:id="rId1"/>
  </p:sldLayoutIdLst>
  <p:transition>
    <p:zoom/>
  </p:transition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굴림" pitchFamily="34" charset="-127"/>
          <a:ea typeface="굴림" pitchFamily="34" charset="-127"/>
        </a:defRPr>
      </a:lvl9pPr>
    </p:titleStyle>
    <p:bodyStyle>
      <a:lvl1pPr marL="285739" indent="-285739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333">
          <a:solidFill>
            <a:schemeClr val="tx1"/>
          </a:solidFill>
          <a:latin typeface="+mn-lt"/>
          <a:ea typeface="+mn-ea"/>
        </a:defRPr>
      </a:lvl2pPr>
      <a:lvl3pPr marL="952462" indent="-190492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333447" indent="-190492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67">
          <a:solidFill>
            <a:schemeClr val="tx1"/>
          </a:solidFill>
          <a:latin typeface="+mn-lt"/>
          <a:ea typeface="+mn-ea"/>
        </a:defRPr>
      </a:lvl4pPr>
      <a:lvl5pPr marL="1714431" indent="-190492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5pPr>
      <a:lvl6pPr marL="209541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6pPr>
      <a:lvl7pPr marL="247640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7pPr>
      <a:lvl8pPr marL="2857386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8pPr>
      <a:lvl9pPr marL="3238370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289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440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31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943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1810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08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7869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10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2765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12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87F8CC4-6841-4379-9D8F-F3ECEA02F09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02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86038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14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pPr defTabSz="761970"/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pPr defTabSz="761970"/>
            <a:fld id="{5336E625-410C-4F0B-A2DA-7F7B779EF9B1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 defTabSz="761970"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8246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4116" r:id="rId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380985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761970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142954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523939" algn="ctr" rtl="0" fontAlgn="base" latinLnBrk="1">
        <a:spcBef>
          <a:spcPct val="0"/>
        </a:spcBef>
        <a:spcAft>
          <a:spcPct val="0"/>
        </a:spcAft>
        <a:defRPr kumimoji="1" sz="3667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285739" indent="-285739" algn="l" rtl="0" fontAlgn="base" latinLnBrk="1">
        <a:spcBef>
          <a:spcPct val="20000"/>
        </a:spcBef>
        <a:spcAft>
          <a:spcPct val="0"/>
        </a:spcAft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fontAlgn="base" latinLnBrk="1">
        <a:spcBef>
          <a:spcPct val="20000"/>
        </a:spcBef>
        <a:spcAft>
          <a:spcPct val="0"/>
        </a:spcAft>
        <a:buChar char="–"/>
        <a:defRPr kumimoji="1"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fontAlgn="base" latinLnBrk="1">
        <a:spcBef>
          <a:spcPct val="20000"/>
        </a:spcBef>
        <a:spcAft>
          <a:spcPct val="0"/>
        </a:spcAft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fontAlgn="base" latinLnBrk="1">
        <a:spcBef>
          <a:spcPct val="20000"/>
        </a:spcBef>
        <a:spcAft>
          <a:spcPct val="0"/>
        </a:spcAft>
        <a:buChar char="–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fontAlgn="base" latinLnBrk="1">
        <a:spcBef>
          <a:spcPct val="20000"/>
        </a:spcBef>
        <a:spcAft>
          <a:spcPct val="0"/>
        </a:spcAft>
        <a:buChar char="»"/>
        <a:defRPr kumimoji="1"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52070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C25CC6-BAA2-4FE0-A0EA-5B07F94E85C5}" type="slidenum">
              <a:rPr lang="en-US" altLang="ko-KR" smtClean="0">
                <a:solidFill>
                  <a:srgbClr val="000000"/>
                </a:solidFill>
                <a:ea typeface="HY견고딕" pitchFamily="18" charset="-127"/>
              </a:rPr>
              <a:pPr/>
              <a:t>‹#›</a:t>
            </a:fld>
            <a:endParaRPr lang="en-US" altLang="ko-KR" smtClean="0">
              <a:solidFill>
                <a:srgbClr val="000000"/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4" r:id="rId1"/>
    <p:sldLayoutId id="2147488324" r:id="rId2"/>
    <p:sldLayoutId id="2147488325" r:id="rId3"/>
    <p:sldLayoutId id="2147488326" r:id="rId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HY견고딕" pitchFamily="18" charset="-127"/>
          <a:ea typeface="HY견고딕" pitchFamily="18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9DAB9E3A-43B6-4A49-8681-F71DB5F622B8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5EEC12DB-9BE4-4EFB-9CE8-2934D2CE1595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0" y="5257277"/>
            <a:ext cx="1368425" cy="420688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fld id="{FC116FC9-0C35-47A6-AA99-C9E36B89CA52}" type="slidenum"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pPr algn="ctr">
                <a:defRPr/>
              </a:pPr>
              <a:t>‹#›</a:t>
            </a:fld>
            <a:r>
              <a:rPr lang="en-US" altLang="ko-KR" sz="2400" b="1">
                <a:solidFill>
                  <a:srgbClr val="FFFFFF"/>
                </a:solidFill>
                <a:latin typeface="Times New Roman" pitchFamily="18" charset="0"/>
                <a:ea typeface="BatangChe" pitchFamily="49" charset="-127"/>
              </a:rPr>
              <a:t>/10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1476" name="Picture 4" descr="http://www.ironenews.com/wp-content/uploads/2013/05/rainbow-blue-s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21"/>
            <a:ext cx="9144000" cy="5714999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5721" y="1071550"/>
            <a:ext cx="8243918" cy="1786008"/>
          </a:xfrm>
        </p:spPr>
        <p:txBody>
          <a:bodyPr/>
          <a:lstStyle/>
          <a:p>
            <a:r>
              <a:rPr lang="ko-KR" alt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C0099"/>
                </a:solidFill>
                <a:effectLst>
                  <a:reflection blurRad="12700" stA="28000" endPos="45000" dist="1000" dir="5400000" sy="-100000" algn="bl" rotWithShape="0"/>
                </a:effectLst>
                <a:latin typeface="HYGothic-Extra"/>
                <a:cs typeface="Shonar Bangla" pitchFamily="34" charset="0"/>
              </a:rPr>
              <a:t>하나님이 꿈꾸는 교회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C0099"/>
              </a:solidFill>
              <a:effectLst>
                <a:reflection blurRad="12700" stA="28000" endPos="45000" dist="1000" dir="5400000" sy="-100000" algn="bl" rotWithShape="0"/>
              </a:effectLst>
              <a:latin typeface="HYGothic-Extra"/>
              <a:cs typeface="Shonar Bangla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201730" y="2786066"/>
            <a:ext cx="8429685" cy="928694"/>
          </a:xfrm>
        </p:spPr>
        <p:txBody>
          <a:bodyPr/>
          <a:lstStyle/>
          <a:p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Shonar Bangla" pitchFamily="34" charset="0"/>
                <a:cs typeface="Shonar Bangla" pitchFamily="34" charset="0"/>
              </a:rPr>
              <a:t>Church of God’s Dreams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ile204.uf.daum.net/image/1769100B4A2B26727C7ADD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9" y="265215"/>
            <a:ext cx="6215106" cy="528639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86062"/>
            <a:ext cx="3786182" cy="2071702"/>
          </a:xfrm>
        </p:spPr>
        <p:txBody>
          <a:bodyPr/>
          <a:lstStyle/>
          <a:p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Offertory </a:t>
            </a:r>
            <a:b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71934" y="4071947"/>
            <a:ext cx="6400800" cy="1357322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김순배 강도사</a:t>
            </a:r>
            <a:endParaRPr lang="en-US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6997"/>
      </p:ext>
    </p:extLst>
  </p:cSld>
  <p:clrMapOvr>
    <a:masterClrMapping/>
  </p:clrMapOvr>
  <p:transition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기도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" y="11"/>
            <a:ext cx="9852680" cy="59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969649" y="1218205"/>
            <a:ext cx="8570914" cy="323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145" tIns="59073" rIns="118145" bIns="59073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ko-KR" sz="9200" dirty="0">
                <a:solidFill>
                  <a:srgbClr val="CC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9200" dirty="0"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>
              <a:spcBef>
                <a:spcPct val="30000"/>
              </a:spcBef>
            </a:pPr>
            <a:r>
              <a:rPr lang="en-US" altLang="ko-KR" sz="8500" dirty="0">
                <a:latin typeface="HY견고딕" pitchFamily="18" charset="-127"/>
                <a:ea typeface="HY견고딕" pitchFamily="18" charset="-127"/>
              </a:rPr>
              <a:t>         </a:t>
            </a:r>
            <a:r>
              <a:rPr lang="en-US" altLang="ko-KR" sz="85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6000" b="1" dirty="0" smtClean="0">
                <a:latin typeface="HY견고딕" pitchFamily="18" charset="-127"/>
                <a:ea typeface="HY견고딕" pitchFamily="18" charset="-127"/>
              </a:rPr>
              <a:t>다같이</a:t>
            </a:r>
            <a:endParaRPr lang="ko-KR" altLang="en-US" sz="6000" b="1" dirty="0">
              <a:solidFill>
                <a:srgbClr val="000066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>
            <a:off x="1142976" y="714895"/>
            <a:ext cx="5500726" cy="1285883"/>
          </a:xfrm>
          <a:prstGeom prst="rect">
            <a:avLst/>
          </a:prstGeom>
        </p:spPr>
        <p:txBody>
          <a:bodyPr wrap="none" lIns="118145" tIns="59073" rIns="118145" bIns="59073" fromWordArt="1">
            <a:prstTxWarp prst="textCascadeUp">
              <a:avLst>
                <a:gd name="adj" fmla="val 92725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>
              <a:defRPr/>
            </a:pPr>
            <a:r>
              <a:rPr lang="en-US" altLang="ko-KR" sz="52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Prayer</a:t>
            </a:r>
            <a:endParaRPr lang="ko-KR" altLang="en-US" sz="5200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9220" grpId="0"/>
      <p:bldP spid="9220" grpId="1"/>
      <p:bldP spid="9220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부활 주님_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572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792168" y="1489859"/>
            <a:ext cx="7524248" cy="2950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18145" tIns="59073" rIns="118145" bIns="59073">
            <a:spAutoFit/>
          </a:bodyPr>
          <a:lstStyle/>
          <a:p>
            <a:pPr algn="ctr">
              <a:spcBef>
                <a:spcPct val="30000"/>
              </a:spcBef>
            </a:pPr>
            <a:r>
              <a:rPr lang="ko-KR" altLang="en-US" sz="8000" b="1" dirty="0" smtClean="0">
                <a:latin typeface="+mn-ea"/>
                <a:ea typeface="+mn-ea"/>
              </a:rPr>
              <a:t>히브리서 </a:t>
            </a:r>
            <a:endParaRPr lang="en-US" altLang="ko-KR" sz="8000" b="1" dirty="0" smtClean="0">
              <a:latin typeface="+mn-ea"/>
              <a:ea typeface="+mn-ea"/>
            </a:endParaRPr>
          </a:p>
          <a:p>
            <a:pPr algn="ctr">
              <a:spcBef>
                <a:spcPct val="30000"/>
              </a:spcBef>
            </a:pPr>
            <a:r>
              <a:rPr lang="en-US" altLang="ko-KR" sz="8000" b="1" dirty="0" smtClean="0">
                <a:latin typeface="+mn-ea"/>
                <a:ea typeface="+mn-ea"/>
              </a:rPr>
              <a:t>10</a:t>
            </a:r>
            <a:r>
              <a:rPr lang="en-US" altLang="ko-KR" sz="8000" b="1" dirty="0" smtClean="0">
                <a:latin typeface="+mn-ea"/>
                <a:ea typeface="+mn-ea"/>
              </a:rPr>
              <a:t>:26-39 </a:t>
            </a:r>
            <a:endParaRPr lang="en-US" altLang="ko-KR" sz="8000" b="1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 spd="med"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978" name="Picture 2" descr="http://wallpaper4god.com/en/wp-content/uploads/2011/10/cross3.jpg"/>
          <p:cNvPicPr>
            <a:picLocks noChangeAspect="1" noChangeArrowheads="1"/>
          </p:cNvPicPr>
          <p:nvPr/>
        </p:nvPicPr>
        <p:blipFill>
          <a:blip r:embed="rId2" cstate="print"/>
          <a:srcRect b="16665"/>
          <a:stretch>
            <a:fillRect/>
          </a:stretch>
        </p:blipFill>
        <p:spPr bwMode="auto">
          <a:xfrm>
            <a:off x="0" y="19"/>
            <a:ext cx="9144000" cy="5715001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13" y="428608"/>
            <a:ext cx="5329245" cy="2143140"/>
          </a:xfrm>
        </p:spPr>
        <p:txBody>
          <a:bodyPr/>
          <a:lstStyle/>
          <a:p>
            <a:r>
              <a:rPr lang="en-US" sz="11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Worship</a:t>
            </a:r>
            <a:endParaRPr lang="en-US" sz="11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19" y="2571748"/>
            <a:ext cx="4400550" cy="2857520"/>
          </a:xfrm>
        </p:spPr>
        <p:txBody>
          <a:bodyPr/>
          <a:lstStyle/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In Spirit</a:t>
            </a:r>
          </a:p>
          <a:p>
            <a:pPr algn="r">
              <a:buNone/>
            </a:pPr>
            <a:r>
              <a:rPr lang="en-US" sz="6000" b="1" dirty="0" smtClean="0">
                <a:solidFill>
                  <a:srgbClr val="990000"/>
                </a:solidFill>
                <a:latin typeface="Shonar Bangla" pitchFamily="34" charset="0"/>
                <a:cs typeface="Shonar Bangla" pitchFamily="34" charset="0"/>
              </a:rPr>
              <a:t>and Truth</a:t>
            </a:r>
            <a:endParaRPr lang="en-US" sz="6000" b="1" dirty="0">
              <a:solidFill>
                <a:srgbClr val="990000"/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</p:cSld>
  <p:clrMapOvr>
    <a:masterClrMapping/>
  </p:clrMapOvr>
  <p:transition spd="med">
    <p:split orient="vert"/>
    <p:sndAc>
      <p:endSnd/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10:26)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우리가 </a:t>
            </a:r>
            <a:r>
              <a:rPr lang="ko-KR" altLang="en-US" sz="3200" b="1" dirty="0"/>
              <a:t>진리를 아는 지식을 받은 후 짐짓 죄를 범한즉 다시 속죄하는 제사가 없고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10:27)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오직 </a:t>
            </a:r>
            <a:r>
              <a:rPr lang="ko-KR" altLang="en-US" sz="3200" b="1" dirty="0"/>
              <a:t>무서운 마음으로 심판을 기다리는 것과 대적하는 자를 태울 맹렬한 불만 있으리라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10:28)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모세의 </a:t>
            </a:r>
            <a:r>
              <a:rPr lang="ko-KR" altLang="en-US" sz="3200" b="1" dirty="0"/>
              <a:t>법을 폐한 자도 두세 증인으로 말미암아 불쌍히 여김을 받지 못하고 죽었거든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47613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5133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10:29)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하물며 </a:t>
            </a:r>
            <a:r>
              <a:rPr lang="ko-KR" altLang="en-US" sz="3200" b="1" dirty="0"/>
              <a:t>하나님의 아들을 짓밟고 자기를 거룩하게 한 언약의 피를 부정한 것으로 여기고 은혜의 성령을 욕되게 하는 자가 당연히 받을 형벌은 얼마나 더 무겁겠느냐 너희는 </a:t>
            </a:r>
            <a:r>
              <a:rPr lang="ko-KR" altLang="en-US" sz="3200" b="1" dirty="0" smtClean="0"/>
              <a:t>생각하라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원수 </a:t>
            </a:r>
            <a:r>
              <a:rPr lang="ko-KR" altLang="en-US" sz="3200" b="1" dirty="0"/>
              <a:t>갚는 것이 내게 있으니 내가 갚으리라 하시고 또 다시 주께서 그의 백성을 심판하리라 말씀하신 것을 우리가 아노니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4545" name="Picture 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2" name="Picture 5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5" name="Picture 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19" name="Picture 22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7622" name="Picture 17" descr="http://kcm.co.kr/bible/kor/sg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521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살아 </a:t>
            </a:r>
            <a:r>
              <a:rPr lang="ko-KR" altLang="en-US" sz="3200" b="1" dirty="0"/>
              <a:t>계신 하나님의 손에 빠져 들어가는 것이 무서울진저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전날에 </a:t>
            </a:r>
            <a:r>
              <a:rPr lang="ko-KR" altLang="en-US" sz="3200" b="1" dirty="0"/>
              <a:t>너희가 빛을 받은 후에 고난의 큰 싸움을 견디어 낸 것을 생각하라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혹은 </a:t>
            </a:r>
            <a:r>
              <a:rPr lang="ko-KR" altLang="en-US" sz="3200" b="1" dirty="0"/>
              <a:t>비방과 환난으로써 사람에게 구경거리가 되고 혹은 이런 형편에 있는 자들과 사귀는 자가 </a:t>
            </a:r>
            <a:r>
              <a:rPr lang="ko-KR" altLang="en-US" sz="3200" b="1" dirty="0" smtClean="0"/>
              <a:t>되었으니</a:t>
            </a: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너희가 </a:t>
            </a:r>
            <a:r>
              <a:rPr lang="ko-KR" altLang="en-US" sz="3200" b="1" dirty="0"/>
              <a:t>갇힌 자를 동정하고 너희 소유를 빼앗기는 것도 기쁘게 당한 것은 더 낫고 영구한 소유가 있는 줄 앎이라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69" name="Picture 10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98955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그러므로 </a:t>
            </a:r>
            <a:r>
              <a:rPr lang="ko-KR" altLang="en-US" sz="3200" b="1" dirty="0"/>
              <a:t>너희 담대함을 버리지 말라 이것이 큰 상을 얻게 하느니라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너희에게 </a:t>
            </a:r>
            <a:r>
              <a:rPr lang="ko-KR" altLang="en-US" sz="3200" b="1" dirty="0"/>
              <a:t>인내가 필요함은 너희가 하나님의 뜻을 행한 후에 약속하신 것을 받기 위함이라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잠시 </a:t>
            </a:r>
            <a:r>
              <a:rPr lang="ko-KR" altLang="en-US" sz="3200" b="1" dirty="0"/>
              <a:t>잠깐 후면 오실 이가 오시리니 지체하지 아니하시리라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10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36464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66968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나의 </a:t>
            </a:r>
            <a:r>
              <a:rPr lang="ko-KR" altLang="en-US" sz="3200" b="1" dirty="0"/>
              <a:t>의인은 믿음으로 말미암아 살리라 또한 뒤로 물러가면 내 마음이 그를 기뻐하지 아니하리라 하셨느니라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10:39)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우리는 </a:t>
            </a:r>
            <a:r>
              <a:rPr lang="ko-KR" altLang="en-US" sz="3200" b="1" dirty="0"/>
              <a:t>뒤로 물러가 멸망할 자가 아니요 오직 영혼을 구원함에 이르는 믿음을 가진 자니라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3766" name="Picture 11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4" name="Picture 19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7" name="Picture 1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48" name="Picture 5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865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690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0696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004738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5212"/>
            <a:ext cx="8229600" cy="5449788"/>
          </a:xfrm>
        </p:spPr>
        <p:txBody>
          <a:bodyPr/>
          <a:lstStyle/>
          <a:p>
            <a:pPr algn="l"/>
            <a:r>
              <a:rPr lang="en-US" sz="4800" b="1" baseline="30000" dirty="0" smtClean="0"/>
              <a:t>26</a:t>
            </a:r>
            <a:r>
              <a:rPr lang="en-US" sz="4800" b="1" baseline="30000" dirty="0"/>
              <a:t> </a:t>
            </a:r>
            <a:r>
              <a:rPr lang="en-US" sz="4800" b="1" dirty="0"/>
              <a:t>For if we sin </a:t>
            </a:r>
            <a:r>
              <a:rPr lang="en-US" sz="4800" b="1" dirty="0" err="1"/>
              <a:t>wilfully</a:t>
            </a:r>
            <a:r>
              <a:rPr lang="en-US" sz="4800" b="1" dirty="0"/>
              <a:t> after that we have received the knowledge of the truth, there </a:t>
            </a:r>
            <a:r>
              <a:rPr lang="en-US" sz="4800" b="1" dirty="0" err="1"/>
              <a:t>remaineth</a:t>
            </a:r>
            <a:r>
              <a:rPr lang="en-US" sz="4800" b="1" dirty="0"/>
              <a:t> no more sacrifice for sins,</a:t>
            </a:r>
            <a:br>
              <a:rPr lang="en-US" sz="4800" b="1" dirty="0"/>
            </a:br>
            <a:endParaRPr lang="en-US" sz="48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48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879739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한 </a:t>
            </a:r>
            <a:r>
              <a:rPr lang="ko-KR" altLang="en-US" sz="3200" b="1" dirty="0"/>
              <a:t>번 빛을 받고 하늘의 은사를 맛보고 성령에 참여한 바 되고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6:5)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하나님의 </a:t>
            </a:r>
            <a:r>
              <a:rPr lang="ko-KR" altLang="en-US" sz="3200" b="1" dirty="0"/>
              <a:t>선한 말씀과 내세의 능력을 맛보고도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히 </a:t>
            </a:r>
            <a:r>
              <a:rPr lang="en-US" altLang="ko-KR" sz="3200" b="1" dirty="0"/>
              <a:t>6:6)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타락한 </a:t>
            </a:r>
            <a:r>
              <a:rPr lang="ko-KR" altLang="en-US" sz="3200" b="1" dirty="0"/>
              <a:t>자들은 다시 새롭게 하여 회개하게 할 수 없나니 이는 그들이 하나님의 아들을 다시 십자가에 못 박아 드러내 놓고 욕되게 함이라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52928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/>
              <a:t/>
            </a:r>
            <a:br>
              <a:rPr lang="en-US" altLang="ko-KR" sz="3200" b="1" dirty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신 </a:t>
            </a:r>
            <a:r>
              <a:rPr lang="en-US" altLang="ko-KR" sz="3200" b="1" dirty="0"/>
              <a:t>32:39)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이제는 </a:t>
            </a:r>
            <a:r>
              <a:rPr lang="ko-KR" altLang="en-US" sz="3200" b="1" dirty="0"/>
              <a:t>나 곧 내가 그인 줄 알라 나 외에는 신이 없도다 나는 죽이기도 하며 살리기도 하며 상하게도 하며 낫게도 하나니 내 손에서 능히 빼앗을 자가 없도다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6462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2:10)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너는 </a:t>
            </a:r>
            <a:r>
              <a:rPr lang="ko-KR" altLang="en-US" sz="3200" b="1" dirty="0"/>
              <a:t>장차 받을 고난을 두려워하지 말라 볼지어다 마귀가 장차 너희 가운데에서 몇 사람을 옥에 던져 시험을 받게 하리니 너희가 십 일 동안 환난을 받으리라 네가 죽도록 충성하라 그리하면 내가 생명의 관을 네게 </a:t>
            </a:r>
            <a:r>
              <a:rPr lang="ko-KR" altLang="en-US" sz="3200" b="1" dirty="0" smtClean="0"/>
              <a:t>주리라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en-US" altLang="ko-KR" sz="3200" b="1" dirty="0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14:12)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성도들의 </a:t>
            </a:r>
            <a:r>
              <a:rPr lang="ko-KR" altLang="en-US" sz="3200" b="1" dirty="0"/>
              <a:t>인내가 여기 있나니 그들은 하나님의 계명과 예수에 대한 믿음을 지키는 자니라</a:t>
            </a:r>
            <a:br>
              <a:rPr lang="ko-KR" altLang="en-US" sz="3200" b="1" dirty="0"/>
            </a:br>
            <a:r>
              <a:rPr lang="ko-KR" altLang="en-US" sz="3200" b="1" dirty="0"/>
              <a:t/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48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3196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26:20)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내 </a:t>
            </a:r>
            <a:r>
              <a:rPr lang="ko-KR" altLang="en-US" sz="3200" b="1" dirty="0"/>
              <a:t>백성아 갈지어다 네 밀실에 들어가서 네 문을 닫고 분노가 지나기까지 잠깐 숨을지어다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사 </a:t>
            </a:r>
            <a:r>
              <a:rPr lang="en-US" altLang="ko-KR" sz="3200" b="1" dirty="0"/>
              <a:t>26:21)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여호와께서 그의 처소에서 나오사 땅의 거민의 죄악을 벌하실 것이라 땅이 그 위에 잦았던 피를 드러내고 그 살해 당한 자를 다시는 덮지 아니하리라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35254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02" name="Picture 2" descr="http://contentmanager.faithnetwork.com/FAITHNETWORK_UserFileStore/imagelibraries/ministries/87f160bd-a399-4066-9fbb-971311c71652/offer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9200"/>
            <a:ext cx="9358346" cy="61106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합 </a:t>
            </a:r>
            <a:r>
              <a:rPr lang="en-US" altLang="ko-KR" sz="3200" b="1" dirty="0"/>
              <a:t>2:3)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묵시는 정한 때가 있나니 그 종말이 속히 이르겠고 결코 거짓되지 아니하리라 비록 더딜지라도 기다리라 지체되지 않고 반드시 응하리라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합 </a:t>
            </a:r>
            <a:r>
              <a:rPr lang="en-US" altLang="ko-KR" sz="3200" b="1" dirty="0"/>
              <a:t>2:4)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그의 마음은 교만하며 그 속에서 정직하지 못하나 의인은 그의 믿음으로 말미암아 살리라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48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2501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학 </a:t>
            </a:r>
            <a:r>
              <a:rPr lang="en-US" altLang="ko-KR" sz="3200" b="1" dirty="0"/>
              <a:t>2:6)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만군의 </a:t>
            </a:r>
            <a:r>
              <a:rPr lang="ko-KR" altLang="en-US" sz="3200" b="1" dirty="0"/>
              <a:t>여호와가 이같이 말하노라 조금 있으면 내가 하늘과 땅과 바다와 육지를 진동시킬 것이요 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학 </a:t>
            </a:r>
            <a:r>
              <a:rPr lang="en-US" altLang="ko-KR" sz="3200" b="1" dirty="0"/>
              <a:t>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또한 </a:t>
            </a:r>
            <a:r>
              <a:rPr lang="ko-KR" altLang="en-US" sz="3200" b="1" dirty="0"/>
              <a:t>모든 나라를 진동시킬 것이며 모든 나라의 보배가 이르리니 내가 이 성전에 영광이 충만하게 하리라 만군의 여호와의 말이니라 사모하는 것이 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929707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344" y="66898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5217"/>
            <a:ext cx="8229600" cy="5449788"/>
          </a:xfrm>
        </p:spPr>
        <p:txBody>
          <a:bodyPr/>
          <a:lstStyle/>
          <a:p>
            <a:pPr algn="l"/>
            <a:r>
              <a:rPr lang="en-US" altLang="ko-KR" sz="3200" b="1" dirty="0"/>
              <a:t>(</a:t>
            </a:r>
            <a:r>
              <a:rPr lang="ko-KR" altLang="en-US" sz="3200" b="1" dirty="0"/>
              <a:t>학 </a:t>
            </a:r>
            <a:r>
              <a:rPr lang="en-US" altLang="ko-KR" sz="3200" b="1" dirty="0"/>
              <a:t>2:8)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은도 </a:t>
            </a:r>
            <a:r>
              <a:rPr lang="ko-KR" altLang="en-US" sz="3200" b="1" dirty="0"/>
              <a:t>내 것이요 금도 내 것이니라 만군의 여호와의 말이니라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학 </a:t>
            </a:r>
            <a:r>
              <a:rPr lang="en-US" altLang="ko-KR" sz="3200" b="1" dirty="0"/>
              <a:t>2:9)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 </a:t>
            </a:r>
            <a:r>
              <a:rPr lang="ko-KR" altLang="en-US" sz="3200" b="1" dirty="0"/>
              <a:t>성전의 나중 영광이 이전 영광보다 크리라 만군의 여호와의 말이니라 내가 이 곳에 평강을 주리라 만군의 여호와의 말이니라</a:t>
            </a:r>
            <a:br>
              <a:rPr lang="ko-KR" altLang="en-US" sz="3200" b="1" dirty="0"/>
            </a:br>
            <a:endParaRPr lang="en-US" sz="3200" b="1" dirty="0"/>
          </a:p>
        </p:txBody>
      </p:sp>
      <p:pic>
        <p:nvPicPr>
          <p:cNvPr id="1009670" name="Picture 8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0" name="Picture 3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051" name="Picture 5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9672" name="Picture 21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485" name="Picture 4" descr="http://kcm.co.kr/bible/kor/s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590371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cfs8.tistory.com/image/21/tistory/2008/09/21/01/43/48d52822741fb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1030932"/>
            <a:ext cx="9289030" cy="6745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58924"/>
            <a:ext cx="9324528" cy="6673924"/>
          </a:xfrm>
        </p:spPr>
        <p:txBody>
          <a:bodyPr/>
          <a:lstStyle/>
          <a:p>
            <a:pPr algn="l"/>
            <a:r>
              <a:rPr lang="en-US" altLang="ko-KR" sz="3200" b="1" dirty="0" smtClean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22:7)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내가 속히 오리니 이 두루마리의 예언의 말씀을 지키는 자는 복이 있으리라 하더라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22:12)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보라 </a:t>
            </a:r>
            <a:r>
              <a:rPr lang="ko-KR" altLang="en-US" sz="3200" b="1" dirty="0"/>
              <a:t>내가 속히 오리니 내가 줄 </a:t>
            </a:r>
            <a:r>
              <a:rPr lang="en-US" altLang="ko-KR" sz="3200" b="1" dirty="0"/>
              <a:t>1)</a:t>
            </a:r>
            <a:r>
              <a:rPr lang="ko-KR" altLang="en-US" sz="3200" b="1" dirty="0"/>
              <a:t>상이 내게 있어 각 사람에게 그가 행한 대로 갚아 주리라</a:t>
            </a:r>
            <a:br>
              <a:rPr lang="ko-KR" altLang="en-US" sz="3200" b="1" dirty="0"/>
            </a:br>
            <a:r>
              <a:rPr lang="en-US" altLang="ko-KR" sz="3200" b="1" dirty="0"/>
              <a:t>(</a:t>
            </a:r>
            <a:r>
              <a:rPr lang="ko-KR" altLang="en-US" sz="3200" b="1" dirty="0"/>
              <a:t>계 </a:t>
            </a:r>
            <a:r>
              <a:rPr lang="en-US" altLang="ko-KR" sz="3200" b="1" dirty="0"/>
              <a:t>22:20)	</a:t>
            </a:r>
            <a:r>
              <a:rPr lang="en-US" altLang="ko-KR" sz="3200" b="1" dirty="0" smtClean="0"/>
              <a:t/>
            </a:r>
            <a:br>
              <a:rPr lang="en-US" altLang="ko-KR" sz="3200" b="1" dirty="0" smtClean="0"/>
            </a:br>
            <a:r>
              <a:rPr lang="ko-KR" altLang="en-US" sz="3200" b="1" dirty="0" smtClean="0"/>
              <a:t>이것들을 </a:t>
            </a:r>
            <a:r>
              <a:rPr lang="ko-KR" altLang="en-US" sz="3200" b="1" dirty="0"/>
              <a:t>증언하신 이가 이르시되 내가 진실로 속히 오리라 하시거늘 아멘 주 예수여 오시옵소서</a:t>
            </a:r>
            <a:endParaRPr lang="ko-KR" altLang="en-US" sz="3200" b="1" dirty="0"/>
          </a:p>
        </p:txBody>
      </p:sp>
      <p:pic>
        <p:nvPicPr>
          <p:cNvPr id="1012741" name="Picture 8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2743" name="Picture 6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123" name="Picture 4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7858" name="Picture 3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1714" name="Picture 2" descr="http://kcm.co.kr/bible/kor/s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00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27846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9602" name="Picture 2" descr="http://news.yonsei.or.kr/data/webzine/259-8-talent-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5252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62569"/>
            <a:ext cx="8229600" cy="1414191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HYGothic-Extra"/>
              </a:rPr>
              <a:t>찬양대</a:t>
            </a:r>
            <a:r>
              <a:rPr lang="ko-KR" altLang="en-US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endParaRPr lang="en-US" b="1" spc="150" dirty="0">
              <a:ln w="11430"/>
              <a:solidFill>
                <a:srgbClr val="CC009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029825"/>
      </p:ext>
    </p:extLst>
  </p:cSld>
  <p:clrMapOvr>
    <a:masterClrMapping/>
  </p:clrMapOvr>
  <p:transition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322"/>
      </p:ext>
    </p:extLst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6963720"/>
      </p:ext>
    </p:extLst>
  </p:cSld>
  <p:clrMapOvr>
    <a:masterClrMapping/>
  </p:clrMapOvr>
  <p:transition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194417"/>
      </p:ext>
    </p:extLst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https://encrypted-tbn3.gstatic.com/images?q=tbn:ANd9GcRtbNUHQ8I7CXUh9d-UnMD2tNC1RW_ckP8o5xojKmA5HIBZ6ADNp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98376"/>
            <a:ext cx="9144000" cy="59082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841277"/>
            <a:ext cx="8784976" cy="3175124"/>
          </a:xfrm>
        </p:spPr>
        <p:txBody>
          <a:bodyPr>
            <a:scene3d>
              <a:camera prst="perspectiveRight"/>
              <a:lightRig rig="threePt" dir="t"/>
            </a:scene3d>
          </a:bodyPr>
          <a:lstStyle/>
          <a:p>
            <a:r>
              <a:rPr lang="en-US" altLang="ko-KR" b="1" dirty="0" smtClean="0">
                <a:solidFill>
                  <a:schemeClr val="accent6"/>
                </a:solidFill>
              </a:rPr>
              <a:t/>
            </a:r>
            <a:br>
              <a:rPr lang="en-US" altLang="ko-KR" b="1" dirty="0" smtClean="0">
                <a:solidFill>
                  <a:schemeClr val="accent6"/>
                </a:solidFill>
              </a:rPr>
            </a:br>
            <a:r>
              <a:rPr lang="ko-KR" altLang="en-US" sz="5400" b="1" dirty="0">
                <a:solidFill>
                  <a:schemeClr val="accent6"/>
                </a:solidFill>
              </a:rPr>
              <a:t>새 언약을 맺은 성도들에게 주는 경고와 실천적 권면</a:t>
            </a:r>
            <a:r>
              <a:rPr lang="en-US" sz="5400" b="1" dirty="0">
                <a:solidFill>
                  <a:schemeClr val="accent6"/>
                </a:solidFill>
              </a:rPr>
              <a:t/>
            </a:r>
            <a:br>
              <a:rPr lang="en-US" sz="5400" b="1" dirty="0">
                <a:solidFill>
                  <a:schemeClr val="accent6"/>
                </a:solidFill>
              </a:rPr>
            </a:br>
            <a:endParaRPr lang="en-US" sz="5400" b="1" dirty="0">
              <a:solidFill>
                <a:schemeClr val="accent6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HYGothic-Extra"/>
            </a:endParaRPr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4495271" y="2540000"/>
            <a:ext cx="184731" cy="65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/>
            <a:endParaRPr lang="en-US" altLang="en-US" sz="3667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90118" name="WordArt 6"/>
          <p:cNvSpPr>
            <a:spLocks noChangeArrowheads="1" noChangeShapeType="1" noTextEdit="1"/>
          </p:cNvSpPr>
          <p:nvPr/>
        </p:nvSpPr>
        <p:spPr bwMode="auto">
          <a:xfrm>
            <a:off x="1571625" y="3517636"/>
            <a:ext cx="5976938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fathers! Living still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In spite of dungeon, fire and sword;</a:t>
            </a:r>
          </a:p>
        </p:txBody>
      </p:sp>
    </p:spTree>
    <p:extLst>
      <p:ext uri="{BB962C8B-B14F-4D97-AF65-F5344CB8AC3E}">
        <p14:creationId xmlns:p14="http://schemas.microsoft.com/office/powerpoint/2010/main" val="3273605956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900" name="Rectangle 4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8902" name="WordArt 6"/>
          <p:cNvSpPr>
            <a:spLocks noChangeArrowheads="1" noChangeShapeType="1" noTextEdit="1"/>
          </p:cNvSpPr>
          <p:nvPr/>
        </p:nvSpPr>
        <p:spPr bwMode="auto">
          <a:xfrm>
            <a:off x="1211792" y="3517636"/>
            <a:ext cx="6691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O how our hearts beat high with joy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 Whene’er we hear God’s glorious Word:</a:t>
            </a:r>
          </a:p>
        </p:txBody>
      </p:sp>
    </p:spTree>
    <p:extLst>
      <p:ext uri="{BB962C8B-B14F-4D97-AF65-F5344CB8AC3E}">
        <p14:creationId xmlns:p14="http://schemas.microsoft.com/office/powerpoint/2010/main" val="112675323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4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209925" name="WordArt 5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</p:txBody>
      </p:sp>
    </p:spTree>
    <p:extLst>
      <p:ext uri="{BB962C8B-B14F-4D97-AF65-F5344CB8AC3E}">
        <p14:creationId xmlns:p14="http://schemas.microsoft.com/office/powerpoint/2010/main" val="22736521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Our fathers, chained in prisons dark,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Were still in heart and conscience free;</a:t>
            </a:r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480261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3819834409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And blest would be their children’s fate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If they, like them, should die for Thee:</a:t>
            </a: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0612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0613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176228061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7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9588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79590" name="WordArt 6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78052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</p:txBody>
      </p:sp>
    </p:spTree>
    <p:extLst>
      <p:ext uri="{BB962C8B-B14F-4D97-AF65-F5344CB8AC3E}">
        <p14:creationId xmlns:p14="http://schemas.microsoft.com/office/powerpoint/2010/main" val="2842997759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Faither of our fathers! We will love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Both friend and foe in all our strife;</a:t>
            </a:r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2660" name="Rectangle 4"/>
          <p:cNvSpPr>
            <a:spLocks noChangeArrowheads="1"/>
          </p:cNvSpPr>
          <p:nvPr/>
        </p:nvSpPr>
        <p:spPr bwMode="auto">
          <a:xfrm>
            <a:off x="2411678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G                  A7                      D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2661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4086361830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ChangeArrowheads="1"/>
          </p:cNvSpPr>
          <p:nvPr/>
        </p:nvSpPr>
        <p:spPr bwMode="auto">
          <a:xfrm>
            <a:off x="1206500" y="3302000"/>
            <a:ext cx="67945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And preach thee, too, as love knows how</a:t>
            </a:r>
          </a:p>
          <a:p>
            <a:pPr algn="ctr" defTabSz="761970"/>
            <a:r>
              <a:rPr kumimoji="0" lang="en-US" altLang="ko-KR" sz="30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HY견고딕" pitchFamily="18" charset="-127"/>
              </a:rPr>
              <a:t>By kindly words and virtuous life:</a:t>
            </a:r>
          </a:p>
        </p:txBody>
      </p:sp>
      <p:sp>
        <p:nvSpPr>
          <p:cNvPr id="581635" name="Rectangle 3"/>
          <p:cNvSpPr>
            <a:spLocks noChangeArrowheads="1"/>
          </p:cNvSpPr>
          <p:nvPr/>
        </p:nvSpPr>
        <p:spPr bwMode="auto">
          <a:xfrm>
            <a:off x="2352146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G                                            D7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1636" name="Rectangle 4"/>
          <p:cNvSpPr>
            <a:spLocks noChangeArrowheads="1"/>
          </p:cNvSpPr>
          <p:nvPr/>
        </p:nvSpPr>
        <p:spPr bwMode="auto">
          <a:xfrm>
            <a:off x="2352146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 D7  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1637" name="WordArt 5"/>
          <p:cNvSpPr>
            <a:spLocks noChangeArrowheads="1" noChangeShapeType="1" noTextEdit="1"/>
          </p:cNvSpPr>
          <p:nvPr/>
        </p:nvSpPr>
        <p:spPr bwMode="auto">
          <a:xfrm>
            <a:off x="1984375" y="3517636"/>
            <a:ext cx="5167313" cy="162057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are bound for Canaan land,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So prepare your heart.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If we wish there in to stand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Let us play our part.</a:t>
            </a:r>
          </a:p>
        </p:txBody>
      </p:sp>
    </p:spTree>
    <p:extLst>
      <p:ext uri="{BB962C8B-B14F-4D97-AF65-F5344CB8AC3E}">
        <p14:creationId xmlns:p14="http://schemas.microsoft.com/office/powerpoint/2010/main" val="144733566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2231761" y="697178"/>
            <a:ext cx="1080823" cy="1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    G                 D          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3684" name="Rectangle 4"/>
          <p:cNvSpPr>
            <a:spLocks noChangeArrowheads="1"/>
          </p:cNvSpPr>
          <p:nvPr/>
        </p:nvSpPr>
        <p:spPr bwMode="auto">
          <a:xfrm>
            <a:off x="3492500" y="1957917"/>
            <a:ext cx="1080823" cy="117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761970"/>
            <a:r>
              <a:rPr lang="en-US" altLang="ko-KR" sz="1333" b="1">
                <a:solidFill>
                  <a:srgbClr val="000000"/>
                </a:solidFill>
                <a:ea typeface="HY견고딕" pitchFamily="18" charset="-127"/>
              </a:rPr>
              <a:t>C                 D7                 G         C          G</a:t>
            </a:r>
            <a:endParaRPr lang="en-US" altLang="ko-KR" sz="2000">
              <a:solidFill>
                <a:srgbClr val="000000"/>
              </a:solidFill>
              <a:ea typeface="HY견고딕" pitchFamily="18" charset="-127"/>
            </a:endParaRPr>
          </a:p>
        </p:txBody>
      </p:sp>
      <p:sp>
        <p:nvSpPr>
          <p:cNvPr id="583686" name="WordArt 6"/>
          <p:cNvSpPr>
            <a:spLocks noChangeArrowheads="1" noChangeShapeType="1" noTextEdit="1"/>
          </p:cNvSpPr>
          <p:nvPr/>
        </p:nvSpPr>
        <p:spPr bwMode="auto">
          <a:xfrm>
            <a:off x="1811074" y="3517636"/>
            <a:ext cx="5548313" cy="1140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Faith of our fathers, holy faith!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We will be true to Thee till death.</a:t>
            </a:r>
          </a:p>
          <a:p>
            <a:pPr algn="ctr" defTabSz="761970"/>
            <a:r>
              <a:rPr lang="en-US" sz="2667" b="1" kern="1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Franklin Gothic Heavy" panose="020B0903020102020204" pitchFamily="34" charset="0"/>
                <a:ea typeface="HY견고딕" pitchFamily="18" charset="-127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341810057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1476" name="Picture 4" descr="http://cfile208.uf.daum.net/image/1209A9254C0091B622551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6017" y="553246"/>
            <a:ext cx="3742184" cy="165618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HYGothic-Extra"/>
              </a:rPr>
              <a:t>폐회 기도</a:t>
            </a:r>
            <a:endParaRPr lang="en-US" b="1" dirty="0">
              <a:solidFill>
                <a:srgbClr val="0099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HYGothic-Extr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355977" y="4441676"/>
            <a:ext cx="4788024" cy="1273324"/>
          </a:xfrm>
        </p:spPr>
        <p:txBody>
          <a:bodyPr/>
          <a:lstStyle/>
          <a:p>
            <a:r>
              <a:rPr lang="ko-KR" altLang="en-US" b="1" dirty="0" smtClean="0">
                <a:solidFill>
                  <a:srgbClr val="009900"/>
                </a:solidFill>
                <a:latin typeface="HYGothic-Extra"/>
              </a:rPr>
              <a:t>김순배 강도사</a:t>
            </a:r>
            <a:endParaRPr lang="en-US" b="1" dirty="0">
              <a:solidFill>
                <a:srgbClr val="009900"/>
              </a:solidFill>
              <a:latin typeface="HYGothic-Extra"/>
            </a:endParaRPr>
          </a:p>
        </p:txBody>
      </p:sp>
      <p:sp>
        <p:nvSpPr>
          <p:cNvPr id="1001474" name="AutoShape 2" descr="data:image/jpeg;base64,/9j/4AAQSkZJRgABAQAAAQABAAD/2wCEAAkGBxQTEhUUExQWFhUXGBoYGRgYFxgYGBgYGhgaGhgcFxwYHCggGBolHBwYITEhJSkrLi4uGB8zODMsNygtLisBCgoKDg0OGxAQGiwkICQsLCwsLCwsLCwsLCwsLCwsLCwsLCwsLCwsLCwsLCwsLCwsLCwsLCwsLCwsLCwsLCwsLP/AABEIAMcA/gMBIgACEQEDEQH/xAAcAAACAgMBAQAAAAAAAAAAAAACAwEEAAUGBwj/xAA1EAABAwIDBQcEAgIDAQEAAAABAAIRAyEEMUEFElFhcQYigZGhsfATMsHRQuFS8QcUI3IV/8QAGQEAAwEBAQAAAAAAAAAAAAAAAAECAwQF/8QAJhEAAgIBBAICAgMBAAAAAAAAAAECEQMEEiExQVETIjJhcYGxQv/aAAwDAQACEQMRAD8A9Yw9fec4WhpI1zHooP8AKprIaOAEx7yrDGQSNDfzzUloAgLyBUAaR3Q2184tZRhx/EGzbWyt4cU2myNb3TWhMdFbEA953Btvf8BGadgEbocCBBslVqp3g0cL+iaExeEqwHmIgmT5fiE2nigQS2TE6EXHgo3buFoJv5BIxFQ7rg0xAz6ok6VjirdFtsm7gPdDcTGc+i4fZ23nUqpZVe403H7v8Y9hkt/i9v0GFo35tEtvnkTCmM01ZpPDKLqjdMcSYg2zOihrwCd5wuTAtkkYbGB7S9okXjK6dh7wd2Lf7WhiSTItIuL8puj3ogXKkusVjdOI18EIYW6BpmgecgNZROpkm+QyWVdIEz6JhRjmDdI5LKRloKKnqClPEuA0ufER/aQwmu3hY+Me05qWtm97ZD8lFTAAgZBTTbGXVOhkOvHW6LfCCoQC0cSfZQ9kubylMCKpJFouY8EbQ0NgRCmoOCw08vNH6EScs0G4ASeOqh9KXgkZD3I/Sa5D9gLbcQg+oHS0aG/hCbTYB7+aGhF+ZPugKBNnAnoPG/4Q15dAFhr86JtRmXI/ghGUqCgBawVPGlxgNkcx85qzSfJM5Axflmq7q+8TuiQIF54SY9FL6E+hjSpc64UUqgdcA+IIRuZJBWaGCGd4nkI5ZosPTgXJJ5/hA953t1sZSfx+UQqXhUBJ7rbCY+BDF5Igo2g5+iUKkPdJ4R5FNAwKdEP7zgLiFpdrUjTgMFzOVshInwldDSFvnVa/btQMZvkfafQ2Pooy/iaYfzR5VtztERU+m+mN096QTYn8EXWlbUeypvtu3UZyNPH9re9qtkd4Ed5ubcsiclqtmv7xpvF2m3MaH5wV43H47iv5PUad8m92Vt91GH03FzCRLTw1toQu/wBjbapYiiSx4kHvDIiSV5RjdnXL2EtOfI9Rqm7J2pumW9yoNOMctQhVtuJz5sCk76Z7XvDdBOSGvLu6OpP4XM9ne1oruFN/cfHg/pw6LqiN24HMp0efKLTpjqcRZBWfEamYHisY+05Slf8AXbpmTM6m85qrGMvOgBz1Q74cbA2OcQOBRlsQoDO7HGfVITGNbCXTqbziBpmq9FzgLmwiScp4CPBMwLYDubifVNdgNfEg8PymQhp81lOpN00NEb5JIiw1UPfrwBRVHeqFrO7B4QgGTRdYONpH9pbyH7ucT52KNz4ZPAfhTSENEx7J/oRO/mOH6S223B5+X7TBc8lDyBfwQMkuvEIasy3hr+EQzBRkJAJe1JB7xAHPzt+FY3oBJ0VcUpO8ZEganmVImHQENA4W8lDKskiDbXRDvGLIGVRJF7ZnwWQDWWniVjRuydSb+wVT/sOLiRZoBvqSOCZgmgMFgLCcpOt1dCLLXzIg21090inTP3G5Fs9cifJHMzwnQ/pSK1y0TbO1vNCAN7yGyfGFynbTEuDWgHuuEkLqRUBmPYrm+0WDOIiDuQHXInIxlKzypuJvp2vkRxW2MXVpU2RDiLic+i12LwYewVGd1wM8wc/EclvttltShTcI3hZ3HebZaTAvzbobjp/RUwdK12j1exeFxofLXEB4F+BB1HJajalLcMts7MGJgTqOCPb1E0jvXByFvTpyScNjRVs5ve3YLeIXZjhX3j0RJ3wx+Ex5My3dqsgwNb2LV6T2F7Wurudhq16gaHMM/c3UHmF45UNRrg8CI7sE5tmwK3eCL6VQV6TiHCIjhqCtMmOK59nNODmq8nvGKxApjecYDWz4rleznaR+JxjqYI+m0G0XBHFcNie0L3kue50EXvYXGfgtl2LqbuOa6bPBBOUnT1XKlK7ZDwKMH5PWCxx4DNMhLNWTA8c7Iqdp6qjjIIgAAT6dUwKHFQHSSIy/SYGVAYtmVNNgAgKP5eyhze9PKEAFunenSLfn8LKk6FZUqAZzfLX2WOEpgDIMDNTWEkDTM+H9wksJLp0BIjpZNeO835okKw3uAgccvgSMU0mDMAGTbh1R1B3mnr7KXnTim2Nhbx3ZClzrSeEqGCBCHe7pSCxLmEgzMnIGYiUdRhOfpxRMfPUKajlL6ApVnQJNuGeZVei1p33bptxnQc1eq0pHzwValg3EneJjQDKZk/pTEnksUaYAhKx7ZYWNm/Dgm0RJMCwMST7JraPnqVQyvQ+0gG4EeMWTaAgTxzuhw9OC8cTPmLLMKS5zrQ1pIF80+wD5aLnO1OM+lTdFuA56roXOmwz6rznttXIJAJsIOpJWOTmo+zp0sbnfo0/ZPEGvVq0ngDvFzOsAEHja6qbawrqf2ZtJPIjUHwSMOTQ+lVZO9MmTrJkHlC6jatP61MVWRDgJ6p5GoTUl0ejFOqZqaL2VqY3rQbg6WJXJbTBZUZuGLk84/NltMVv0CXjKIe06gXBjiE/E0GVWBzQJF1thrG7/AOWKScuPJVxOGbUpkyATcHmquxcW27Ce96TrCbsx8F1IiIvHI8FQ2tg/pua5g70zY2+ErojFO8bf8EybS3IvbXouYA9gnQjkfgScFtJzWsrAXYQ6L6EWV2nXL2tJ6EHQrU1Khp1XR3mkZcvk+aeNWtrXKJmvPg+g+zu1G4mgyq228JI4O1WzpE6ryP8A447T06T20A4FjzABMFrj16L1zDl0AuABOnBc8ouL5POnGnQNT/EG/mmNFzzWOFwR0KXV3i4AGBBJt5JIgOm6bxCki4WUm6IS072doytnKKGE4a8Pyl1qpFgCTCYWzKAs7w1IQJk7wEE6x5rGtEyoqEiABOfQRksaTuyc404pgHN0uvW3bZkzEdEGGY6XE8Yy5BHSabz4JCCmAJ+WUCzSYvdZVm3Ue6l7Ta+qAK4rbtoznXMzpxUEht3ESSc+Ep3/AF+8HcLDxzWPoS6Twj1/0pfQUxNIuMkxyTJhttEttQiTFgbDUqX1iACRmQIHE9VCBGUJjxueJm/qmUnGJJ+SooNO7cRn6lQ1wIgKgCGpQEwQALEE+37TWCyUJJmIiYvn6JgKJYwxqZOXOT6rzbtO+X1Dlc2XouMobzZdGcdBN/QLzntey7t3XL5ospr7ROzR9s5rG0S6mCDIkzyW37AbRDHuwjyS1wlkybjMTzF1QwTTBYTINwclqqbnUq9OoJ/83gnQ7uR9F0RSlGUGdkvDOm7U7Olo3ci0t9c1osAz6ZA/iREcHCzvwV2W0W71E6iZGtiuHrYOXhwJBaZPMGxB8Fjp5XBwbLkvKM2ph3MqCs2O7Z3McVceGVAD9wIg9DCvvo725w3YKRg8CGtsLcFfypxV9oahTNDAw9WST9N144efBNx+HH1GuH2uEdTmPFbHF02khpHTr/pUqVIGl9MnKwOoINl0RyXUvPkza8GpwNDeqkju1GuJBGUg+i9m7G9s/qbtCuYq5NOjo/K8twDGsqEO+5wvzIOYVzHM3YeJDmEOaRoQZHgjNPdJIwnhTg/Z74yoDkQmAarXbAxwr4elVbk5oPS1/WVbLzvbsCIGvGclj0cA8FIoVC4AkADS/wDSNzxlN0MQyBnEIsQx1QTCCmyCeJuSk02kOAgWAucz8/KsQZmfBFh2VaIe5zt9oABtcknwiFZeNBAWOMyJSQwHMQOCLF0Moai9tTrZMVWpvTINuEaRb1VgtnUosCYUB4NuHJY2NFDWwInn6ygZIcYkkLC6ywtCxylvgCkyoSZDhu2yvJ1VlwkQlUTm3hY+SDFwACSYBvEydNOalEj2vtfxS8PVEWEC0eKT9AFsxEkF0yDa6LCU7HKOXIn+lQyw2r3iIy58VNQ+6A1RflmdOKHCXl0k3McImBZAE4iIg8vfkuO7V7Oh31AO670PNdlEuPL/AGqe1cMKrSw6/pZ5I7ka4cjhKzxvaANMEt0v4awtXS2i1x3yZLrbozJmPCbLqdrYQtDgf4khciMD9Eg533pi4nILfTyjKLvs9SV8NdHe7Ee6pRIaLgQQeXwLUV6JDoOpB4cle7C44Gs8AzvNsJ1BH7Vzb9Lvz/IBcc18c69lp2VamGLWmRpPhmhwRaWEax4Juz8X/F1wQRdVcXT+k6AZabg8lCt2i7NVjmQ93QkQqtCHHeH8tOBGa2GPYZD7m2XFa7DG5Eji22a7cfMTN9mVGXnIif8AXinYupvUwRw/KXhGFwcKmcny/K1WMxf0nfTdJB14afOq1jDfKl2iJParZ65/xdjt7DOpj+D7dDddlRcXPJEboAE8TrC4H/iOj/41bky4CfBegNA6AWCh/keXlX3YTG99x5D8o8z4KAhrPIiBMmL6KSAqg4ZoHuIAyJlYWAGTmYHjyRfTAQBjG3+ZpdVrCYdEkR4SmseDkbqAAHTIugQqgM+EwByCZRdMqKjgNM+CRXrGCd08BBEkmwQBjK260/yNrTqT/abRAA3iLnP9Kvs6iQyCLmCbzfX1CtPqAeHuckADUqXAtcrHUjrc/OCI3g8NDZRXdlaeiT6AW0GSVOIbIHVvoQiD7kAWGuiXUfluxmJPBSgGvggg8ENN8ADUQsDiScoj1UVBEEyb6KgF1qTjIgG+8fMQOeRVmhS3WgcFjHXvaY6qWgyTogaSF0WfceJn0AQlveJ+fLJgfB3b/wC0LWgTlmT53SA4ntJs8fUdb7xvAnQ9FyG0sDDTI6HKV6T2lwznN32mSwZe68/2xi9/K5XOt0cnB6unmpY69HJ7DxxwuOa4nu5HoYy8V6pW3KjmvBsRf8LyfbGAc8hwsf1kur7LbX32fTfZ7YHI8/FdWtjvgsi/svEqk0/6NzX2cGulpEHil7Xp90R/HzuNUP1iAc/maR9S8OOYXnK7s3KdOoC2Ctdi8MBunmLq7i6JaLKpiXl262LAT1K7MfdohmYuxa4CBkfJc/2mpgw8aZ9F1VRoewtI+4QesLiXMcXPou+4TB1tddej5d+v8MdRW2vZ6X/w3j91lSk913d9hvlER1Xqbbx80Xzt2G2t9LFUBrvhp6Gy+iTmPFGoi4zbfk8udXwRUdBA0+QiqvFhqbjwUPgubxv7Ins7zTwlYkg4hxsBnIjlxKI5jpkmBqhjITHQvDCAf/p3uVIptkmM0FUSx1olMe0AQLIEC4gmBmoIkgR9t/QhGwIf5Z6cUkBDHHeIi3HxKN7ZPkfK6h5ghSbxnCGBj3HRVT3YkEuMm3X/AEm4itFgCSTEAfk5JTml2pbHSZ/ST5ExlJoACIJdUkFsa2v0J/CaApGA50SdMz4KaYMyTbQeHTqlYo5NAnekZ2Cfu5J+ABpVJJPh7pocoLOCCqO6ehQBIqAmxBtpyQGkBpmUAO5TmPtb6gJjSTG9HghiJIsvNO0OEFOs8buu8I4FekVJJj5zXL9usCS0VW/xs7odVlkXk6tNPbOjz3FM4Bc1jMYcPWDmjPMcQupr3uuc25hi64AOnguvStXUumd+ROvr2dXs/bIq02loEe3FWK9/OV57sPHOoPIdIYc+R4ruqWLBAOdvnVc+p03xT+vQ8OTfHnssUaeYJsqhwZL5GXVWxVsFgBzgEa3C5k2jSTK2Jph791oAyErQbb2BVbUD2jvZ5/cNI8F0Jphr94ZGLHQroWva5gBEzx0yWsM8sTTiZTSkuTyej3MSJG6+zhaA1/6/a9z2B2upV2tY8htaBLZgHmDwXJY/ZVN2YB9/BO2d2fY0BzptkNY0lbZNVHIlxyccsFnd4zbNGkbmTyuVRPbGgMw7yXM4gTfRc/tMPMhhj1WUcjkyXhij1jZ/aChWsx4ngbH1zWwY+bryfZOHdAvDou7h84LptnbVqtLbkgf5aj8Kvk55M5Y/R2TRYjmVAfJI4RPuk0MexzZDv2mYV0y6I3rjpAWqdmQ4lRwUVBa/VRQJIBMCQLJ0BlcWPn5I5SGsmoTwDfDNE2rLiADbM2jKUCBrPMhrRcic8suXyERYPNZSbcu4+wyQsqh1xPlHuEkALx3hykpeLG9Df8iAemZTGh2ZjWIQUaMuLznkOQHwqACcGtGUDNDTryQIPtGmqNxDrAgkdLKvRB3nOJsCR6ApiLdZ0Xk8EZFkplOZcb3kTpbgnBIopuaXSSSG6C1xztOaZVqGQAJmT0hG59jAmNBmoazUiCmIBjiXHgNf0tL2v2iGUiy0vB8At/C8+7ZVv/V5PIDoP7WWR0qOjTwUp8nHBxOdlXxuHkWmUdKXPECb5DMi8q89rc25LXdsaPTStHLY/BkMicxfqg7PbTcyWOMtaJ4kCb+C2W2Kw+1szFlrcDszcpuqPO7M3vYLvjJSxVPz0c07U04nZYbGtLQQQQUxg4eS4vCV3CowU5aHEC4+6NSNAOK7PBOBG6fu+f2vO1GH4+jSOSzZ4LC75G9lYrpv/wA1u7bwWr2W2w14LpMK8PAA0zXGlbCcqNds/ZzS4Ofc3gaQNTzVjFYWZ4BHji5tQEZAaKGY4EQ4EeC0pdGNvs56vS3eqpHCix1/RXS7TpAwQqP0IaTqRA9pS6E2LZhd1obwueZ/rJNaIaNMlZbRgD5mq2NY5zmtGRN+MD56ppGcmRhATczfLhGQW92NiS3uumIVKjh4bHBNLSIAAkn8LSLaMpHQVHbzTBzsnhaamSOquYXEOJMxAMDjotoyM2qH1HEGGxvE+Q4lZTbuhxPU+X9LC8Nucyor3aRxEedlRJjKp3ZIgWzUzpkhrxG7x/CViqZdABjMmPnNIDHuMgc0RqRzNsuaGu8tbvEAkcMkL3u3gIFxJzIsQpQhtNkCwjy/CJoAnn/pDVqwQIJmcuSF9SWutlbPp+07GPrZQoc9Kazdg3Lj/vwRht0ADTzd1/ATA5QUNGiAJ1QAvEGYh0XvETHjzhebds8RDzJyK9HpAS6BmSZ6n9ryvt48Cs4TkZhZtXOKOvSum2UeytcNrFzr90xyJOasYxkvcWjMz+1zmDxJZXYP8m/iQunaCTKrPFxnu/R3QkmjXmhGTb6SqFXBmo6H94aCbeWq6J4HjoiweD3e8Rc6cFEc7irM5Rs1X/Sa0tMDeyA4NzVmjnOuQhWq1Ikl0dB+krBMEcVLna5IfBvti4h0xA4AxmuqD9yGtHMrl9lUi1zY4yul37nLLNZx9ibD+oCZjJLGFBEwJ/aBpkHh/SbTriLSfnFWZk4NncIdFvZa6uzedyFgOi2LzALpzmypUaZkk5afPNJktk4hkAE6IcJQk73wIq1MucBMC5PhkrTWlosJvCpIzbI+n3pN7WHNWKdO8lY4Q0EjUWHEm11aYyW8DCtIlsUCFYpsQYgwLAEyI8wrBq7oEiSTFv7VpENjPpgXzRPSxVJdu7pmxOUCZ58lGIa4kAOIF+GemnVUJkGpyQ0QZJJBOsDIjMKvtKt9JkjvONhJiSf6TsM1waN8idYy9SmkSEysHTFwJ0McEml9wHAFFRG60CPTisoth5IGg6WJUIDKhJqAA2aJPU2A90/eb9pNyhpiJJzNyhwhFzq4z04enumMsVKcgckmiyXP5EewTWVQZibSJjhZE0QZ4oQypSfctjKb+Ue/ojqPsY4eqOrUaM8zwk+ySaPdIE3FjrPFAjGteQLhvQTa9rrzXthsWo6u5wEg5aHnC9OoQGjpz4KtjsAx7SIvmDzUytcxNcU9r5PDMZsKq9zC0OBDYJyuMs81t9i4GpTbFSpJ4cDOhXQbaolji0job5clVpUpAWc9ROcdrO+KjdoFrGiTA/tYSTl5ocRSJdujLVWRSAiNNFhXANlOo4kGAeXNTszBxnIHuVeo0CCCeds5V2my4+QqvgyZZwDBvAm3BO2nW3SH56JbWZOGl0VckhoAvlBMeyEJvg2FCnLQZn/SZQ7oM2iemaDAYctbBf4DordGgNwkj3nPmtEjNsVij3bCx+fpJpDkn46sCbmwUUKUuk5RbS/yE6IbHMpTBT/oE7t7TPomtpjOExzw2J1TSJsRiKUAE6EHyhOa3jAsiqMkics/HRRiKW9HDPrw9VokZtkOAuSbWPJLr1XbzAADeZM802u8DdFh4e0I3N16KhDC2HTxEeWX5WPEqS5Ax4IkGfVDYytVu8d2YHhfNKc3fAAcQBY2OY5+Kc4EucCSBAjIDmiw7osLDOeMqokhEIRY9ffVYx941CQKe9UMiQ0R4m/tCzQxlJ070nX8I6EDW5Pz0QmnM9R6JgIVAEygAIk5k2MZmURKFwMWUlIYD295p4T6pm6lB8ki9vJTu5zqEABWkwBaT6QnMbCBjQ0REI5vkgRQ2nsttZsOgOGRGnXiuSrbGqUyQZI0jJd7u3nwQOYC6SBKzeNN2awyuJ583DQSddUWHws3PFdJtvZ8HfaLHPqtVTohYtU6Z0qakrENw95idP2rH/Xkqy1iZTZkgTFUWCDa6sMbrqNVgw8ElOptvEdU0iWxmHp5Ep9erujdAn+0NOrM6QUJbdaLgzbAZSnOFYNMyIsNVFMGeSsOMBVRFjauVlg0P+PwqaR/jeR8zUkWIFoGfNVRFk1b7vX8LHXMcFjYgQq9YneJANm56cra/wBqhMsVAJHjCwTreULGmASZIvlGYTAM0ABUZIiYGVkOHNgBaPW0JjmkkcEDm3sePz3QgIxAnxssfTDRDbJdeoQ5rWiZNzwHnxWHdBO9nP6Tj2At/dIP+Wf4U0j3Z43PisWKEheSWMtmefjlCPDukB2kLFioY41QbaqTksWKRiHNJdnAjTUlG+puiVixPwIh51KPehSsSYAmtLt0DKCTOUyjc1YsTGuROLHcgiZstBWw+46FKxZ5VxZpjfNEtTGM1vCxYsl2bFvUdEDiGmJgnqsWKkQxtLChoTabVixaJGbBp5A+asvpglp4fpYsVkB4muGxz/HwLMmk6Z3WLFQicQe719tfRLrYiGlwvGmXRYsSAZQmL/PRSSZ5LFiH2MU54fMOOUeamg7S9lixIRFRpmev4KD6g+5zbHLXP/SxYmnQH//Z"/>
          <p:cNvSpPr>
            <a:spLocks noChangeAspect="1" noChangeArrowheads="1"/>
          </p:cNvSpPr>
          <p:nvPr/>
        </p:nvSpPr>
        <p:spPr bwMode="auto">
          <a:xfrm>
            <a:off x="155574" y="-144461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16647"/>
      </p:ext>
    </p:extLst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0450" name="Picture 2" descr="http://cfs13.tistory.com/image/2/tistory/2009/04/18/11/37/49e93cf199fd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7" y="0"/>
            <a:ext cx="9433048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d"/>
    <p:sndAc>
      <p:endSnd/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378" name="Picture 2" descr="https://encrypted-tbn2.gstatic.com/images?q=tbn:ANd9GcRmc2HTnCQbXvLjRTdB-1N9VAOB-WHDObkMBwwCRBiAtvMIFa4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71800" y="32753"/>
            <a:ext cx="7772400" cy="1225019"/>
          </a:xfrm>
        </p:spPr>
        <p:txBody>
          <a:bodyPr/>
          <a:lstStyle/>
          <a:p>
            <a:r>
              <a:rPr lang="ko-KR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교회 소식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649588"/>
            <a:ext cx="9144000" cy="1460500"/>
          </a:xfrm>
        </p:spPr>
        <p:txBody>
          <a:bodyPr/>
          <a:lstStyle/>
          <a:p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하나님이 꿈꾸시는 교회에 나오셔서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예배드리는 모든 성도님들을 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/>
            </a:r>
            <a:br>
              <a:rPr lang="en-US" altLang="ko-KR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</a:br>
            <a:r>
              <a:rPr lang="ko-KR" altLang="en-US" sz="3600" b="1" dirty="0" smtClean="0">
                <a:solidFill>
                  <a:srgbClr val="800000"/>
                </a:solidFill>
                <a:latin typeface="HYGothic-Extra"/>
                <a:cs typeface="Times New Roman" pitchFamily="18" charset="0"/>
              </a:rPr>
              <a:t>환영합니다</a:t>
            </a:r>
            <a:r>
              <a:rPr lang="en-US" altLang="ko-KR" sz="3600" b="1" dirty="0" smtClean="0">
                <a:solidFill>
                  <a:srgbClr val="800000"/>
                </a:solidFill>
                <a:latin typeface="HYGothic-Extra"/>
              </a:rPr>
              <a:t>.</a:t>
            </a:r>
            <a:r>
              <a:rPr lang="en-US" altLang="ko-KR" b="1" dirty="0" smtClean="0">
                <a:solidFill>
                  <a:srgbClr val="3333CC"/>
                </a:solidFill>
                <a:latin typeface="HYGothic-Extra"/>
              </a:rPr>
              <a:t/>
            </a:r>
            <a:br>
              <a:rPr lang="en-US" altLang="ko-KR" b="1" dirty="0" smtClean="0">
                <a:solidFill>
                  <a:srgbClr val="3333CC"/>
                </a:solidFill>
                <a:latin typeface="HYGothic-Extra"/>
              </a:rPr>
            </a:br>
            <a:endParaRPr lang="en-US" dirty="0"/>
          </a:p>
        </p:txBody>
      </p:sp>
    </p:spTree>
  </p:cSld>
  <p:clrMapOvr>
    <a:masterClrMapping/>
  </p:clrMapOvr>
  <p:transition spd="med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5074" name="Picture 2" descr="https://encrypted-tbn1.gstatic.com/images?q=tbn:ANd9GcRFIqoemH7JeXLTDbxj8icKPqqeM8jJSO4fwgkXY7X-ZZLTd3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1" y="-814904"/>
            <a:ext cx="11017224" cy="79928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09628"/>
            <a:ext cx="8229600" cy="9525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I will be with you always even until the end of the world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 spd="med">
    <p:pull dir="d"/>
    <p:sndAc>
      <p:endSnd/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4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8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9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1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23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2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2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3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3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3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3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3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3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2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9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34" charset="-127"/>
            <a:ea typeface="굴림" pitchFamily="34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4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5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6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7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8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9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11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0_기본 디자인">
  <a:themeElements>
    <a:clrScheme name="기본 디자인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기본 디자인">
      <a:majorFont>
        <a:latin typeface="HY견고딕"/>
        <a:ea typeface="HY견고딕"/>
        <a:cs typeface=""/>
      </a:majorFont>
      <a:minorFont>
        <a:latin typeface="HY견고딕"/>
        <a:ea typeface="HY견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디자인 사용자 지정">
  <a:themeElements>
    <a:clrScheme name="2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2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디자인 사용자 지정">
  <a:themeElements>
    <a:clrScheme name="1_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디자인 사용자 지정">
      <a:majorFont>
        <a:latin typeface="Gulim"/>
        <a:ea typeface="Gulim"/>
        <a:cs typeface=""/>
      </a:majorFont>
      <a:minorFont>
        <a:latin typeface="Gulim"/>
        <a:ea typeface="Guli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1_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666609</TotalTime>
  <Words>461</Words>
  <Application>Microsoft Office PowerPoint</Application>
  <PresentationFormat>On-screen Show (16:10)</PresentationFormat>
  <Paragraphs>125</Paragraphs>
  <Slides>55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41</vt:i4>
      </vt:variant>
      <vt:variant>
        <vt:lpstr>Slide Titles</vt:lpstr>
      </vt:variant>
      <vt:variant>
        <vt:i4>55</vt:i4>
      </vt:variant>
    </vt:vector>
  </HeadingPairs>
  <TitlesOfParts>
    <vt:vector size="108" baseType="lpstr">
      <vt:lpstr>HY견고딕</vt:lpstr>
      <vt:lpstr>HY견고딕</vt:lpstr>
      <vt:lpstr>굴림</vt:lpstr>
      <vt:lpstr>굴림</vt:lpstr>
      <vt:lpstr>맑은 고딕</vt:lpstr>
      <vt:lpstr>바탕체</vt:lpstr>
      <vt:lpstr>Arial</vt:lpstr>
      <vt:lpstr>Calibri</vt:lpstr>
      <vt:lpstr>Franklin Gothic Heavy</vt:lpstr>
      <vt:lpstr>Georgia</vt:lpstr>
      <vt:lpstr>Shonar Bangla</vt:lpstr>
      <vt:lpstr>Times New Roman</vt:lpstr>
      <vt:lpstr>Default Design</vt:lpstr>
      <vt:lpstr>3_기본 디자인</vt:lpstr>
      <vt:lpstr>1_기본 디자인</vt:lpstr>
      <vt:lpstr>2_기본 디자인</vt:lpstr>
      <vt:lpstr>30_기본 디자인</vt:lpstr>
      <vt:lpstr>1_디자인 사용자 지정</vt:lpstr>
      <vt:lpstr>디자인 사용자 지정</vt:lpstr>
      <vt:lpstr>2_디자인 사용자 지정</vt:lpstr>
      <vt:lpstr>3_디자인 사용자 지정</vt:lpstr>
      <vt:lpstr>4_디자인 사용자 지정</vt:lpstr>
      <vt:lpstr>5_디자인 사용자 지정</vt:lpstr>
      <vt:lpstr>6_디자인 사용자 지정</vt:lpstr>
      <vt:lpstr>7_디자인 사용자 지정</vt:lpstr>
      <vt:lpstr>8_디자인 사용자 지정</vt:lpstr>
      <vt:lpstr>9_디자인 사용자 지정</vt:lpstr>
      <vt:lpstr>21_기본 디자인</vt:lpstr>
      <vt:lpstr>13_기본 디자인</vt:lpstr>
      <vt:lpstr>16_기본 디자인</vt:lpstr>
      <vt:lpstr>17_기본 디자인</vt:lpstr>
      <vt:lpstr>18_기본 디자인</vt:lpstr>
      <vt:lpstr>23_기본 디자인</vt:lpstr>
      <vt:lpstr>27_기본 디자인</vt:lpstr>
      <vt:lpstr>28_기본 디자인</vt:lpstr>
      <vt:lpstr>34_기본 디자인</vt:lpstr>
      <vt:lpstr>35_기본 디자인</vt:lpstr>
      <vt:lpstr>36_기본 디자인</vt:lpstr>
      <vt:lpstr>37_기본 디자인</vt:lpstr>
      <vt:lpstr>38_기본 디자인</vt:lpstr>
      <vt:lpstr>31_기본 디자인</vt:lpstr>
      <vt:lpstr>32_기본 디자인</vt:lpstr>
      <vt:lpstr>33_기본 디자인</vt:lpstr>
      <vt:lpstr>39_기본 디자인</vt:lpstr>
      <vt:lpstr>기본 디자인</vt:lpstr>
      <vt:lpstr>4_기본 디자인</vt:lpstr>
      <vt:lpstr>5_기본 디자인</vt:lpstr>
      <vt:lpstr>6_기본 디자인</vt:lpstr>
      <vt:lpstr>7_기본 디자인</vt:lpstr>
      <vt:lpstr>8_기본 디자인</vt:lpstr>
      <vt:lpstr>9_기본 디자인</vt:lpstr>
      <vt:lpstr>10_기본 디자인</vt:lpstr>
      <vt:lpstr>11_기본 디자인</vt:lpstr>
      <vt:lpstr>하나님이 꿈꾸는 교회</vt:lpstr>
      <vt:lpstr>Worship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Offertory 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(히 10:26)  우리가 진리를 아는 지식을 받은 후 짐짓 죄를 범한즉 다시 속죄하는 제사가 없고 (히 10:27)  오직 무서운 마음으로 심판을 기다리는 것과 대적하는 자를 태울 맹렬한 불만 있으리라 (히 10:28)  모세의 법을 폐한 자도 두세 증인으로 말미암아 불쌍히 여김을 받지 못하고 죽었거든 </vt:lpstr>
      <vt:lpstr> (히 10:29)  하물며 하나님의 아들을 짓밟고 자기를 거룩하게 한 언약의 피를 부정한 것으로 여기고 은혜의 성령을 욕되게 하는 자가 당연히 받을 형벌은 얼마나 더 무겁겠느냐 너희는 생각하라 (히 10:30)  원수 갚는 것이 내게 있으니 내가 갚으리라 하시고 또 다시 주께서 그의 백성을 심판하리라 말씀하신 것을 우리가 아노니  </vt:lpstr>
      <vt:lpstr>(히 10:31)  살아 계신 하나님의 손에 빠져 들어가는 것이 무서울진저 (히 10:32)  전날에 너희가 빛을 받은 후에 고난의 큰 싸움을 견디어 낸 것을 생각하라 (히 10:33)  혹은 비방과 환난으로써 사람에게 구경거리가 되고 혹은 이런 형편에 있는 자들과 사귀는 자가 되었으니(히 10:34)  너희가 갇힌 자를 동정하고 너희 소유를 빼앗기는 것도 기쁘게 당한 것은 더 낫고 영구한 소유가 있는 줄 앎이라 </vt:lpstr>
      <vt:lpstr>(히 10:35)  그러므로 너희 담대함을 버리지 말라 이것이 큰 상을 얻게 하느니라 (히 10:36)  너희에게 인내가 필요함은 너희가 하나님의 뜻을 행한 후에 약속하신 것을 받기 위함이라 (히 10:37)  잠시 잠깐 후면 오실 이가 오시리니 지체하지 아니하시리라 </vt:lpstr>
      <vt:lpstr> (히 10:38)  나의 의인은 믿음으로 말미암아 살리라 또한 뒤로 물러가면 내 마음이 그를 기뻐하지 아니하리라 하셨느니라 (히 10:39)  우리는 뒤로 물러가 멸망할 자가 아니요 오직 영혼을 구원함에 이르는 믿음을 가진 자니라 </vt:lpstr>
      <vt:lpstr>26 For if we sin wilfully after that we have received the knowledge of the truth, there remaineth no more sacrifice for sins, </vt:lpstr>
      <vt:lpstr>  (히 6:4)  한 번 빛을 받고 하늘의 은사를 맛보고 성령에 참여한 바 되고 (히 6:5)  하나님의 선한 말씀과 내세의 능력을 맛보고도 (히 6:6)  타락한 자들은 다시 새롭게 하여 회개하게 할 수 없나니 이는 그들이 하나님의 아들을 다시 십자가에 못 박아 드러내 놓고 욕되게 함이라 </vt:lpstr>
      <vt:lpstr>  (신 32:39)  이제는 나 곧 내가 그인 줄 알라 나 외에는 신이 없도다 나는 죽이기도 하며 살리기도 하며 상하게도 하며 낫게도 하나니 내 손에서 능히 빼앗을 자가 없도다  </vt:lpstr>
      <vt:lpstr>(계 2:10)  너는 장차 받을 고난을 두려워하지 말라 볼지어다 마귀가 장차 너희 가운데에서 몇 사람을 옥에 던져 시험을 받게 하리니 너희가 십 일 동안 환난을 받으리라 네가 죽도록 충성하라 그리하면 내가 생명의 관을 네게 주리라 (계 14:12)  성도들의 인내가 여기 있나니 그들은 하나님의 계명과 예수에 대한 믿음을 지키는 자니라  </vt:lpstr>
      <vt:lpstr>(사 26:20)  내 백성아 갈지어다 네 밀실에 들어가서 네 문을 닫고 분노가 지나기까지 잠깐 숨을지어다  (사 26:21)  보라 여호와께서 그의 처소에서 나오사 땅의 거민의 죄악을 벌하실 것이라 땅이 그 위에 잦았던 피를 드러내고 그 살해 당한 자를 다시는 덮지 아니하리라 </vt:lpstr>
      <vt:lpstr>(합 2:3)  이 묵시는 정한 때가 있나니 그 종말이 속히 이르겠고 결코 거짓되지 아니하리라 비록 더딜지라도 기다리라 지체되지 않고 반드시 응하리라  (합 2:4)  보라 그의 마음은 교만하며 그 속에서 정직하지 못하나 의인은 그의 믿음으로 말미암아 살리라 </vt:lpstr>
      <vt:lpstr>(학 2:6)  만군의 여호와가 이같이 말하노라 조금 있으면 내가 하늘과 땅과 바다와 육지를 진동시킬 것이요  (학 2:7)  또한 모든 나라를 진동시킬 것이며 모든 나라의 보배가 이르리니 내가 이 성전에 영광이 충만하게 하리라 만군의 여호와의 말이니라 사모하는 것이  </vt:lpstr>
      <vt:lpstr>(학 2:8)  은도 내 것이요 금도 내 것이니라 만군의 여호와의 말이니라 (학 2:9)  이 성전의 나중 영광이 이전 영광보다 크리라 만군의 여호와의 말이니라 내가 이 곳에 평강을 주리라 만군의 여호와의 말이니라 </vt:lpstr>
      <vt:lpstr>(계 22:7)  보라 내가 속히 오리니 이 두루마리의 예언의 말씀을 지키는 자는 복이 있으리라 하더라 (계 22:12)  보라 내가 속히 오리니 내가 줄 1)상이 내게 있어 각 사람에게 그가 행한 대로 갚아 주리라 (계 22:20)  이것들을 증언하신 이가 이르시되 내가 진실로 속히 오리라 하시거늘 아멘 주 예수여 오시옵소서</vt:lpstr>
      <vt:lpstr>찬양대 </vt:lpstr>
      <vt:lpstr>PowerPoint Presentation</vt:lpstr>
      <vt:lpstr>PowerPoint Presentation</vt:lpstr>
      <vt:lpstr>PowerPoint Presentation</vt:lpstr>
      <vt:lpstr>PowerPoint Presentation</vt:lpstr>
      <vt:lpstr> 새 언약을 맺은 성도들에게 주는 경고와 실천적 권면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폐회 기도</vt:lpstr>
      <vt:lpstr>PowerPoint Presentation</vt:lpstr>
      <vt:lpstr>교회 소식</vt:lpstr>
      <vt:lpstr>PowerPoint Presentation</vt:lpstr>
      <vt:lpstr>PowerPoint Presentation</vt:lpstr>
      <vt:lpstr>PowerPoint Presentation</vt:lpstr>
      <vt:lpstr>I will be with you always even until the end of the world</vt:lpstr>
    </vt:vector>
  </TitlesOfParts>
  <Company>LOVE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Pastor Choi</dc:creator>
  <cp:lastModifiedBy>admin</cp:lastModifiedBy>
  <cp:revision>6273</cp:revision>
  <dcterms:created xsi:type="dcterms:W3CDTF">2008-11-11T01:40:04Z</dcterms:created>
  <dcterms:modified xsi:type="dcterms:W3CDTF">2017-07-02T10:00:36Z</dcterms:modified>
</cp:coreProperties>
</file>