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slideLayouts/slideLayout39.xml" ContentType="application/vnd.openxmlformats-officedocument.presentationml.slideLayout+xml"/>
  <Override PartName="/ppt/theme/theme16.xml" ContentType="application/vnd.openxmlformats-officedocument.theme+xml"/>
  <Override PartName="/ppt/slideLayouts/slideLayout40.xml" ContentType="application/vnd.openxmlformats-officedocument.presentationml.slideLayout+xml"/>
  <Override PartName="/ppt/theme/theme17.xml" ContentType="application/vnd.openxmlformats-officedocument.theme+xml"/>
  <Override PartName="/ppt/slideLayouts/slideLayout41.xml" ContentType="application/vnd.openxmlformats-officedocument.presentationml.slideLayout+xml"/>
  <Override PartName="/ppt/theme/theme18.xml" ContentType="application/vnd.openxmlformats-officedocument.theme+xml"/>
  <Override PartName="/ppt/slideLayouts/slideLayout42.xml" ContentType="application/vnd.openxmlformats-officedocument.presentationml.slideLayout+xml"/>
  <Override PartName="/ppt/theme/theme19.xml" ContentType="application/vnd.openxmlformats-officedocument.theme+xml"/>
  <Override PartName="/ppt/slideLayouts/slideLayout43.xml" ContentType="application/vnd.openxmlformats-officedocument.presentationml.slideLayout+xml"/>
  <Override PartName="/ppt/theme/theme20.xml" ContentType="application/vnd.openxmlformats-officedocument.theme+xml"/>
  <Override PartName="/ppt/slideLayouts/slideLayout44.xml" ContentType="application/vnd.openxmlformats-officedocument.presentationml.slideLayout+xml"/>
  <Override PartName="/ppt/theme/theme21.xml" ContentType="application/vnd.openxmlformats-officedocument.theme+xml"/>
  <Override PartName="/ppt/slideLayouts/slideLayout45.xml" ContentType="application/vnd.openxmlformats-officedocument.presentationml.slideLayout+xml"/>
  <Override PartName="/ppt/theme/theme22.xml" ContentType="application/vnd.openxmlformats-officedocument.theme+xml"/>
  <Override PartName="/ppt/slideLayouts/slideLayout46.xml" ContentType="application/vnd.openxmlformats-officedocument.presentationml.slideLayout+xml"/>
  <Override PartName="/ppt/theme/theme23.xml" ContentType="application/vnd.openxmlformats-officedocument.theme+xml"/>
  <Override PartName="/ppt/slideLayouts/slideLayout47.xml" ContentType="application/vnd.openxmlformats-officedocument.presentationml.slideLayout+xml"/>
  <Override PartName="/ppt/theme/theme24.xml" ContentType="application/vnd.openxmlformats-officedocument.theme+xml"/>
  <Override PartName="/ppt/slideLayouts/slideLayout48.xml" ContentType="application/vnd.openxmlformats-officedocument.presentationml.slideLayout+xml"/>
  <Override PartName="/ppt/theme/theme25.xml" ContentType="application/vnd.openxmlformats-officedocument.theme+xml"/>
  <Override PartName="/ppt/slideLayouts/slideLayout49.xml" ContentType="application/vnd.openxmlformats-officedocument.presentationml.slideLayout+xml"/>
  <Override PartName="/ppt/theme/theme26.xml" ContentType="application/vnd.openxmlformats-officedocument.theme+xml"/>
  <Override PartName="/ppt/slideLayouts/slideLayout50.xml" ContentType="application/vnd.openxmlformats-officedocument.presentationml.slideLayout+xml"/>
  <Override PartName="/ppt/theme/theme27.xml" ContentType="application/vnd.openxmlformats-officedocument.theme+xml"/>
  <Override PartName="/ppt/slideLayouts/slideLayout51.xml" ContentType="application/vnd.openxmlformats-officedocument.presentationml.slideLayout+xml"/>
  <Override PartName="/ppt/theme/theme28.xml" ContentType="application/vnd.openxmlformats-officedocument.theme+xml"/>
  <Override PartName="/ppt/slideLayouts/slideLayout52.xml" ContentType="application/vnd.openxmlformats-officedocument.presentationml.slideLayout+xml"/>
  <Override PartName="/ppt/theme/theme29.xml" ContentType="application/vnd.openxmlformats-officedocument.theme+xml"/>
  <Override PartName="/ppt/slideLayouts/slideLayout53.xml" ContentType="application/vnd.openxmlformats-officedocument.presentationml.slideLayout+xml"/>
  <Override PartName="/ppt/theme/theme30.xml" ContentType="application/vnd.openxmlformats-officedocument.theme+xml"/>
  <Override PartName="/ppt/slideLayouts/slideLayout54.xml" ContentType="application/vnd.openxmlformats-officedocument.presentationml.slideLayout+xml"/>
  <Override PartName="/ppt/theme/theme31.xml" ContentType="application/vnd.openxmlformats-officedocument.theme+xml"/>
  <Override PartName="/ppt/slideLayouts/slideLayout55.xml" ContentType="application/vnd.openxmlformats-officedocument.presentationml.slideLayout+xml"/>
  <Override PartName="/ppt/theme/theme32.xml" ContentType="application/vnd.openxmlformats-officedocument.theme+xml"/>
  <Override PartName="/ppt/slideLayouts/slideLayout56.xml" ContentType="application/vnd.openxmlformats-officedocument.presentationml.slideLayout+xml"/>
  <Override PartName="/ppt/theme/theme33.xml" ContentType="application/vnd.openxmlformats-officedocument.theme+xml"/>
  <Override PartName="/ppt/slideLayouts/slideLayout57.xml" ContentType="application/vnd.openxmlformats-officedocument.presentationml.slideLayout+xml"/>
  <Override PartName="/ppt/theme/theme34.xml" ContentType="application/vnd.openxmlformats-officedocument.theme+xml"/>
  <Override PartName="/ppt/slideLayouts/slideLayout58.xml" ContentType="application/vnd.openxmlformats-officedocument.presentationml.slideLayout+xml"/>
  <Override PartName="/ppt/theme/theme35.xml" ContentType="application/vnd.openxmlformats-officedocument.theme+xml"/>
  <Override PartName="/ppt/slideLayouts/slideLayout59.xml" ContentType="application/vnd.openxmlformats-officedocument.presentationml.slideLayout+xml"/>
  <Override PartName="/ppt/theme/theme36.xml" ContentType="application/vnd.openxmlformats-officedocument.theme+xml"/>
  <Override PartName="/ppt/slideLayouts/slideLayout60.xml" ContentType="application/vnd.openxmlformats-officedocument.presentationml.slideLayout+xml"/>
  <Override PartName="/ppt/theme/theme37.xml" ContentType="application/vnd.openxmlformats-officedocument.theme+xml"/>
  <Override PartName="/ppt/slideLayouts/slideLayout61.xml" ContentType="application/vnd.openxmlformats-officedocument.presentationml.slideLayout+xml"/>
  <Override PartName="/ppt/theme/theme38.xml" ContentType="application/vnd.openxmlformats-officedocument.theme+xml"/>
  <Override PartName="/ppt/slideLayouts/slideLayout62.xml" ContentType="application/vnd.openxmlformats-officedocument.presentationml.slideLayout+xml"/>
  <Override PartName="/ppt/theme/theme39.xml" ContentType="application/vnd.openxmlformats-officedocument.theme+xml"/>
  <Override PartName="/ppt/slideLayouts/slideLayout63.xml" ContentType="application/vnd.openxmlformats-officedocument.presentationml.slideLayout+xml"/>
  <Override PartName="/ppt/theme/theme40.xml" ContentType="application/vnd.openxmlformats-officedocument.theme+xml"/>
  <Override PartName="/ppt/slideLayouts/slideLayout64.xml" ContentType="application/vnd.openxmlformats-officedocument.presentationml.slideLayout+xml"/>
  <Override PartName="/ppt/theme/theme41.xml" ContentType="application/vnd.openxmlformats-officedocument.theme+xml"/>
  <Override PartName="/ppt/slideLayouts/slideLayout65.xml" ContentType="application/vnd.openxmlformats-officedocument.presentationml.slideLayout+xml"/>
  <Override PartName="/ppt/theme/theme42.xml" ContentType="application/vnd.openxmlformats-officedocument.theme+xml"/>
  <Override PartName="/ppt/slideLayouts/slideLayout66.xml" ContentType="application/vnd.openxmlformats-officedocument.presentationml.slideLayout+xml"/>
  <Override PartName="/ppt/theme/theme43.xml" ContentType="application/vnd.openxmlformats-officedocument.theme+xml"/>
  <Override PartName="/ppt/slideLayouts/slideLayout67.xml" ContentType="application/vnd.openxmlformats-officedocument.presentationml.slideLayout+xml"/>
  <Override PartName="/ppt/theme/theme44.xml" ContentType="application/vnd.openxmlformats-officedocument.theme+xml"/>
  <Override PartName="/ppt/slideLayouts/slideLayout68.xml" ContentType="application/vnd.openxmlformats-officedocument.presentationml.slideLayout+xml"/>
  <Override PartName="/ppt/theme/theme45.xml" ContentType="application/vnd.openxmlformats-officedocument.theme+xml"/>
  <Override PartName="/ppt/slideLayouts/slideLayout69.xml" ContentType="application/vnd.openxmlformats-officedocument.presentationml.slideLayout+xml"/>
  <Override PartName="/ppt/theme/theme46.xml" ContentType="application/vnd.openxmlformats-officedocument.theme+xml"/>
  <Override PartName="/ppt/slideLayouts/slideLayout70.xml" ContentType="application/vnd.openxmlformats-officedocument.presentationml.slideLayout+xml"/>
  <Override PartName="/ppt/theme/theme47.xml" ContentType="application/vnd.openxmlformats-officedocument.theme+xml"/>
  <Override PartName="/ppt/slideLayouts/slideLayout71.xml" ContentType="application/vnd.openxmlformats-officedocument.presentationml.slideLayout+xml"/>
  <Override PartName="/ppt/theme/theme48.xml" ContentType="application/vnd.openxmlformats-officedocument.theme+xml"/>
  <Override PartName="/ppt/slideLayouts/slideLayout72.xml" ContentType="application/vnd.openxmlformats-officedocument.presentationml.slideLayout+xml"/>
  <Override PartName="/ppt/theme/theme49.xml" ContentType="application/vnd.openxmlformats-officedocument.theme+xml"/>
  <Override PartName="/ppt/slideLayouts/slideLayout73.xml" ContentType="application/vnd.openxmlformats-officedocument.presentationml.slideLayout+xml"/>
  <Override PartName="/ppt/theme/theme50.xml" ContentType="application/vnd.openxmlformats-officedocument.theme+xml"/>
  <Override PartName="/ppt/slideLayouts/slideLayout74.xml" ContentType="application/vnd.openxmlformats-officedocument.presentationml.slideLayout+xml"/>
  <Override PartName="/ppt/theme/theme51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2.xml" ContentType="application/vnd.openxmlformats-officedocument.theme+xml"/>
  <Override PartName="/ppt/theme/theme53.xml" ContentType="application/vnd.openxmlformats-officedocument.theme+xml"/>
  <Override PartName="/ppt/theme/theme5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06">
  <p:sldMasterIdLst>
    <p:sldMasterId id="2147483650" r:id="rId1"/>
    <p:sldMasterId id="2147487730" r:id="rId2"/>
    <p:sldMasterId id="2147487877" r:id="rId3"/>
    <p:sldMasterId id="2147488023" r:id="rId4"/>
    <p:sldMasterId id="2147488283" r:id="rId5"/>
    <p:sldMasterId id="2147489967" r:id="rId6"/>
    <p:sldMasterId id="2147489969" r:id="rId7"/>
    <p:sldMasterId id="2147489971" r:id="rId8"/>
    <p:sldMasterId id="2147489973" r:id="rId9"/>
    <p:sldMasterId id="2147489975" r:id="rId10"/>
    <p:sldMasterId id="2147489977" r:id="rId11"/>
    <p:sldMasterId id="2147489979" r:id="rId12"/>
    <p:sldMasterId id="2147489981" r:id="rId13"/>
    <p:sldMasterId id="2147489983" r:id="rId14"/>
    <p:sldMasterId id="2147489985" r:id="rId15"/>
    <p:sldMasterId id="2147493619" r:id="rId16"/>
    <p:sldMasterId id="2147493621" r:id="rId17"/>
    <p:sldMasterId id="2147493623" r:id="rId18"/>
    <p:sldMasterId id="2147493625" r:id="rId19"/>
    <p:sldMasterId id="2147493627" r:id="rId20"/>
    <p:sldMasterId id="2147493629" r:id="rId21"/>
    <p:sldMasterId id="2147493631" r:id="rId22"/>
    <p:sldMasterId id="2147493669" r:id="rId23"/>
    <p:sldMasterId id="2147493671" r:id="rId24"/>
    <p:sldMasterId id="2147493673" r:id="rId25"/>
    <p:sldMasterId id="2147493675" r:id="rId26"/>
    <p:sldMasterId id="2147493677" r:id="rId27"/>
    <p:sldMasterId id="2147494141" r:id="rId28"/>
    <p:sldMasterId id="2147494143" r:id="rId29"/>
    <p:sldMasterId id="2147494145" r:id="rId30"/>
    <p:sldMasterId id="2147494147" r:id="rId31"/>
    <p:sldMasterId id="2147494149" r:id="rId32"/>
    <p:sldMasterId id="2147494151" r:id="rId33"/>
    <p:sldMasterId id="2147494153" r:id="rId34"/>
    <p:sldMasterId id="2147494155" r:id="rId35"/>
    <p:sldMasterId id="2147494157" r:id="rId36"/>
    <p:sldMasterId id="2147494159" r:id="rId37"/>
    <p:sldMasterId id="2147494161" r:id="rId38"/>
    <p:sldMasterId id="2147494163" r:id="rId39"/>
    <p:sldMasterId id="2147494165" r:id="rId40"/>
    <p:sldMasterId id="2147494167" r:id="rId41"/>
    <p:sldMasterId id="2147494169" r:id="rId42"/>
    <p:sldMasterId id="2147494171" r:id="rId43"/>
    <p:sldMasterId id="2147494173" r:id="rId44"/>
    <p:sldMasterId id="2147494175" r:id="rId45"/>
    <p:sldMasterId id="2147494177" r:id="rId46"/>
    <p:sldMasterId id="2147494179" r:id="rId47"/>
    <p:sldMasterId id="2147494181" r:id="rId48"/>
    <p:sldMasterId id="2147494183" r:id="rId49"/>
    <p:sldMasterId id="2147494185" r:id="rId50"/>
    <p:sldMasterId id="2147494187" r:id="rId51"/>
    <p:sldMasterId id="2147494189" r:id="rId52"/>
  </p:sldMasterIdLst>
  <p:notesMasterIdLst>
    <p:notesMasterId r:id="rId117"/>
  </p:notesMasterIdLst>
  <p:handoutMasterIdLst>
    <p:handoutMasterId r:id="rId118"/>
  </p:handoutMasterIdLst>
  <p:sldIdLst>
    <p:sldId id="4577" r:id="rId53"/>
    <p:sldId id="4578" r:id="rId54"/>
    <p:sldId id="4595" r:id="rId55"/>
    <p:sldId id="8069" r:id="rId56"/>
    <p:sldId id="8070" r:id="rId57"/>
    <p:sldId id="8071" r:id="rId58"/>
    <p:sldId id="8072" r:id="rId59"/>
    <p:sldId id="8073" r:id="rId60"/>
    <p:sldId id="8074" r:id="rId61"/>
    <p:sldId id="8075" r:id="rId62"/>
    <p:sldId id="4624" r:id="rId63"/>
    <p:sldId id="8153" r:id="rId64"/>
    <p:sldId id="8094" r:id="rId65"/>
    <p:sldId id="8095" r:id="rId66"/>
    <p:sldId id="8096" r:id="rId67"/>
    <p:sldId id="8097" r:id="rId68"/>
    <p:sldId id="8098" r:id="rId69"/>
    <p:sldId id="4060" r:id="rId70"/>
    <p:sldId id="4245" r:id="rId71"/>
    <p:sldId id="8238" r:id="rId72"/>
    <p:sldId id="7723" r:id="rId73"/>
    <p:sldId id="7724" r:id="rId74"/>
    <p:sldId id="7661" r:id="rId75"/>
    <p:sldId id="8217" r:id="rId76"/>
    <p:sldId id="8380" r:id="rId77"/>
    <p:sldId id="8382" r:id="rId78"/>
    <p:sldId id="8381" r:id="rId79"/>
    <p:sldId id="8383" r:id="rId80"/>
    <p:sldId id="8385" r:id="rId81"/>
    <p:sldId id="8384" r:id="rId82"/>
    <p:sldId id="4599" r:id="rId83"/>
    <p:sldId id="8386" r:id="rId84"/>
    <p:sldId id="8387" r:id="rId85"/>
    <p:sldId id="8388" r:id="rId86"/>
    <p:sldId id="8389" r:id="rId87"/>
    <p:sldId id="8390" r:id="rId88"/>
    <p:sldId id="8391" r:id="rId89"/>
    <p:sldId id="8392" r:id="rId90"/>
    <p:sldId id="8393" r:id="rId91"/>
    <p:sldId id="8394" r:id="rId92"/>
    <p:sldId id="8395" r:id="rId93"/>
    <p:sldId id="8396" r:id="rId94"/>
    <p:sldId id="8397" r:id="rId95"/>
    <p:sldId id="8398" r:id="rId96"/>
    <p:sldId id="8399" r:id="rId97"/>
    <p:sldId id="8400" r:id="rId98"/>
    <p:sldId id="8401" r:id="rId99"/>
    <p:sldId id="4635" r:id="rId100"/>
    <p:sldId id="8402" r:id="rId101"/>
    <p:sldId id="8403" r:id="rId102"/>
    <p:sldId id="8404" r:id="rId103"/>
    <p:sldId id="8405" r:id="rId104"/>
    <p:sldId id="8406" r:id="rId105"/>
    <p:sldId id="8407" r:id="rId106"/>
    <p:sldId id="8408" r:id="rId107"/>
    <p:sldId id="8409" r:id="rId108"/>
    <p:sldId id="8410" r:id="rId109"/>
    <p:sldId id="8411" r:id="rId110"/>
    <p:sldId id="4638" r:id="rId111"/>
    <p:sldId id="4830" r:id="rId112"/>
    <p:sldId id="4602" r:id="rId113"/>
    <p:sldId id="4603" r:id="rId114"/>
    <p:sldId id="4604" r:id="rId115"/>
    <p:sldId id="4827" r:id="rId116"/>
  </p:sldIdLst>
  <p:sldSz cx="9144000" cy="5715000" type="screen16x10"/>
  <p:notesSz cx="6858000" cy="9144000"/>
  <p:photoAlbum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590727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1181452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772181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2362908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953633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3544360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4135085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4725814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800000"/>
    <a:srgbClr val="990033"/>
    <a:srgbClr val="333399"/>
    <a:srgbClr val="0000CC"/>
    <a:srgbClr val="FF0000"/>
    <a:srgbClr val="3333CC"/>
    <a:srgbClr val="9900CC"/>
    <a:srgbClr val="3333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65" autoAdjust="0"/>
    <p:restoredTop sz="95214" autoAdjust="0"/>
  </p:normalViewPr>
  <p:slideViewPr>
    <p:cSldViewPr>
      <p:cViewPr varScale="1">
        <p:scale>
          <a:sx n="53" d="100"/>
          <a:sy n="53" d="100"/>
        </p:scale>
        <p:origin x="78" y="528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276" y="7857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4" d="100"/>
          <a:sy n="34" d="100"/>
        </p:scale>
        <p:origin x="-1444" y="-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notesMaster" Target="notesMasters/notesMaster1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" Target="slides/slide11.xml"/><Relationship Id="rId68" Type="http://schemas.openxmlformats.org/officeDocument/2006/relationships/slide" Target="slides/slide16.xml"/><Relationship Id="rId84" Type="http://schemas.openxmlformats.org/officeDocument/2006/relationships/slide" Target="slides/slide32.xml"/><Relationship Id="rId89" Type="http://schemas.openxmlformats.org/officeDocument/2006/relationships/slide" Target="slides/slide37.xml"/><Relationship Id="rId112" Type="http://schemas.openxmlformats.org/officeDocument/2006/relationships/slide" Target="slides/slide60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55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" Target="slides/slide1.xml"/><Relationship Id="rId58" Type="http://schemas.openxmlformats.org/officeDocument/2006/relationships/slide" Target="slides/slide6.xml"/><Relationship Id="rId74" Type="http://schemas.openxmlformats.org/officeDocument/2006/relationships/slide" Target="slides/slide22.xml"/><Relationship Id="rId79" Type="http://schemas.openxmlformats.org/officeDocument/2006/relationships/slide" Target="slides/slide27.xml"/><Relationship Id="rId102" Type="http://schemas.openxmlformats.org/officeDocument/2006/relationships/slide" Target="slides/slide50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38.xml"/><Relationship Id="rId95" Type="http://schemas.openxmlformats.org/officeDocument/2006/relationships/slide" Target="slides/slide43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" Target="slides/slide12.xml"/><Relationship Id="rId69" Type="http://schemas.openxmlformats.org/officeDocument/2006/relationships/slide" Target="slides/slide17.xml"/><Relationship Id="rId113" Type="http://schemas.openxmlformats.org/officeDocument/2006/relationships/slide" Target="slides/slide61.xml"/><Relationship Id="rId118" Type="http://schemas.openxmlformats.org/officeDocument/2006/relationships/handoutMaster" Target="handoutMasters/handoutMaster1.xml"/><Relationship Id="rId80" Type="http://schemas.openxmlformats.org/officeDocument/2006/relationships/slide" Target="slides/slide28.xml"/><Relationship Id="rId85" Type="http://schemas.openxmlformats.org/officeDocument/2006/relationships/slide" Target="slides/slide3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" Target="slides/slide7.xml"/><Relationship Id="rId103" Type="http://schemas.openxmlformats.org/officeDocument/2006/relationships/slide" Target="slides/slide51.xml"/><Relationship Id="rId108" Type="http://schemas.openxmlformats.org/officeDocument/2006/relationships/slide" Target="slides/slide56.xml"/><Relationship Id="rId54" Type="http://schemas.openxmlformats.org/officeDocument/2006/relationships/slide" Target="slides/slide2.xml"/><Relationship Id="rId70" Type="http://schemas.openxmlformats.org/officeDocument/2006/relationships/slide" Target="slides/slide18.xml"/><Relationship Id="rId75" Type="http://schemas.openxmlformats.org/officeDocument/2006/relationships/slide" Target="slides/slide23.xml"/><Relationship Id="rId91" Type="http://schemas.openxmlformats.org/officeDocument/2006/relationships/slide" Target="slides/slide39.xml"/><Relationship Id="rId96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62.xml"/><Relationship Id="rId119" Type="http://schemas.openxmlformats.org/officeDocument/2006/relationships/presProps" Target="presProps.xml"/><Relationship Id="rId44" Type="http://schemas.openxmlformats.org/officeDocument/2006/relationships/slideMaster" Target="slideMasters/slideMaster44.xml"/><Relationship Id="rId60" Type="http://schemas.openxmlformats.org/officeDocument/2006/relationships/slide" Target="slides/slide8.xml"/><Relationship Id="rId65" Type="http://schemas.openxmlformats.org/officeDocument/2006/relationships/slide" Target="slides/slide13.xml"/><Relationship Id="rId81" Type="http://schemas.openxmlformats.org/officeDocument/2006/relationships/slide" Target="slides/slide29.xml"/><Relationship Id="rId86" Type="http://schemas.openxmlformats.org/officeDocument/2006/relationships/slide" Target="slides/slide3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57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" Target="slides/slide3.xml"/><Relationship Id="rId76" Type="http://schemas.openxmlformats.org/officeDocument/2006/relationships/slide" Target="slides/slide24.xml"/><Relationship Id="rId97" Type="http://schemas.openxmlformats.org/officeDocument/2006/relationships/slide" Target="slides/slide45.xml"/><Relationship Id="rId104" Type="http://schemas.openxmlformats.org/officeDocument/2006/relationships/slide" Target="slides/slide52.xml"/><Relationship Id="rId12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19.xml"/><Relationship Id="rId92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14.xml"/><Relationship Id="rId87" Type="http://schemas.openxmlformats.org/officeDocument/2006/relationships/slide" Target="slides/slide35.xml"/><Relationship Id="rId110" Type="http://schemas.openxmlformats.org/officeDocument/2006/relationships/slide" Target="slides/slide58.xml"/><Relationship Id="rId115" Type="http://schemas.openxmlformats.org/officeDocument/2006/relationships/slide" Target="slides/slide63.xml"/><Relationship Id="rId61" Type="http://schemas.openxmlformats.org/officeDocument/2006/relationships/slide" Target="slides/slide9.xml"/><Relationship Id="rId82" Type="http://schemas.openxmlformats.org/officeDocument/2006/relationships/slide" Target="slides/slide30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4.xml"/><Relationship Id="rId77" Type="http://schemas.openxmlformats.org/officeDocument/2006/relationships/slide" Target="slides/slide25.xml"/><Relationship Id="rId100" Type="http://schemas.openxmlformats.org/officeDocument/2006/relationships/slide" Target="slides/slide48.xml"/><Relationship Id="rId105" Type="http://schemas.openxmlformats.org/officeDocument/2006/relationships/slide" Target="slides/slide53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20.xml"/><Relationship Id="rId93" Type="http://schemas.openxmlformats.org/officeDocument/2006/relationships/slide" Target="slides/slide41.xml"/><Relationship Id="rId98" Type="http://schemas.openxmlformats.org/officeDocument/2006/relationships/slide" Target="slides/slide46.xml"/><Relationship Id="rId12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" Target="slides/slide15.xml"/><Relationship Id="rId116" Type="http://schemas.openxmlformats.org/officeDocument/2006/relationships/slide" Target="slides/slide64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" Target="slides/slide10.xml"/><Relationship Id="rId83" Type="http://schemas.openxmlformats.org/officeDocument/2006/relationships/slide" Target="slides/slide31.xml"/><Relationship Id="rId88" Type="http://schemas.openxmlformats.org/officeDocument/2006/relationships/slide" Target="slides/slide36.xml"/><Relationship Id="rId111" Type="http://schemas.openxmlformats.org/officeDocument/2006/relationships/slide" Target="slides/slide59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" Target="slides/slide5.xml"/><Relationship Id="rId106" Type="http://schemas.openxmlformats.org/officeDocument/2006/relationships/slide" Target="slides/slide54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" Target="slides/slide21.xml"/><Relationship Id="rId78" Type="http://schemas.openxmlformats.org/officeDocument/2006/relationships/slide" Target="slides/slide26.xml"/><Relationship Id="rId94" Type="http://schemas.openxmlformats.org/officeDocument/2006/relationships/slide" Target="slides/slide42.xml"/><Relationship Id="rId99" Type="http://schemas.openxmlformats.org/officeDocument/2006/relationships/slide" Target="slides/slide47.xml"/><Relationship Id="rId101" Type="http://schemas.openxmlformats.org/officeDocument/2006/relationships/slide" Target="slides/slide49.xml"/><Relationship Id="rId1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감사하는 교회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주일 예배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2E83A04-67DF-43CE-B28C-F74B783D844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41897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감사하는 교회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주일 예배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389032B-C7E8-4A00-88C8-EEC18C5A1C9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44200330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590727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1181452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772181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2362908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953633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544360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135085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725814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dirty="0" err="1" smtClean="0"/>
              <a:t>감사하는</a:t>
            </a:r>
            <a:r>
              <a:rPr lang="en-US" altLang="ko-KR" smtClean="0"/>
              <a:t>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196748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76661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48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351464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58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92204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64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94220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01060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altLang="ko-KR" smtClean="0">
                <a:latin typeface="굴림" charset="-127"/>
                <a:ea typeface="굴림" charset="-127"/>
              </a:rPr>
              <a:t>감사하는 교회</a:t>
            </a:r>
          </a:p>
        </p:txBody>
      </p:sp>
      <p:sp>
        <p:nvSpPr>
          <p:cNvPr id="4813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altLang="ko-KR" smtClean="0">
                <a:latin typeface="굴림" charset="-127"/>
                <a:ea typeface="굴림" charset="-127"/>
              </a:rPr>
              <a:t>주일 예배</a:t>
            </a:r>
          </a:p>
        </p:txBody>
      </p:sp>
      <p:sp>
        <p:nvSpPr>
          <p:cNvPr id="4813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F76DF5-42F1-4800-9A50-689EFAF20B30}" type="slidenum">
              <a:rPr lang="en-US" altLang="ko-KR" smtClean="0">
                <a:latin typeface="굴림" charset="-127"/>
                <a:ea typeface="굴림" charset="-127"/>
              </a:rPr>
              <a:pPr/>
              <a:t>18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481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481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ko-KR" smtClean="0">
              <a:latin typeface="굴림" charset="-127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36881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800176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50392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78303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07083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00487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13583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4FD00-43C9-4DDC-A431-FF879D2AA8B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15A01-72DD-429B-9B94-64A63BC5128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1" y="262600"/>
            <a:ext cx="2057400" cy="4876269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1" y="262600"/>
            <a:ext cx="6019800" cy="4876269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D57B0-672A-4A89-9DB2-F4A3DEF7C3A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8312E-8445-4B63-AF50-89361957CC2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CCDBD-2A32-4A06-8760-7D5FF058C3D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2" y="3672965"/>
            <a:ext cx="7772400" cy="1135063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2422391"/>
            <a:ext cx="7772400" cy="1250157"/>
          </a:xfrm>
        </p:spPr>
        <p:txBody>
          <a:bodyPr anchor="b"/>
          <a:lstStyle>
            <a:lvl1pPr marL="0" indent="0">
              <a:buNone/>
              <a:defRPr sz="2700"/>
            </a:lvl1pPr>
            <a:lvl2pPr marL="590727" indent="0">
              <a:buNone/>
              <a:defRPr sz="2200"/>
            </a:lvl2pPr>
            <a:lvl3pPr marL="1181452" indent="0">
              <a:buNone/>
              <a:defRPr sz="2000"/>
            </a:lvl3pPr>
            <a:lvl4pPr marL="1772181" indent="0">
              <a:buNone/>
              <a:defRPr sz="1800"/>
            </a:lvl4pPr>
            <a:lvl5pPr marL="2362908" indent="0">
              <a:buNone/>
              <a:defRPr sz="1800"/>
            </a:lvl5pPr>
            <a:lvl6pPr marL="2953633" indent="0">
              <a:buNone/>
              <a:defRPr sz="1800"/>
            </a:lvl6pPr>
            <a:lvl7pPr marL="3544360" indent="0">
              <a:buNone/>
              <a:defRPr sz="1800"/>
            </a:lvl7pPr>
            <a:lvl8pPr marL="4135085" indent="0">
              <a:buNone/>
              <a:defRPr sz="1800"/>
            </a:lvl8pPr>
            <a:lvl9pPr marL="4725814" indent="0">
              <a:buNone/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4695C-6261-4BD1-A257-6FB899B6938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2FC78-DC7C-4AB1-A772-BCDEEC9B5AB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26" y="1279390"/>
            <a:ext cx="4040189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26" y="1812470"/>
            <a:ext cx="4040189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4" y="1279390"/>
            <a:ext cx="4041774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4" y="1812470"/>
            <a:ext cx="4041774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59931-C91F-4812-B239-20FD4FF9A43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6292F-F424-42A0-80F4-70E1DFDEC74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9FB01-AAC3-44AB-B3A5-A6311DDEB13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27566"/>
            <a:ext cx="5111750" cy="4877594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196010"/>
            <a:ext cx="3008314" cy="39092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7B812-1949-46C9-AEBA-20F7B2270C1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833E5-7744-4004-8B8D-1271EEA6A84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6" y="4000505"/>
            <a:ext cx="5486400" cy="472282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6" y="510644"/>
            <a:ext cx="5486400" cy="3429000"/>
          </a:xfrm>
        </p:spPr>
        <p:txBody>
          <a:bodyPr/>
          <a:lstStyle>
            <a:lvl1pPr marL="0" indent="0">
              <a:buNone/>
              <a:defRPr sz="4000"/>
            </a:lvl1pPr>
            <a:lvl2pPr marL="590727" indent="0">
              <a:buNone/>
              <a:defRPr sz="3600"/>
            </a:lvl2pPr>
            <a:lvl3pPr marL="1181452" indent="0">
              <a:buNone/>
              <a:defRPr sz="3100"/>
            </a:lvl3pPr>
            <a:lvl4pPr marL="1772181" indent="0">
              <a:buNone/>
              <a:defRPr sz="2700"/>
            </a:lvl4pPr>
            <a:lvl5pPr marL="2362908" indent="0">
              <a:buNone/>
              <a:defRPr sz="2700"/>
            </a:lvl5pPr>
            <a:lvl6pPr marL="2953633" indent="0">
              <a:buNone/>
              <a:defRPr sz="2700"/>
            </a:lvl6pPr>
            <a:lvl7pPr marL="3544360" indent="0">
              <a:buNone/>
              <a:defRPr sz="2700"/>
            </a:lvl7pPr>
            <a:lvl8pPr marL="4135085" indent="0">
              <a:buNone/>
              <a:defRPr sz="2700"/>
            </a:lvl8pPr>
            <a:lvl9pPr marL="4725814" indent="0">
              <a:buNone/>
              <a:defRPr sz="27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6" y="4508307"/>
            <a:ext cx="5486400" cy="6707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AAB72-78CC-453A-8DCA-37D4628CB4A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898A0-6F99-4A40-A88B-C0349A1B3EC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62600"/>
            <a:ext cx="2057400" cy="4876269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62600"/>
            <a:ext cx="6019800" cy="4876269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9512F-2AC8-4A5E-BACF-C5DE3460908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0"/>
            <a:ext cx="7772400" cy="1225021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457139" indent="0" algn="ctr">
              <a:buNone/>
              <a:defRPr/>
            </a:lvl2pPr>
            <a:lvl3pPr marL="914277" indent="0" algn="ctr">
              <a:buNone/>
              <a:defRPr/>
            </a:lvl3pPr>
            <a:lvl4pPr marL="1371416" indent="0" algn="ctr">
              <a:buNone/>
              <a:defRPr/>
            </a:lvl4pPr>
            <a:lvl5pPr marL="1828555" indent="0" algn="ctr">
              <a:buNone/>
              <a:defRPr/>
            </a:lvl5pPr>
            <a:lvl6pPr marL="2285693" indent="0" algn="ctr">
              <a:buNone/>
              <a:defRPr/>
            </a:lvl6pPr>
            <a:lvl7pPr marL="2742832" indent="0" algn="ctr">
              <a:buNone/>
              <a:defRPr/>
            </a:lvl7pPr>
            <a:lvl8pPr marL="3199971" indent="0" algn="ctr">
              <a:buNone/>
              <a:defRPr/>
            </a:lvl8pPr>
            <a:lvl9pPr marL="365711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E29466-7067-4909-8C8F-2424838B201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DC53C-E548-4AB9-8A0C-1447627DA02B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4" y="3672965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4" y="2422261"/>
            <a:ext cx="7772400" cy="125015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9" indent="0">
              <a:buNone/>
              <a:defRPr sz="1800"/>
            </a:lvl2pPr>
            <a:lvl3pPr marL="914277" indent="0">
              <a:buNone/>
              <a:defRPr sz="1600"/>
            </a:lvl3pPr>
            <a:lvl4pPr marL="1371416" indent="0">
              <a:buNone/>
              <a:defRPr sz="1400"/>
            </a:lvl4pPr>
            <a:lvl5pPr marL="1828555" indent="0">
              <a:buNone/>
              <a:defRPr sz="1400"/>
            </a:lvl5pPr>
            <a:lvl6pPr marL="2285693" indent="0">
              <a:buNone/>
              <a:defRPr sz="1400"/>
            </a:lvl6pPr>
            <a:lvl7pPr marL="2742832" indent="0">
              <a:buNone/>
              <a:defRPr sz="1400"/>
            </a:lvl7pPr>
            <a:lvl8pPr marL="3199971" indent="0">
              <a:buNone/>
              <a:defRPr sz="1400"/>
            </a:lvl8pPr>
            <a:lvl9pPr marL="365711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6915F3-B739-4F62-8EB1-D73B7CBB75E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1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1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6F9FE6-EBAE-4E90-9249-E559960D238F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26" y="1279264"/>
            <a:ext cx="4040189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7" indent="0">
              <a:buNone/>
              <a:defRPr sz="1800" b="1"/>
            </a:lvl3pPr>
            <a:lvl4pPr marL="1371416" indent="0">
              <a:buNone/>
              <a:defRPr sz="1600" b="1"/>
            </a:lvl4pPr>
            <a:lvl5pPr marL="1828555" indent="0">
              <a:buNone/>
              <a:defRPr sz="1600" b="1"/>
            </a:lvl5pPr>
            <a:lvl6pPr marL="2285693" indent="0">
              <a:buNone/>
              <a:defRPr sz="1600" b="1"/>
            </a:lvl6pPr>
            <a:lvl7pPr marL="2742832" indent="0">
              <a:buNone/>
              <a:defRPr sz="1600" b="1"/>
            </a:lvl7pPr>
            <a:lvl8pPr marL="3199971" indent="0">
              <a:buNone/>
              <a:defRPr sz="1600" b="1"/>
            </a:lvl8pPr>
            <a:lvl9pPr marL="365711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26" y="1812396"/>
            <a:ext cx="4040189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68" y="1279264"/>
            <a:ext cx="4041774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7" indent="0">
              <a:buNone/>
              <a:defRPr sz="1800" b="1"/>
            </a:lvl3pPr>
            <a:lvl4pPr marL="1371416" indent="0">
              <a:buNone/>
              <a:defRPr sz="1600" b="1"/>
            </a:lvl4pPr>
            <a:lvl5pPr marL="1828555" indent="0">
              <a:buNone/>
              <a:defRPr sz="1600" b="1"/>
            </a:lvl5pPr>
            <a:lvl6pPr marL="2285693" indent="0">
              <a:buNone/>
              <a:defRPr sz="1600" b="1"/>
            </a:lvl6pPr>
            <a:lvl7pPr marL="2742832" indent="0">
              <a:buNone/>
              <a:defRPr sz="1600" b="1"/>
            </a:lvl7pPr>
            <a:lvl8pPr marL="3199971" indent="0">
              <a:buNone/>
              <a:defRPr sz="1600" b="1"/>
            </a:lvl8pPr>
            <a:lvl9pPr marL="365711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68" y="1812396"/>
            <a:ext cx="4041774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C47C0F-CDB1-4B9F-973D-CA96F7F9B60A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78F279-8A47-4D10-9B17-547951B573A3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5889C-E519-4D4E-A7FD-D1795476E360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2" y="3672965"/>
            <a:ext cx="7772400" cy="1135063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2" y="2422391"/>
            <a:ext cx="7772400" cy="1250157"/>
          </a:xfrm>
        </p:spPr>
        <p:txBody>
          <a:bodyPr anchor="b"/>
          <a:lstStyle>
            <a:lvl1pPr marL="0" indent="0">
              <a:buNone/>
              <a:defRPr sz="2700"/>
            </a:lvl1pPr>
            <a:lvl2pPr marL="590727" indent="0">
              <a:buNone/>
              <a:defRPr sz="2200"/>
            </a:lvl2pPr>
            <a:lvl3pPr marL="1181452" indent="0">
              <a:buNone/>
              <a:defRPr sz="2000"/>
            </a:lvl3pPr>
            <a:lvl4pPr marL="1772181" indent="0">
              <a:buNone/>
              <a:defRPr sz="1800"/>
            </a:lvl4pPr>
            <a:lvl5pPr marL="2362908" indent="0">
              <a:buNone/>
              <a:defRPr sz="1800"/>
            </a:lvl5pPr>
            <a:lvl6pPr marL="2953633" indent="0">
              <a:buNone/>
              <a:defRPr sz="1800"/>
            </a:lvl6pPr>
            <a:lvl7pPr marL="3544360" indent="0">
              <a:buNone/>
              <a:defRPr sz="1800"/>
            </a:lvl7pPr>
            <a:lvl8pPr marL="4135085" indent="0">
              <a:buNone/>
              <a:defRPr sz="1800"/>
            </a:lvl8pPr>
            <a:lvl9pPr marL="4725814" indent="0">
              <a:buNone/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37C8D-5D9A-4185-8661-EB0C89A57BE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27556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19" y="1195920"/>
            <a:ext cx="3008314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77" indent="0">
              <a:buNone/>
              <a:defRPr sz="1000"/>
            </a:lvl3pPr>
            <a:lvl4pPr marL="1371416" indent="0">
              <a:buNone/>
              <a:defRPr sz="900"/>
            </a:lvl4pPr>
            <a:lvl5pPr marL="1828555" indent="0">
              <a:buNone/>
              <a:defRPr sz="900"/>
            </a:lvl5pPr>
            <a:lvl6pPr marL="2285693" indent="0">
              <a:buNone/>
              <a:defRPr sz="900"/>
            </a:lvl6pPr>
            <a:lvl7pPr marL="2742832" indent="0">
              <a:buNone/>
              <a:defRPr sz="900"/>
            </a:lvl7pPr>
            <a:lvl8pPr marL="3199971" indent="0">
              <a:buNone/>
              <a:defRPr sz="900"/>
            </a:lvl8pPr>
            <a:lvl9pPr marL="365711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4A6A7-C018-4634-B716-00F603B6C67B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000502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139" indent="0">
              <a:buNone/>
              <a:defRPr sz="2800"/>
            </a:lvl2pPr>
            <a:lvl3pPr marL="914277" indent="0">
              <a:buNone/>
              <a:defRPr sz="2400"/>
            </a:lvl3pPr>
            <a:lvl4pPr marL="1371416" indent="0">
              <a:buNone/>
              <a:defRPr sz="2000"/>
            </a:lvl4pPr>
            <a:lvl5pPr marL="1828555" indent="0">
              <a:buNone/>
              <a:defRPr sz="2000"/>
            </a:lvl5pPr>
            <a:lvl6pPr marL="2285693" indent="0">
              <a:buNone/>
              <a:defRPr sz="2000"/>
            </a:lvl6pPr>
            <a:lvl7pPr marL="2742832" indent="0">
              <a:buNone/>
              <a:defRPr sz="2000"/>
            </a:lvl7pPr>
            <a:lvl8pPr marL="3199971" indent="0">
              <a:buNone/>
              <a:defRPr sz="2000"/>
            </a:lvl8pPr>
            <a:lvl9pPr marL="365711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508271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77" indent="0">
              <a:buNone/>
              <a:defRPr sz="1000"/>
            </a:lvl3pPr>
            <a:lvl4pPr marL="1371416" indent="0">
              <a:buNone/>
              <a:defRPr sz="900"/>
            </a:lvl4pPr>
            <a:lvl5pPr marL="1828555" indent="0">
              <a:buNone/>
              <a:defRPr sz="900"/>
            </a:lvl5pPr>
            <a:lvl6pPr marL="2285693" indent="0">
              <a:buNone/>
              <a:defRPr sz="900"/>
            </a:lvl6pPr>
            <a:lvl7pPr marL="2742832" indent="0">
              <a:buNone/>
              <a:defRPr sz="900"/>
            </a:lvl7pPr>
            <a:lvl8pPr marL="3199971" indent="0">
              <a:buNone/>
              <a:defRPr sz="900"/>
            </a:lvl8pPr>
            <a:lvl9pPr marL="365711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409758-9D8C-4ADD-B6AD-A1363AA88D1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9F6F1F-CEA7-468C-9EEC-065AF7B355D8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1" y="262599"/>
            <a:ext cx="2057400" cy="4876271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1" y="262599"/>
            <a:ext cx="6019800" cy="4876271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AE43B4-3526-429E-99E4-62A93963A28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B1C8B9-599A-4615-9EFF-CD796D713608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ADC8E9-AD50-45AB-BD25-9ECD2D0F6664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99007-997C-4FCF-9E3D-B8421636E6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E71EC-A9BA-4879-AFD8-B2BF09E5423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65A86-411E-4248-AE2A-AA9ABB3DADC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19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DA6BC-3C85-4F0E-A81C-768255B8B8A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7763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4535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146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5365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6049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9500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1080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0846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8810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823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26" y="1279390"/>
            <a:ext cx="4040189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26" y="1812470"/>
            <a:ext cx="4040189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94" y="1279390"/>
            <a:ext cx="4041774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94" y="1812470"/>
            <a:ext cx="4041774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56783-841A-404F-8888-30B70A6B063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9849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80CD6BFA-3BDB-432A-9D11-B38463CDB8DD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237023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80CD6BFA-3BDB-432A-9D11-B38463CDB8DD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875265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80CD6BFA-3BDB-432A-9D11-B38463CDB8DD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413534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80CD6BFA-3BDB-432A-9D11-B38463CDB8DD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888955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80CD6BFA-3BDB-432A-9D11-B38463CDB8DD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954520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80CD6BFA-3BDB-432A-9D11-B38463CDB8DD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562899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80CD6BFA-3BDB-432A-9D11-B38463CDB8DD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792325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80CD6BFA-3BDB-432A-9D11-B38463CDB8DD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485693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80CD6BFA-3BDB-432A-9D11-B38463CDB8DD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7974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A46C8-3E30-438D-9501-4999D8AAF3B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80CD6BFA-3BDB-432A-9D11-B38463CDB8DD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931867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80CD6BFA-3BDB-432A-9D11-B38463CDB8DD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976938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80CD6BFA-3BDB-432A-9D11-B38463CDB8DD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117245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80CD6BFA-3BDB-432A-9D11-B38463CDB8DD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03226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80CD6BFA-3BDB-432A-9D11-B38463CDB8DD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139513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80CD6BFA-3BDB-432A-9D11-B38463CDB8DD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365085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80CD6BFA-3BDB-432A-9D11-B38463CDB8DD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490388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9E597CF9-2B12-49FE-9565-B384338732DC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836888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9E597CF9-2B12-49FE-9565-B384338732DC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814895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9E597CF9-2B12-49FE-9565-B384338732DC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98112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13A63-7C8D-4981-9B4B-C719FB15FBB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9E597CF9-2B12-49FE-9565-B384338732DC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775047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9E597CF9-2B12-49FE-9565-B384338732DC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081618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9E597CF9-2B12-49FE-9565-B384338732DC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139327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9E597CF9-2B12-49FE-9565-B384338732DC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836015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9E597CF9-2B12-49FE-9565-B384338732DC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207154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9E597CF9-2B12-49FE-9565-B384338732DC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731461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99007-997C-4FCF-9E3D-B8421636E6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80768652"/>
      </p:ext>
    </p:extLst>
  </p:cSld>
  <p:clrMapOvr>
    <a:masterClrMapping/>
  </p:clrMapOvr>
  <p:transition spd="med">
    <p:zoom/>
    <p:sndAc>
      <p:endSnd/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27566"/>
            <a:ext cx="5111750" cy="4877594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19" y="1196010"/>
            <a:ext cx="3008314" cy="39092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F3C66-B3F0-49ED-9CB6-A14C58EF736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6" y="4000505"/>
            <a:ext cx="5486400" cy="472282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6" y="510644"/>
            <a:ext cx="5486400" cy="3429000"/>
          </a:xfrm>
        </p:spPr>
        <p:txBody>
          <a:bodyPr/>
          <a:lstStyle>
            <a:lvl1pPr marL="0" indent="0">
              <a:buNone/>
              <a:defRPr sz="4000"/>
            </a:lvl1pPr>
            <a:lvl2pPr marL="590727" indent="0">
              <a:buNone/>
              <a:defRPr sz="3600"/>
            </a:lvl2pPr>
            <a:lvl3pPr marL="1181452" indent="0">
              <a:buNone/>
              <a:defRPr sz="3100"/>
            </a:lvl3pPr>
            <a:lvl4pPr marL="1772181" indent="0">
              <a:buNone/>
              <a:defRPr sz="2700"/>
            </a:lvl4pPr>
            <a:lvl5pPr marL="2362908" indent="0">
              <a:buNone/>
              <a:defRPr sz="2700"/>
            </a:lvl5pPr>
            <a:lvl6pPr marL="2953633" indent="0">
              <a:buNone/>
              <a:defRPr sz="2700"/>
            </a:lvl6pPr>
            <a:lvl7pPr marL="3544360" indent="0">
              <a:buNone/>
              <a:defRPr sz="2700"/>
            </a:lvl7pPr>
            <a:lvl8pPr marL="4135085" indent="0">
              <a:buNone/>
              <a:defRPr sz="2700"/>
            </a:lvl8pPr>
            <a:lvl9pPr marL="4725814" indent="0">
              <a:buNone/>
              <a:defRPr sz="27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6" y="4508307"/>
            <a:ext cx="5486400" cy="6707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9C98-B7A3-428A-96CF-4C738884E20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39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40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41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4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43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44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45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46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47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48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49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50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51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5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53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54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55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56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57.xml"/></Relationships>
</file>

<file path=ppt/slideMasters/_rels/slideMaster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58.xml"/></Relationships>
</file>

<file path=ppt/slideMasters/_rels/slideMaster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59.xml"/></Relationships>
</file>

<file path=ppt/slideMasters/_rels/slideMaster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60.xml"/></Relationships>
</file>

<file path=ppt/slideMasters/_rels/slideMaster38.xml.rels><?xml version="1.0" encoding="UTF-8" standalone="yes"?>
<Relationships xmlns="http://schemas.openxmlformats.org/package/2006/relationships"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61.xml"/></Relationships>
</file>

<file path=ppt/slideMasters/_rels/slideMaster39.xml.rels><?xml version="1.0" encoding="UTF-8" standalone="yes"?>
<Relationships xmlns="http://schemas.openxmlformats.org/package/2006/relationships"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6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/Relationships>
</file>

<file path=ppt/slideMasters/_rels/slideMaster40.xml.rels><?xml version="1.0" encoding="UTF-8" standalone="yes"?>
<Relationships xmlns="http://schemas.openxmlformats.org/package/2006/relationships"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63.xml"/></Relationships>
</file>

<file path=ppt/slideMasters/_rels/slideMaster41.xml.rels><?xml version="1.0" encoding="UTF-8" standalone="yes"?>
<Relationships xmlns="http://schemas.openxmlformats.org/package/2006/relationships"><Relationship Id="rId2" Type="http://schemas.openxmlformats.org/officeDocument/2006/relationships/theme" Target="../theme/theme41.xml"/><Relationship Id="rId1" Type="http://schemas.openxmlformats.org/officeDocument/2006/relationships/slideLayout" Target="../slideLayouts/slideLayout64.xml"/></Relationships>
</file>

<file path=ppt/slideMasters/_rels/slideMaster42.xml.rels><?xml version="1.0" encoding="UTF-8" standalone="yes"?>
<Relationships xmlns="http://schemas.openxmlformats.org/package/2006/relationships"><Relationship Id="rId2" Type="http://schemas.openxmlformats.org/officeDocument/2006/relationships/theme" Target="../theme/theme42.xml"/><Relationship Id="rId1" Type="http://schemas.openxmlformats.org/officeDocument/2006/relationships/slideLayout" Target="../slideLayouts/slideLayout65.xml"/></Relationships>
</file>

<file path=ppt/slideMasters/_rels/slideMaster43.xml.rels><?xml version="1.0" encoding="UTF-8" standalone="yes"?>
<Relationships xmlns="http://schemas.openxmlformats.org/package/2006/relationships"><Relationship Id="rId2" Type="http://schemas.openxmlformats.org/officeDocument/2006/relationships/theme" Target="../theme/theme43.xml"/><Relationship Id="rId1" Type="http://schemas.openxmlformats.org/officeDocument/2006/relationships/slideLayout" Target="../slideLayouts/slideLayout66.xml"/></Relationships>
</file>

<file path=ppt/slideMasters/_rels/slideMaster4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4.xml"/><Relationship Id="rId1" Type="http://schemas.openxmlformats.org/officeDocument/2006/relationships/slideLayout" Target="../slideLayouts/slideLayout67.xml"/></Relationships>
</file>

<file path=ppt/slideMasters/_rels/slideMaster45.xml.rels><?xml version="1.0" encoding="UTF-8" standalone="yes"?>
<Relationships xmlns="http://schemas.openxmlformats.org/package/2006/relationships"><Relationship Id="rId2" Type="http://schemas.openxmlformats.org/officeDocument/2006/relationships/theme" Target="../theme/theme45.xml"/><Relationship Id="rId1" Type="http://schemas.openxmlformats.org/officeDocument/2006/relationships/slideLayout" Target="../slideLayouts/slideLayout68.xml"/></Relationships>
</file>

<file path=ppt/slideMasters/_rels/slideMaster46.xml.rels><?xml version="1.0" encoding="UTF-8" standalone="yes"?>
<Relationships xmlns="http://schemas.openxmlformats.org/package/2006/relationships"><Relationship Id="rId2" Type="http://schemas.openxmlformats.org/officeDocument/2006/relationships/theme" Target="../theme/theme46.xml"/><Relationship Id="rId1" Type="http://schemas.openxmlformats.org/officeDocument/2006/relationships/slideLayout" Target="../slideLayouts/slideLayout69.xml"/></Relationships>
</file>

<file path=ppt/slideMasters/_rels/slideMaster47.xml.rels><?xml version="1.0" encoding="UTF-8" standalone="yes"?>
<Relationships xmlns="http://schemas.openxmlformats.org/package/2006/relationships"><Relationship Id="rId2" Type="http://schemas.openxmlformats.org/officeDocument/2006/relationships/theme" Target="../theme/theme47.xml"/><Relationship Id="rId1" Type="http://schemas.openxmlformats.org/officeDocument/2006/relationships/slideLayout" Target="../slideLayouts/slideLayout70.xml"/></Relationships>
</file>

<file path=ppt/slideMasters/_rels/slideMaster48.xml.rels><?xml version="1.0" encoding="UTF-8" standalone="yes"?>
<Relationships xmlns="http://schemas.openxmlformats.org/package/2006/relationships"><Relationship Id="rId2" Type="http://schemas.openxmlformats.org/officeDocument/2006/relationships/theme" Target="../theme/theme48.xml"/><Relationship Id="rId1" Type="http://schemas.openxmlformats.org/officeDocument/2006/relationships/slideLayout" Target="../slideLayouts/slideLayout71.xml"/></Relationships>
</file>

<file path=ppt/slideMasters/_rels/slideMaster49.xml.rels><?xml version="1.0" encoding="UTF-8" standalone="yes"?>
<Relationships xmlns="http://schemas.openxmlformats.org/package/2006/relationships"><Relationship Id="rId2" Type="http://schemas.openxmlformats.org/officeDocument/2006/relationships/theme" Target="../theme/theme49.xml"/><Relationship Id="rId1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8.xml"/></Relationships>
</file>

<file path=ppt/slideMasters/_rels/slideMaster50.xml.rels><?xml version="1.0" encoding="UTF-8" standalone="yes"?>
<Relationships xmlns="http://schemas.openxmlformats.org/package/2006/relationships"><Relationship Id="rId2" Type="http://schemas.openxmlformats.org/officeDocument/2006/relationships/theme" Target="../theme/theme50.xml"/><Relationship Id="rId1" Type="http://schemas.openxmlformats.org/officeDocument/2006/relationships/slideLayout" Target="../slideLayouts/slideLayout73.xml"/></Relationships>
</file>

<file path=ppt/slideMasters/_rels/slideMaster51.xml.rels><?xml version="1.0" encoding="UTF-8" standalone="yes"?>
<Relationships xmlns="http://schemas.openxmlformats.org/package/2006/relationships"><Relationship Id="rId2" Type="http://schemas.openxmlformats.org/officeDocument/2006/relationships/theme" Target="../theme/theme51.xml"/><Relationship Id="rId1" Type="http://schemas.openxmlformats.org/officeDocument/2006/relationships/slideLayout" Target="../slideLayouts/slideLayout74.xml"/></Relationships>
</file>

<file path=ppt/slideMasters/_rels/slideMaster52.xml.rels><?xml version="1.0" encoding="UTF-8" standalone="yes"?>
<Relationships xmlns="http://schemas.openxmlformats.org/package/2006/relationships"><Relationship Id="rId3" Type="http://schemas.openxmlformats.org/officeDocument/2006/relationships/theme" Target="../theme/theme52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3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20"/>
            <a:ext cx="8229600" cy="377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61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DE8C1720-3655-41DB-8D0D-07885970F28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44" r:id="rId1"/>
    <p:sldLayoutId id="2147487845" r:id="rId2"/>
    <p:sldLayoutId id="2147487846" r:id="rId3"/>
    <p:sldLayoutId id="2147487847" r:id="rId4"/>
    <p:sldLayoutId id="2147487848" r:id="rId5"/>
    <p:sldLayoutId id="2147487849" r:id="rId6"/>
    <p:sldLayoutId id="2147487850" r:id="rId7"/>
    <p:sldLayoutId id="2147487851" r:id="rId8"/>
    <p:sldLayoutId id="2147487852" r:id="rId9"/>
    <p:sldLayoutId id="2147487853" r:id="rId10"/>
    <p:sldLayoutId id="2147487854" r:id="rId11"/>
  </p:sldLayoutIdLst>
  <p:transition>
    <p:blinds dir="vert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590727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1181452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772181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2362908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443043" indent="-443043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000">
          <a:solidFill>
            <a:schemeClr val="tx1"/>
          </a:solidFill>
          <a:latin typeface="+mn-lt"/>
          <a:ea typeface="+mn-ea"/>
          <a:cs typeface="+mn-cs"/>
        </a:defRPr>
      </a:lvl1pPr>
      <a:lvl2pPr marL="959931" indent="-369204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600">
          <a:solidFill>
            <a:schemeClr val="tx1"/>
          </a:solidFill>
          <a:latin typeface="+mn-lt"/>
          <a:ea typeface="+mn-ea"/>
        </a:defRPr>
      </a:lvl2pPr>
      <a:lvl3pPr marL="1476817" indent="-295365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100">
          <a:solidFill>
            <a:schemeClr val="tx1"/>
          </a:solidFill>
          <a:latin typeface="+mn-lt"/>
          <a:ea typeface="+mn-ea"/>
        </a:defRPr>
      </a:lvl3pPr>
      <a:lvl4pPr marL="2067543" indent="-29536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700">
          <a:solidFill>
            <a:schemeClr val="tx1"/>
          </a:solidFill>
          <a:latin typeface="+mn-lt"/>
          <a:ea typeface="+mn-ea"/>
        </a:defRPr>
      </a:lvl4pPr>
      <a:lvl5pPr marL="2658270" indent="-295365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5pPr>
      <a:lvl6pPr marL="3248998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6pPr>
      <a:lvl7pPr marL="3839724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7pPr>
      <a:lvl8pPr marL="4430450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8pPr>
      <a:lvl9pPr marL="5021177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0727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1452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72181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62908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953633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4436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35085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725814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89263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819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6543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7015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3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20"/>
            <a:ext cx="8229600" cy="377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61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9C694C52-C6B6-41D9-8241-1AA2E757C10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66" r:id="rId1"/>
    <p:sldLayoutId id="2147487867" r:id="rId2"/>
    <p:sldLayoutId id="2147487868" r:id="rId3"/>
    <p:sldLayoutId id="2147487869" r:id="rId4"/>
    <p:sldLayoutId id="2147487870" r:id="rId5"/>
    <p:sldLayoutId id="2147487871" r:id="rId6"/>
    <p:sldLayoutId id="2147487872" r:id="rId7"/>
    <p:sldLayoutId id="2147487873" r:id="rId8"/>
    <p:sldLayoutId id="2147487874" r:id="rId9"/>
    <p:sldLayoutId id="2147487875" r:id="rId10"/>
    <p:sldLayoutId id="2147487876" r:id="rId11"/>
  </p:sldLayoutIdLst>
  <p:transition spd="med">
    <p:wheel spokes="3"/>
  </p:transition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5pPr>
      <a:lvl6pPr marL="590727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6pPr>
      <a:lvl7pPr marL="1181452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7pPr>
      <a:lvl8pPr marL="1772181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8pPr>
      <a:lvl9pPr marL="2362908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443043" indent="-443043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000">
          <a:solidFill>
            <a:schemeClr val="tx1"/>
          </a:solidFill>
          <a:latin typeface="+mn-lt"/>
          <a:ea typeface="+mn-ea"/>
          <a:cs typeface="+mn-cs"/>
        </a:defRPr>
      </a:lvl1pPr>
      <a:lvl2pPr marL="959931" indent="-369204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600">
          <a:solidFill>
            <a:schemeClr val="tx1"/>
          </a:solidFill>
          <a:latin typeface="+mn-lt"/>
          <a:ea typeface="+mn-ea"/>
        </a:defRPr>
      </a:lvl2pPr>
      <a:lvl3pPr marL="1476817" indent="-295365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100">
          <a:solidFill>
            <a:schemeClr val="tx1"/>
          </a:solidFill>
          <a:latin typeface="+mn-lt"/>
          <a:ea typeface="+mn-ea"/>
        </a:defRPr>
      </a:lvl3pPr>
      <a:lvl4pPr marL="2067543" indent="-29536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700">
          <a:solidFill>
            <a:schemeClr val="tx1"/>
          </a:solidFill>
          <a:latin typeface="+mn-lt"/>
          <a:ea typeface="+mn-ea"/>
        </a:defRPr>
      </a:lvl4pPr>
      <a:lvl5pPr marL="2658270" indent="-295365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5pPr>
      <a:lvl6pPr marL="3248998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6pPr>
      <a:lvl7pPr marL="3839724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7pPr>
      <a:lvl8pPr marL="4430450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8pPr>
      <a:lvl9pPr marL="5021177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0727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1452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72181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62908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953633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4436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35085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725814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786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11964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3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56410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3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8416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739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52016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99288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39951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908EC5A-C1A8-4323-AF81-B86A83B801B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8499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4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908EC5A-C1A8-4323-AF81-B86A83B801B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68395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4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6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01"/>
            <a:ext cx="8229600" cy="37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56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56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56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AE4947C-4E00-41EA-952A-DCBF80A6302E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78" r:id="rId1"/>
    <p:sldLayoutId id="2147487879" r:id="rId2"/>
    <p:sldLayoutId id="2147487880" r:id="rId3"/>
    <p:sldLayoutId id="2147487881" r:id="rId4"/>
    <p:sldLayoutId id="2147487882" r:id="rId5"/>
    <p:sldLayoutId id="2147487883" r:id="rId6"/>
    <p:sldLayoutId id="2147487884" r:id="rId7"/>
    <p:sldLayoutId id="2147487885" r:id="rId8"/>
    <p:sldLayoutId id="2147487886" r:id="rId9"/>
    <p:sldLayoutId id="2147487887" r:id="rId10"/>
    <p:sldLayoutId id="2147487888" r:id="rId11"/>
  </p:sldLayoutIdLst>
  <p:transition spd="med">
    <p:randomBar dir="vert"/>
  </p:transition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139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277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416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555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854" indent="-342854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851" indent="-285711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2847" indent="-228569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9986" indent="-228569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124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263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402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8540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5679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9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7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6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5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3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32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71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10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908EC5A-C1A8-4323-AF81-B86A83B801B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28708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4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908EC5A-C1A8-4323-AF81-B86A83B801B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1908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4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908EC5A-C1A8-4323-AF81-B86A83B801B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04068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5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908EC5A-C1A8-4323-AF81-B86A83B801B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37083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5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908EC5A-C1A8-4323-AF81-B86A83B801B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54170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5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908EC5A-C1A8-4323-AF81-B86A83B801B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06068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5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908EC5A-C1A8-4323-AF81-B86A83B801B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41339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5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908EC5A-C1A8-4323-AF81-B86A83B801B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13899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6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908EC5A-C1A8-4323-AF81-B86A83B801B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6405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6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908EC5A-C1A8-4323-AF81-B86A83B801B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39675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6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87F8CC4-6841-4379-9D8F-F3ECEA02F090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2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908EC5A-C1A8-4323-AF81-B86A83B801B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9095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6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908EC5A-C1A8-4323-AF81-B86A83B801B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36744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6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908EC5A-C1A8-4323-AF81-B86A83B801B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03026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7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908EC5A-C1A8-4323-AF81-B86A83B801B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30412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7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94018BF0-6C63-4E2E-A93C-44647844ED6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67255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7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94018BF0-6C63-4E2E-A93C-44647844ED6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69172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7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94018BF0-6C63-4E2E-A93C-44647844ED6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40683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7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94018BF0-6C63-4E2E-A93C-44647844ED6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41166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8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94018BF0-6C63-4E2E-A93C-44647844ED6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51379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8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94018BF0-6C63-4E2E-A93C-44647844ED6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23551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8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9C25CC6-BAA2-4FE0-A0EA-5B07F94E85C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84" r:id="rId1"/>
    <p:sldLayoutId id="2147488324" r:id="rId2"/>
    <p:sldLayoutId id="2147488325" r:id="rId3"/>
    <p:sldLayoutId id="2147488326" r:id="rId4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94018BF0-6C63-4E2E-A93C-44647844ED6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41205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8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94018BF0-6C63-4E2E-A93C-44647844ED6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20401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8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94018BF0-6C63-4E2E-A93C-44647844ED6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1512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90" r:id="rId1"/>
    <p:sldLayoutId id="2147494191" r:id="rId2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1476" name="Picture 4" descr="http://www.ironenews.com/wp-content/uploads/2013/05/rainbow-blue-s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821"/>
            <a:ext cx="9144000" cy="5714999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85721" y="1071550"/>
            <a:ext cx="8243918" cy="1786008"/>
          </a:xfrm>
        </p:spPr>
        <p:txBody>
          <a:bodyPr/>
          <a:lstStyle/>
          <a:p>
            <a:r>
              <a:rPr lang="ko-KR" alt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reflection blurRad="12700" stA="28000" endPos="45000" dist="1000" dir="5400000" sy="-100000" algn="bl" rotWithShape="0"/>
                </a:effectLst>
                <a:latin typeface="HYGothic-Extra"/>
                <a:cs typeface="Shonar Bangla" pitchFamily="34" charset="0"/>
              </a:rPr>
              <a:t>하나님이 꿈꾸는 교회</a:t>
            </a:r>
            <a:endParaRPr lang="en-US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99"/>
              </a:solidFill>
              <a:effectLst>
                <a:reflection blurRad="12700" stA="28000" endPos="45000" dist="1000" dir="5400000" sy="-100000" algn="bl" rotWithShape="0"/>
              </a:effectLst>
              <a:latin typeface="HYGothic-Extra"/>
              <a:cs typeface="Shonar Bangla" pitchFamily="34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01730" y="2786066"/>
            <a:ext cx="8429685" cy="928694"/>
          </a:xfrm>
        </p:spPr>
        <p:txBody>
          <a:bodyPr/>
          <a:lstStyle/>
          <a:p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Shonar Bangla" pitchFamily="34" charset="0"/>
                <a:cs typeface="Shonar Bangla" pitchFamily="34" charset="0"/>
              </a:rPr>
              <a:t>Church of God’s Dreams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  <a:latin typeface="Shonar Bangla" pitchFamily="34" charset="0"/>
              <a:cs typeface="Shonar Bangla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d"/>
    <p:sndAc>
      <p:endSnd/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450" name="Picture 2" descr="http://cfile204.uf.daum.net/image/1769100B4A2B26727C7ADD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9" y="265215"/>
            <a:ext cx="6215106" cy="528639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86062"/>
            <a:ext cx="3786182" cy="2071702"/>
          </a:xfrm>
        </p:spPr>
        <p:txBody>
          <a:bodyPr/>
          <a:lstStyle/>
          <a:p>
            <a: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Offertory </a:t>
            </a:r>
            <a:b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prayer</a:t>
            </a:r>
            <a:endParaRPr lang="en-US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1934" y="4071947"/>
            <a:ext cx="6400800" cy="1357322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김순배 강도사</a:t>
            </a:r>
            <a:endParaRPr lang="en-US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66997"/>
      </p:ext>
    </p:extLst>
  </p:cSld>
  <p:clrMapOvr>
    <a:masterClrMapping/>
  </p:clrMapOvr>
  <p:transition>
    <p:blinds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기도_0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" y="11"/>
            <a:ext cx="9852680" cy="595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969649" y="1218205"/>
            <a:ext cx="8570914" cy="323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8145" tIns="59073" rIns="118145" bIns="59073">
            <a:spAutoFit/>
          </a:bodyPr>
          <a:lstStyle/>
          <a:p>
            <a:pPr>
              <a:spcBef>
                <a:spcPct val="30000"/>
              </a:spcBef>
            </a:pPr>
            <a:r>
              <a:rPr lang="en-US" altLang="ko-KR" sz="9200" dirty="0">
                <a:solidFill>
                  <a:srgbClr val="CC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9200" dirty="0">
                <a:latin typeface="HY견고딕" pitchFamily="18" charset="-127"/>
                <a:ea typeface="HY견고딕" pitchFamily="18" charset="-127"/>
              </a:rPr>
              <a:t> </a:t>
            </a:r>
          </a:p>
          <a:p>
            <a:pPr>
              <a:spcBef>
                <a:spcPct val="30000"/>
              </a:spcBef>
            </a:pPr>
            <a:r>
              <a:rPr lang="en-US" altLang="ko-KR" sz="8500" dirty="0">
                <a:latin typeface="HY견고딕" pitchFamily="18" charset="-127"/>
                <a:ea typeface="HY견고딕" pitchFamily="18" charset="-127"/>
              </a:rPr>
              <a:t>         </a:t>
            </a:r>
            <a:r>
              <a:rPr lang="en-US" altLang="ko-KR" sz="85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6000" b="1" dirty="0" smtClean="0">
                <a:latin typeface="HY견고딕" pitchFamily="18" charset="-127"/>
                <a:ea typeface="HY견고딕" pitchFamily="18" charset="-127"/>
              </a:rPr>
              <a:t>다같이</a:t>
            </a:r>
            <a:endParaRPr lang="ko-KR" altLang="en-US" sz="6000" b="1" dirty="0">
              <a:solidFill>
                <a:srgbClr val="000066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1142976" y="714895"/>
            <a:ext cx="5500726" cy="1285883"/>
          </a:xfrm>
          <a:prstGeom prst="rect">
            <a:avLst/>
          </a:prstGeom>
        </p:spPr>
        <p:txBody>
          <a:bodyPr wrap="none" lIns="118145" tIns="59073" rIns="118145" bIns="59073" fromWordArt="1">
            <a:prstTxWarp prst="textCascadeUp">
              <a:avLst>
                <a:gd name="adj" fmla="val 92725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en-US" altLang="ko-KR" sz="5200" kern="10" dirty="0" smtClean="0">
                <a:ln w="9525">
                  <a:round/>
                  <a:headEnd/>
                  <a:tailEnd/>
                </a:ln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Prayer</a:t>
            </a:r>
            <a:endParaRPr lang="ko-KR" altLang="en-US" sz="5200" kern="10" dirty="0">
              <a:ln w="9525">
                <a:round/>
                <a:headEnd/>
                <a:tailEnd/>
              </a:ln>
              <a:solidFill>
                <a:srgbClr val="00206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0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20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  <p:bldP spid="9220" grpId="0"/>
      <p:bldP spid="9220" grpId="1"/>
      <p:bldP spid="9220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부활 주님_0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2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792168" y="1489859"/>
            <a:ext cx="7524248" cy="2950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8145" tIns="59073" rIns="118145" bIns="59073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ko-KR" altLang="en-US" sz="8000" b="1" dirty="0" smtClean="0">
                <a:latin typeface="+mn-ea"/>
                <a:ea typeface="+mn-ea"/>
              </a:rPr>
              <a:t>히브리서 </a:t>
            </a:r>
            <a:endParaRPr lang="en-US" altLang="ko-KR" sz="8000" b="1" dirty="0" smtClean="0">
              <a:latin typeface="+mn-ea"/>
              <a:ea typeface="+mn-ea"/>
            </a:endParaRPr>
          </a:p>
          <a:p>
            <a:pPr algn="ctr">
              <a:spcBef>
                <a:spcPct val="30000"/>
              </a:spcBef>
            </a:pPr>
            <a:r>
              <a:rPr lang="en-US" altLang="ko-KR" sz="8000" b="1" dirty="0" smtClean="0">
                <a:latin typeface="+mn-ea"/>
                <a:ea typeface="+mn-ea"/>
              </a:rPr>
              <a:t>11:8-22 </a:t>
            </a:r>
          </a:p>
        </p:txBody>
      </p:sp>
    </p:spTree>
  </p:cSld>
  <p:clrMapOvr>
    <a:masterClrMapping/>
  </p:clrMapOvr>
  <p:transition spd="med" advClick="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2978" name="Picture 2" descr="http://wallpaper4god.com/en/wp-content/uploads/2011/10/cross3.jpg"/>
          <p:cNvPicPr>
            <a:picLocks noChangeAspect="1" noChangeArrowheads="1"/>
          </p:cNvPicPr>
          <p:nvPr/>
        </p:nvPicPr>
        <p:blipFill>
          <a:blip r:embed="rId2" cstate="print"/>
          <a:srcRect b="16665"/>
          <a:stretch>
            <a:fillRect/>
          </a:stretch>
        </p:blipFill>
        <p:spPr bwMode="auto">
          <a:xfrm>
            <a:off x="0" y="19"/>
            <a:ext cx="9144000" cy="5715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13" y="428608"/>
            <a:ext cx="5329245" cy="2143140"/>
          </a:xfrm>
        </p:spPr>
        <p:txBody>
          <a:bodyPr/>
          <a:lstStyle/>
          <a:p>
            <a:r>
              <a:rPr lang="en-US" sz="11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Worship</a:t>
            </a:r>
            <a:endParaRPr lang="en-US" sz="11000" b="1" dirty="0">
              <a:solidFill>
                <a:srgbClr val="990000"/>
              </a:solidFill>
              <a:latin typeface="Shonar Bangla" pitchFamily="34" charset="0"/>
              <a:cs typeface="Shonar Bangla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19" y="2571748"/>
            <a:ext cx="4400550" cy="2857520"/>
          </a:xfrm>
        </p:spPr>
        <p:txBody>
          <a:bodyPr/>
          <a:lstStyle/>
          <a:p>
            <a:pPr algn="r">
              <a:buNone/>
            </a:pPr>
            <a:r>
              <a:rPr lang="en-US" sz="6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In Spirit</a:t>
            </a:r>
          </a:p>
          <a:p>
            <a:pPr algn="r">
              <a:buNone/>
            </a:pPr>
            <a:r>
              <a:rPr lang="en-US" sz="6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and Truth</a:t>
            </a:r>
            <a:endParaRPr lang="en-US" sz="6000" b="1" dirty="0">
              <a:solidFill>
                <a:srgbClr val="990000"/>
              </a:solidFill>
              <a:latin typeface="Shonar Bangla" pitchFamily="34" charset="0"/>
              <a:cs typeface="Shonar Bangla" pitchFamily="34" charset="0"/>
            </a:endParaRPr>
          </a:p>
        </p:txBody>
      </p:sp>
    </p:spTree>
  </p:cSld>
  <p:clrMapOvr>
    <a:masterClrMapping/>
  </p:clrMapOvr>
  <p:transition spd="med">
    <p:split orient="vert"/>
    <p:sndAc>
      <p:endSnd/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히 </a:t>
            </a:r>
            <a:r>
              <a:rPr lang="en-US" altLang="ko-KR" sz="3200" b="1" dirty="0"/>
              <a:t>11:8)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믿음으로 </a:t>
            </a:r>
            <a:r>
              <a:rPr lang="ko-KR" altLang="en-US" sz="3200" b="1" dirty="0"/>
              <a:t>아브라함은 부르심을 받았을 때에 순종하여 장래의 유업으로 받을 땅에 나아갈새 갈 바를 알지 못하고 나아갔으며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히 </a:t>
            </a:r>
            <a:r>
              <a:rPr lang="en-US" altLang="ko-KR" sz="3200" b="1" dirty="0"/>
              <a:t>11:9)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믿음으로 </a:t>
            </a:r>
            <a:r>
              <a:rPr lang="ko-KR" altLang="en-US" sz="3200" b="1" dirty="0"/>
              <a:t>그가 이방의 땅에 있는 것 같이 약속의 땅에 거류하여 동일한 약속을 유업으로 함께 받은 이삭 및 야곱과 더불어 장막에 거하였으니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히 </a:t>
            </a:r>
            <a:r>
              <a:rPr lang="en-US" altLang="ko-KR" sz="3200" b="1" dirty="0"/>
              <a:t>11:10)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이는 </a:t>
            </a:r>
            <a:r>
              <a:rPr lang="ko-KR" altLang="en-US" sz="3200" b="1" dirty="0"/>
              <a:t>그가 하나님이 계획하시고 지으실 터가 있는 성을 </a:t>
            </a:r>
            <a:r>
              <a:rPr lang="ko-KR" altLang="en-US" sz="3200" b="1" dirty="0" smtClean="0"/>
              <a:t>바랐음이라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476137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75133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히 </a:t>
            </a:r>
            <a:r>
              <a:rPr lang="en-US" altLang="ko-KR" sz="3200" b="1" dirty="0"/>
              <a:t>11:11)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믿음으로 </a:t>
            </a:r>
            <a:r>
              <a:rPr lang="ko-KR" altLang="en-US" sz="3200" b="1" dirty="0"/>
              <a:t>사라 자신도 나이가 많아 단산하였으나 잉태할 수 있는 힘을 얻었으니 이는 약속하신 이를 미쁘신 줄 알았음이라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히 </a:t>
            </a:r>
            <a:r>
              <a:rPr lang="en-US" altLang="ko-KR" sz="3200" b="1" dirty="0"/>
              <a:t>11:12)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이러므로 </a:t>
            </a:r>
            <a:r>
              <a:rPr lang="ko-KR" altLang="en-US" sz="3200" b="1" dirty="0"/>
              <a:t>죽은 자와 같은 한 사람으로 말미암아 하늘의 허다한 별과 또 해변의 무수한 모래와 같이 많은 후손이 생육하였느니라 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endParaRPr lang="en-US" sz="3200" b="1" dirty="0"/>
          </a:p>
        </p:txBody>
      </p:sp>
      <p:pic>
        <p:nvPicPr>
          <p:cNvPr id="1004545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2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5" name="Picture 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2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22" name="Picture 1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652127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히 </a:t>
            </a:r>
            <a:r>
              <a:rPr lang="en-US" altLang="ko-KR" sz="3200" b="1" dirty="0"/>
              <a:t>11:13)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이 </a:t>
            </a:r>
            <a:r>
              <a:rPr lang="ko-KR" altLang="en-US" sz="3200" b="1" dirty="0"/>
              <a:t>사람들은 다 믿음을 따라 죽었으며 약속을 받지 못하였으되 그것들을 멀리서 보고 환영하며 또 땅에서는 외국인과 나그네임을 </a:t>
            </a:r>
            <a:r>
              <a:rPr lang="ko-KR" altLang="en-US" sz="3200" b="1" dirty="0" smtClean="0"/>
              <a:t>증언하였으니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히 </a:t>
            </a:r>
            <a:r>
              <a:rPr lang="en-US" altLang="ko-KR" sz="3200" b="1" dirty="0"/>
              <a:t>11:14)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그들이 </a:t>
            </a:r>
            <a:r>
              <a:rPr lang="ko-KR" altLang="en-US" sz="3200" b="1" dirty="0"/>
              <a:t>이같이 말하는 것은 자기들이 본향 찾는 </a:t>
            </a:r>
            <a:r>
              <a:rPr lang="ko-KR" altLang="en-US" sz="3200" b="1" dirty="0" smtClean="0"/>
              <a:t>자임을 나타냄이라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히 </a:t>
            </a:r>
            <a:r>
              <a:rPr lang="en-US" altLang="ko-KR" sz="3200" b="1" dirty="0"/>
              <a:t>11:15)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그들이 </a:t>
            </a:r>
            <a:r>
              <a:rPr lang="ko-KR" altLang="en-US" sz="3200" b="1" dirty="0"/>
              <a:t>나온 바 본향을 생각하였더라면 돌아갈 기회가 </a:t>
            </a:r>
            <a:r>
              <a:rPr lang="ko-KR" altLang="en-US" sz="3200" b="1" dirty="0" smtClean="0"/>
              <a:t>있었으려니와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69" name="Picture 10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798955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344" y="66898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5217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히 </a:t>
            </a:r>
            <a:r>
              <a:rPr lang="en-US" altLang="ko-KR" sz="3200" b="1" dirty="0"/>
              <a:t>11:16)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그들이 </a:t>
            </a:r>
            <a:r>
              <a:rPr lang="ko-KR" altLang="en-US" sz="3200" b="1" dirty="0"/>
              <a:t>이제는 더 나은 본향을 사모하니 곧 하늘에 있는 것이라 이러므로 하나님이 그들의 하나님이라 일컬음 받으심을 부끄러워하지 아니하시고 그들을 위하여 한 성을 </a:t>
            </a:r>
            <a:r>
              <a:rPr lang="ko-KR" altLang="en-US" sz="3200" b="1" dirty="0" smtClean="0"/>
              <a:t>예비하셨느니라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히 </a:t>
            </a:r>
            <a:r>
              <a:rPr lang="en-US" altLang="ko-KR" sz="3200" b="1" dirty="0"/>
              <a:t>11:17)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아브라함은 </a:t>
            </a:r>
            <a:r>
              <a:rPr lang="ko-KR" altLang="en-US" sz="3200" b="1" dirty="0"/>
              <a:t>시험을 받을 때에 믿음으로 이삭을 드렸으니 그는 약속들을 받은 자로되 그 외아들을 드렸느니라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09670" name="Picture 8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0" name="Picture 3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1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72" name="Picture 21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10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364641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히 </a:t>
            </a:r>
            <a:r>
              <a:rPr lang="en-US" altLang="ko-KR" sz="3200" b="1" dirty="0"/>
              <a:t>11:18)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그에게 </a:t>
            </a:r>
            <a:r>
              <a:rPr lang="ko-KR" altLang="en-US" sz="3200" b="1" dirty="0"/>
              <a:t>이미 말씀하시기를 네 자손이라 칭할 자는 이삭으로 말미암으리라 하셨으니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히 </a:t>
            </a:r>
            <a:r>
              <a:rPr lang="en-US" altLang="ko-KR" sz="3200" b="1" dirty="0"/>
              <a:t>11:19)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그가 </a:t>
            </a:r>
            <a:r>
              <a:rPr lang="ko-KR" altLang="en-US" sz="3200" b="1" dirty="0"/>
              <a:t>하나님이 능히 이삭을 죽은 자 가운데서 다시 살리실 줄로 생각한지라 비유컨대 그를 죽은 자 가운데서 도로 받은 것이니라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히 </a:t>
            </a:r>
            <a:r>
              <a:rPr lang="en-US" altLang="ko-KR" sz="3200" b="1" dirty="0"/>
              <a:t>11:20)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믿음으로 </a:t>
            </a:r>
            <a:r>
              <a:rPr lang="ko-KR" altLang="en-US" sz="3200" b="1" dirty="0"/>
              <a:t>이삭은 장차 있을 일에 대하여 야곱과 에서에게 축복하였으며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069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0696" name="Picture 6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Picture 8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004738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344" y="66898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5217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히 </a:t>
            </a:r>
            <a:r>
              <a:rPr lang="en-US" altLang="ko-KR" sz="3200" b="1" dirty="0"/>
              <a:t>11:21)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믿음으로 </a:t>
            </a:r>
            <a:r>
              <a:rPr lang="ko-KR" altLang="en-US" sz="3200" b="1" dirty="0"/>
              <a:t>야곱은 죽을 때에 요셉의 각 아들에게 축복하고 그 지팡이 머리에 의지하여 </a:t>
            </a:r>
            <a:r>
              <a:rPr lang="ko-KR" altLang="en-US" sz="3200" b="1" dirty="0" smtClean="0"/>
              <a:t>경배하였으며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히 </a:t>
            </a:r>
            <a:r>
              <a:rPr lang="en-US" altLang="ko-KR" sz="3200" b="1" dirty="0"/>
              <a:t>11:22)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믿음으로 </a:t>
            </a:r>
            <a:r>
              <a:rPr lang="ko-KR" altLang="en-US" sz="3200" b="1" dirty="0"/>
              <a:t>요셉은 임종시에 이스라엘 자손들이 떠날 것을 말하고 또 자기 뼈를 위하여 명하였으며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09670" name="Picture 8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0" name="Picture 3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1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72" name="Picture 21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10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" name="Picture 1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684518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창 </a:t>
            </a:r>
            <a:r>
              <a:rPr lang="en-US" altLang="ko-KR" sz="3200" b="1" dirty="0"/>
              <a:t>15:1)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이 </a:t>
            </a:r>
            <a:r>
              <a:rPr lang="ko-KR" altLang="en-US" sz="3200" b="1" dirty="0"/>
              <a:t>후에 여호와의 말씀이 환상 중에 아브람에게 임하여 이르시되 아브람아 두려워하지 말라 나는 네 방패요 너의 지극히 큰 상급이니라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창 </a:t>
            </a:r>
            <a:r>
              <a:rPr lang="en-US" altLang="ko-KR" sz="3200" b="1" dirty="0"/>
              <a:t>15:2)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아브람이 </a:t>
            </a:r>
            <a:r>
              <a:rPr lang="ko-KR" altLang="en-US" sz="3200" b="1" dirty="0"/>
              <a:t>이르되 주 여호와여 무엇을 내게 주시려 하나이까 나는 자식이 없사오니 나의 상속자는 이 다메섹 사람 엘리에셀이니이다</a:t>
            </a:r>
            <a:br>
              <a:rPr lang="ko-KR" altLang="en-US" sz="3200" b="1" dirty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창 </a:t>
            </a:r>
            <a:r>
              <a:rPr lang="en-US" altLang="ko-KR" sz="3200" b="1" dirty="0"/>
              <a:t>15:3)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아브람이 </a:t>
            </a:r>
            <a:r>
              <a:rPr lang="ko-KR" altLang="en-US" sz="3200" b="1" dirty="0"/>
              <a:t>또 이르되 주께서 내게 씨를 주지 아니하셨으니 내 집에서 길린 자가 내 상속자가 될 것이니이다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069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0696" name="Picture 6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Picture 8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613607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344" y="66898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5217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창 </a:t>
            </a:r>
            <a:r>
              <a:rPr lang="en-US" altLang="ko-KR" sz="3200" b="1" dirty="0"/>
              <a:t>15:4)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여호와의 </a:t>
            </a:r>
            <a:r>
              <a:rPr lang="ko-KR" altLang="en-US" sz="3200" b="1" dirty="0"/>
              <a:t>말씀이 그에게 임하여 이르시되 그 사람이 네 상속자가 아니라 네 몸에서 날 자가 네 상속자가 되리라 하시고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창 </a:t>
            </a:r>
            <a:r>
              <a:rPr lang="en-US" altLang="ko-KR" sz="3200" b="1" dirty="0"/>
              <a:t>15:5)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그를 </a:t>
            </a:r>
            <a:r>
              <a:rPr lang="ko-KR" altLang="en-US" sz="3200" b="1" dirty="0"/>
              <a:t>이끌고 밖으로 나가 이르시되 하늘을 우러러 뭇별을 셀 수 있나 보라 또 그에게 이르시되 네 자손이 이와 같으리라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창 </a:t>
            </a:r>
            <a:r>
              <a:rPr lang="en-US" altLang="ko-KR" sz="3200" b="1" dirty="0"/>
              <a:t>15:6)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아브람이 </a:t>
            </a:r>
            <a:r>
              <a:rPr lang="ko-KR" altLang="en-US" sz="3200" b="1" dirty="0"/>
              <a:t>여호와를 믿으니 여호와께서 이를 그의 의로 여기시고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09670" name="Picture 8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0" name="Picture 3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1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72" name="Picture 21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10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553140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창 </a:t>
            </a:r>
            <a:r>
              <a:rPr lang="en-US" altLang="ko-KR" sz="3200" b="1" dirty="0"/>
              <a:t>15:7)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또 </a:t>
            </a:r>
            <a:r>
              <a:rPr lang="ko-KR" altLang="en-US" sz="3200" b="1" dirty="0"/>
              <a:t>그에게 이르시되 나는 이 땅을 네게 주어 소유를 삼게 하려고 너를 갈대아인의 우르에서 이끌어 낸 여호와니라</a:t>
            </a:r>
            <a:br>
              <a:rPr lang="ko-KR" altLang="en-US" sz="3200" b="1" dirty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창 </a:t>
            </a:r>
            <a:r>
              <a:rPr lang="en-US" altLang="ko-KR" sz="3200" b="1" dirty="0"/>
              <a:t>12:1)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여호와께서 </a:t>
            </a:r>
            <a:r>
              <a:rPr lang="ko-KR" altLang="en-US" sz="3200" b="1" dirty="0"/>
              <a:t>아브람에게 이르시되 너는 너의 고향과 친척과 아버지의 집을 떠나 내가 네게 보여 줄 땅으로 가라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창 </a:t>
            </a:r>
            <a:r>
              <a:rPr lang="en-US" altLang="ko-KR" sz="3200" b="1" dirty="0"/>
              <a:t>12:2)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내가 </a:t>
            </a:r>
            <a:r>
              <a:rPr lang="ko-KR" altLang="en-US" sz="3200" b="1" dirty="0"/>
              <a:t>너로 큰 민족을 이루고 네게 복을 주어 네 이름을 창대하게 하리니 너는 복이 될지라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070778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344" y="66898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5217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창 </a:t>
            </a:r>
            <a:r>
              <a:rPr lang="en-US" altLang="ko-KR" sz="3200" b="1" dirty="0"/>
              <a:t>12:3)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너를 </a:t>
            </a:r>
            <a:r>
              <a:rPr lang="ko-KR" altLang="en-US" sz="3200" b="1" dirty="0"/>
              <a:t>축복하는 자에게는 내가 복을 내리고 너를 저주하는 자에게는 내가 저주하리니 땅의 모든 족속이 너로 말미암아 복을 얻을 것이라 하신지라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창 </a:t>
            </a:r>
            <a:r>
              <a:rPr lang="en-US" altLang="ko-KR" sz="3200" b="1" dirty="0"/>
              <a:t>12:4)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이에 </a:t>
            </a:r>
            <a:r>
              <a:rPr lang="ko-KR" altLang="en-US" sz="3200" b="1" dirty="0"/>
              <a:t>아브람이 여호와의 말씀을 따라갔고 롯도 그와 함께 갔으며 아브람이 하란을 떠날 때에 칠십오 세였더라</a:t>
            </a:r>
            <a:br>
              <a:rPr lang="ko-KR" altLang="en-US" sz="3200" b="1" dirty="0"/>
            </a:br>
            <a:r>
              <a:rPr lang="ko-KR" altLang="en-US" sz="3200" b="1" dirty="0"/>
              <a:t/>
            </a:r>
            <a:br>
              <a:rPr lang="ko-KR" altLang="en-US" sz="3200" b="1" dirty="0"/>
            </a:br>
            <a:r>
              <a:rPr lang="ko-KR" altLang="en-US" sz="3200" b="1" dirty="0"/>
              <a:t/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09670" name="Picture 8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0" name="Picture 3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1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72" name="Picture 21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10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413625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02" name="Picture 2" descr="http://contentmanager.faithnetwork.com/FAITHNETWORK_UserFileStore/imagelibraries/ministries/87f160bd-a399-4066-9fbb-971311c71652/offer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59200"/>
            <a:ext cx="9358346" cy="61106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창 </a:t>
            </a:r>
            <a:r>
              <a:rPr lang="en-US" altLang="ko-KR" sz="3200" b="1" dirty="0"/>
              <a:t>12:5)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아브람이 </a:t>
            </a:r>
            <a:r>
              <a:rPr lang="ko-KR" altLang="en-US" sz="3200" b="1" dirty="0"/>
              <a:t>그의 아내 사래와 조카 롯과 하란에서 모은 모든 소유와 얻은 사람들을 이끌고 가나안 땅으로 가려고 떠나서 마침내 가나안 땅에 들어갔더라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801397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9602" name="Picture 2" descr="http://news.yonsei.or.kr/data/webzine/259-8-talent-5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5252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62569"/>
            <a:ext cx="8229600" cy="1414191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o-KR" altLang="en-US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ea typeface="HYGothic-Extra"/>
              </a:rPr>
              <a:t>찬양대</a:t>
            </a:r>
            <a:r>
              <a:rPr lang="ko-KR" altLang="en-US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en-US" b="1" spc="150" dirty="0">
              <a:ln w="11430"/>
              <a:solidFill>
                <a:srgbClr val="CC00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2771511" y="697178"/>
            <a:ext cx="1260739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2951428" y="1957917"/>
            <a:ext cx="1260739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C7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0117" name="WordArt 5"/>
          <p:cNvSpPr>
            <a:spLocks noChangeArrowheads="1" noChangeShapeType="1" noTextEdit="1"/>
          </p:cNvSpPr>
          <p:nvPr/>
        </p:nvSpPr>
        <p:spPr bwMode="auto">
          <a:xfrm>
            <a:off x="2020094" y="3517636"/>
            <a:ext cx="5072063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the toils of life are over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we lay our armor down,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we bid farewell to earth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with all its cares,</a:t>
            </a:r>
          </a:p>
        </p:txBody>
      </p:sp>
    </p:spTree>
    <p:extLst>
      <p:ext uri="{BB962C8B-B14F-4D97-AF65-F5344CB8AC3E}">
        <p14:creationId xmlns:p14="http://schemas.microsoft.com/office/powerpoint/2010/main" val="830243118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9" name="Rectangle 3"/>
          <p:cNvSpPr>
            <a:spLocks noChangeArrowheads="1"/>
          </p:cNvSpPr>
          <p:nvPr/>
        </p:nvSpPr>
        <p:spPr bwMode="auto">
          <a:xfrm>
            <a:off x="2771511" y="697178"/>
            <a:ext cx="1260739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Gm                       Eb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8900" name="Rectangle 4"/>
          <p:cNvSpPr>
            <a:spLocks noChangeArrowheads="1"/>
          </p:cNvSpPr>
          <p:nvPr/>
        </p:nvSpPr>
        <p:spPr bwMode="auto">
          <a:xfrm>
            <a:off x="3251729" y="1957917"/>
            <a:ext cx="1260740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F7       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8901" name="WordArt 5"/>
          <p:cNvSpPr>
            <a:spLocks noChangeArrowheads="1" noChangeShapeType="1" noTextEdit="1"/>
          </p:cNvSpPr>
          <p:nvPr/>
        </p:nvSpPr>
        <p:spPr bwMode="auto">
          <a:xfrm>
            <a:off x="1152261" y="3517636"/>
            <a:ext cx="6873875" cy="1238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We shall meet and great our loved ones,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our Christ we then shall crown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In the new Jerusalem.</a:t>
            </a:r>
          </a:p>
        </p:txBody>
      </p:sp>
    </p:spTree>
    <p:extLst>
      <p:ext uri="{BB962C8B-B14F-4D97-AF65-F5344CB8AC3E}">
        <p14:creationId xmlns:p14="http://schemas.microsoft.com/office/powerpoint/2010/main" val="3246278171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2771511" y="697178"/>
            <a:ext cx="1260739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3071813" y="1957917"/>
            <a:ext cx="1260740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E7                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9925" name="WordArt 5"/>
          <p:cNvSpPr>
            <a:spLocks noChangeArrowheads="1" noChangeShapeType="1" noTextEdit="1"/>
          </p:cNvSpPr>
          <p:nvPr/>
        </p:nvSpPr>
        <p:spPr bwMode="auto">
          <a:xfrm>
            <a:off x="1221053" y="3517636"/>
            <a:ext cx="6683375" cy="1238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There’ll be singing, there’ll be shouting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the saints come marching home,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In Jerusalem, In Jerusalem;</a:t>
            </a:r>
          </a:p>
        </p:txBody>
      </p:sp>
    </p:spTree>
    <p:extLst>
      <p:ext uri="{BB962C8B-B14F-4D97-AF65-F5344CB8AC3E}">
        <p14:creationId xmlns:p14="http://schemas.microsoft.com/office/powerpoint/2010/main" val="2400402129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5" name="Rectangle 3"/>
          <p:cNvSpPr>
            <a:spLocks noChangeArrowheads="1"/>
          </p:cNvSpPr>
          <p:nvPr/>
        </p:nvSpPr>
        <p:spPr bwMode="auto">
          <a:xfrm>
            <a:off x="2771511" y="697178"/>
            <a:ext cx="1260739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43716" name="Rectangle 4"/>
          <p:cNvSpPr>
            <a:spLocks noChangeArrowheads="1"/>
          </p:cNvSpPr>
          <p:nvPr/>
        </p:nvSpPr>
        <p:spPr bwMode="auto">
          <a:xfrm>
            <a:off x="3012282" y="1957917"/>
            <a:ext cx="1260739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F7              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43717" name="WordArt 5"/>
          <p:cNvSpPr>
            <a:spLocks noChangeArrowheads="1" noChangeShapeType="1" noTextEdit="1"/>
          </p:cNvSpPr>
          <p:nvPr/>
        </p:nvSpPr>
        <p:spPr bwMode="auto">
          <a:xfrm>
            <a:off x="1641740" y="3517636"/>
            <a:ext cx="5810250" cy="1238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Waving palms with loud hosannas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As the King shall take His throne,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In the new Jerusalem.</a:t>
            </a:r>
          </a:p>
        </p:txBody>
      </p:sp>
    </p:spTree>
    <p:extLst>
      <p:ext uri="{BB962C8B-B14F-4D97-AF65-F5344CB8AC3E}">
        <p14:creationId xmlns:p14="http://schemas.microsoft.com/office/powerpoint/2010/main" val="506976373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9" name="Rectangle 3"/>
          <p:cNvSpPr>
            <a:spLocks noChangeArrowheads="1"/>
          </p:cNvSpPr>
          <p:nvPr/>
        </p:nvSpPr>
        <p:spPr bwMode="auto">
          <a:xfrm>
            <a:off x="2771511" y="697178"/>
            <a:ext cx="1260739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36900" name="Rectangle 4"/>
          <p:cNvSpPr>
            <a:spLocks noChangeArrowheads="1"/>
          </p:cNvSpPr>
          <p:nvPr/>
        </p:nvSpPr>
        <p:spPr bwMode="auto">
          <a:xfrm>
            <a:off x="2951428" y="1957917"/>
            <a:ext cx="1260739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C7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36901" name="WordArt 5"/>
          <p:cNvSpPr>
            <a:spLocks noChangeArrowheads="1" noChangeShapeType="1" noTextEdit="1"/>
          </p:cNvSpPr>
          <p:nvPr/>
        </p:nvSpPr>
        <p:spPr bwMode="auto">
          <a:xfrm>
            <a:off x="1221053" y="3517636"/>
            <a:ext cx="7112000" cy="1238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Tho’ the way is sometimes lonely,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He will hold me with His hand.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Thro’ the testings and the trials I must go.</a:t>
            </a:r>
          </a:p>
        </p:txBody>
      </p:sp>
    </p:spTree>
    <p:extLst>
      <p:ext uri="{BB962C8B-B14F-4D97-AF65-F5344CB8AC3E}">
        <p14:creationId xmlns:p14="http://schemas.microsoft.com/office/powerpoint/2010/main" val="2031916711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5" name="Rectangle 3"/>
          <p:cNvSpPr>
            <a:spLocks noChangeArrowheads="1"/>
          </p:cNvSpPr>
          <p:nvPr/>
        </p:nvSpPr>
        <p:spPr bwMode="auto">
          <a:xfrm>
            <a:off x="2771511" y="697178"/>
            <a:ext cx="1260739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Gm                       Eb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61476" name="Rectangle 4"/>
          <p:cNvSpPr>
            <a:spLocks noChangeArrowheads="1"/>
          </p:cNvSpPr>
          <p:nvPr/>
        </p:nvSpPr>
        <p:spPr bwMode="auto">
          <a:xfrm>
            <a:off x="3251729" y="1957917"/>
            <a:ext cx="1260740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F7       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61477" name="WordArt 5"/>
          <p:cNvSpPr>
            <a:spLocks noChangeArrowheads="1" noChangeShapeType="1" noTextEdit="1"/>
          </p:cNvSpPr>
          <p:nvPr/>
        </p:nvSpPr>
        <p:spPr bwMode="auto">
          <a:xfrm>
            <a:off x="1890448" y="3517636"/>
            <a:ext cx="5381625" cy="1238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But I’ll trust and gladly fol, low,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For sometime I’ll understand,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In the new Jerusalem.</a:t>
            </a:r>
          </a:p>
        </p:txBody>
      </p:sp>
    </p:spTree>
    <p:extLst>
      <p:ext uri="{BB962C8B-B14F-4D97-AF65-F5344CB8AC3E}">
        <p14:creationId xmlns:p14="http://schemas.microsoft.com/office/powerpoint/2010/main" val="4016713843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1" name="Rectangle 3"/>
          <p:cNvSpPr>
            <a:spLocks noChangeArrowheads="1"/>
          </p:cNvSpPr>
          <p:nvPr/>
        </p:nvSpPr>
        <p:spPr bwMode="auto">
          <a:xfrm>
            <a:off x="2771511" y="697178"/>
            <a:ext cx="1260739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75812" name="Rectangle 4"/>
          <p:cNvSpPr>
            <a:spLocks noChangeArrowheads="1"/>
          </p:cNvSpPr>
          <p:nvPr/>
        </p:nvSpPr>
        <p:spPr bwMode="auto">
          <a:xfrm>
            <a:off x="3071813" y="1957917"/>
            <a:ext cx="1260740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E7                  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75814" name="WordArt 6"/>
          <p:cNvSpPr>
            <a:spLocks noChangeArrowheads="1" noChangeShapeType="1" noTextEdit="1"/>
          </p:cNvSpPr>
          <p:nvPr/>
        </p:nvSpPr>
        <p:spPr bwMode="auto">
          <a:xfrm>
            <a:off x="1221053" y="3517636"/>
            <a:ext cx="6683375" cy="1238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There’ll be singing, there’ll be shouting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the saints come marching home,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In Jerusalem, In Jerusalem;</a:t>
            </a:r>
          </a:p>
        </p:txBody>
      </p:sp>
    </p:spTree>
    <p:extLst>
      <p:ext uri="{BB962C8B-B14F-4D97-AF65-F5344CB8AC3E}">
        <p14:creationId xmlns:p14="http://schemas.microsoft.com/office/powerpoint/2010/main" val="696106051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5" name="Rectangle 3"/>
          <p:cNvSpPr>
            <a:spLocks noChangeArrowheads="1"/>
          </p:cNvSpPr>
          <p:nvPr/>
        </p:nvSpPr>
        <p:spPr bwMode="auto">
          <a:xfrm>
            <a:off x="2771511" y="697178"/>
            <a:ext cx="1260739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76836" name="Rectangle 4"/>
          <p:cNvSpPr>
            <a:spLocks noChangeArrowheads="1"/>
          </p:cNvSpPr>
          <p:nvPr/>
        </p:nvSpPr>
        <p:spPr bwMode="auto">
          <a:xfrm>
            <a:off x="3012282" y="1957917"/>
            <a:ext cx="1260739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F7             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76838" name="WordArt 6"/>
          <p:cNvSpPr>
            <a:spLocks noChangeArrowheads="1" noChangeShapeType="1" noTextEdit="1"/>
          </p:cNvSpPr>
          <p:nvPr/>
        </p:nvSpPr>
        <p:spPr bwMode="auto">
          <a:xfrm>
            <a:off x="1641740" y="3517636"/>
            <a:ext cx="5810250" cy="1238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Waving palms with loud hosannas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As the King shall take His throne,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In the new Jerusalem.</a:t>
            </a:r>
          </a:p>
        </p:txBody>
      </p:sp>
    </p:spTree>
    <p:extLst>
      <p:ext uri="{BB962C8B-B14F-4D97-AF65-F5344CB8AC3E}">
        <p14:creationId xmlns:p14="http://schemas.microsoft.com/office/powerpoint/2010/main" val="197813099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5" name="Rectangle 3"/>
          <p:cNvSpPr>
            <a:spLocks noChangeArrowheads="1"/>
          </p:cNvSpPr>
          <p:nvPr/>
        </p:nvSpPr>
        <p:spPr bwMode="auto">
          <a:xfrm>
            <a:off x="2771511" y="697178"/>
            <a:ext cx="1260739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87076" name="Rectangle 4"/>
          <p:cNvSpPr>
            <a:spLocks noChangeArrowheads="1"/>
          </p:cNvSpPr>
          <p:nvPr/>
        </p:nvSpPr>
        <p:spPr bwMode="auto">
          <a:xfrm>
            <a:off x="2951428" y="1957917"/>
            <a:ext cx="1260739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C7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87077" name="WordArt 5"/>
          <p:cNvSpPr>
            <a:spLocks noChangeArrowheads="1" noChangeShapeType="1" noTextEdit="1"/>
          </p:cNvSpPr>
          <p:nvPr/>
        </p:nvSpPr>
        <p:spPr bwMode="auto">
          <a:xfrm>
            <a:off x="1811073" y="3517636"/>
            <a:ext cx="5461000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the last goodby is spoken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the tear stains wiped away,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our eyes shall catch a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glimpse of glory fair,</a:t>
            </a:r>
          </a:p>
        </p:txBody>
      </p:sp>
    </p:spTree>
    <p:extLst>
      <p:ext uri="{BB962C8B-B14F-4D97-AF65-F5344CB8AC3E}">
        <p14:creationId xmlns:p14="http://schemas.microsoft.com/office/powerpoint/2010/main" val="3085123796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9" name="Rectangle 3"/>
          <p:cNvSpPr>
            <a:spLocks noChangeArrowheads="1"/>
          </p:cNvSpPr>
          <p:nvPr/>
        </p:nvSpPr>
        <p:spPr bwMode="auto">
          <a:xfrm>
            <a:off x="2771511" y="697178"/>
            <a:ext cx="1260739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Gm                       Eb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88100" name="Rectangle 4"/>
          <p:cNvSpPr>
            <a:spLocks noChangeArrowheads="1"/>
          </p:cNvSpPr>
          <p:nvPr/>
        </p:nvSpPr>
        <p:spPr bwMode="auto">
          <a:xfrm>
            <a:off x="3251729" y="1957917"/>
            <a:ext cx="1260740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F7       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88101" name="WordArt 5"/>
          <p:cNvSpPr>
            <a:spLocks noChangeArrowheads="1" noChangeShapeType="1" noTextEdit="1"/>
          </p:cNvSpPr>
          <p:nvPr/>
        </p:nvSpPr>
        <p:spPr bwMode="auto">
          <a:xfrm>
            <a:off x="971021" y="3517636"/>
            <a:ext cx="7215188" cy="1238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Then with bounding hearts we’ll meet Him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Who hath washed our sins away,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In the new Jerusalem.</a:t>
            </a:r>
          </a:p>
        </p:txBody>
      </p:sp>
    </p:spTree>
    <p:extLst>
      <p:ext uri="{BB962C8B-B14F-4D97-AF65-F5344CB8AC3E}">
        <p14:creationId xmlns:p14="http://schemas.microsoft.com/office/powerpoint/2010/main" val="1532271962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3" name="Rectangle 3"/>
          <p:cNvSpPr>
            <a:spLocks noChangeArrowheads="1"/>
          </p:cNvSpPr>
          <p:nvPr/>
        </p:nvSpPr>
        <p:spPr bwMode="auto">
          <a:xfrm>
            <a:off x="2771511" y="697178"/>
            <a:ext cx="1260739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89124" name="Rectangle 4"/>
          <p:cNvSpPr>
            <a:spLocks noChangeArrowheads="1"/>
          </p:cNvSpPr>
          <p:nvPr/>
        </p:nvSpPr>
        <p:spPr bwMode="auto">
          <a:xfrm>
            <a:off x="3071813" y="1957917"/>
            <a:ext cx="1260740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E7                 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89126" name="WordArt 6"/>
          <p:cNvSpPr>
            <a:spLocks noChangeArrowheads="1" noChangeShapeType="1" noTextEdit="1"/>
          </p:cNvSpPr>
          <p:nvPr/>
        </p:nvSpPr>
        <p:spPr bwMode="auto">
          <a:xfrm>
            <a:off x="1221053" y="3517636"/>
            <a:ext cx="6683375" cy="1238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There’ll be singing, there’ll be shouting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the saints come marching home,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In Jerusalem, In Jerusalem;</a:t>
            </a:r>
          </a:p>
        </p:txBody>
      </p:sp>
    </p:spTree>
    <p:extLst>
      <p:ext uri="{BB962C8B-B14F-4D97-AF65-F5344CB8AC3E}">
        <p14:creationId xmlns:p14="http://schemas.microsoft.com/office/powerpoint/2010/main" val="3331880086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7" name="Rectangle 3"/>
          <p:cNvSpPr>
            <a:spLocks noChangeArrowheads="1"/>
          </p:cNvSpPr>
          <p:nvPr/>
        </p:nvSpPr>
        <p:spPr bwMode="auto">
          <a:xfrm>
            <a:off x="2771511" y="697178"/>
            <a:ext cx="1260739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90148" name="Rectangle 4"/>
          <p:cNvSpPr>
            <a:spLocks noChangeArrowheads="1"/>
          </p:cNvSpPr>
          <p:nvPr/>
        </p:nvSpPr>
        <p:spPr bwMode="auto">
          <a:xfrm>
            <a:off x="3012282" y="1957917"/>
            <a:ext cx="1260739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F7             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90150" name="WordArt 6"/>
          <p:cNvSpPr>
            <a:spLocks noChangeArrowheads="1" noChangeShapeType="1" noTextEdit="1"/>
          </p:cNvSpPr>
          <p:nvPr/>
        </p:nvSpPr>
        <p:spPr bwMode="auto">
          <a:xfrm>
            <a:off x="1641740" y="3517636"/>
            <a:ext cx="5810250" cy="1238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Waving palms with loud hosannas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As the King shall take His throne,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In the new Jerusalem.</a:t>
            </a:r>
          </a:p>
        </p:txBody>
      </p:sp>
    </p:spTree>
    <p:extLst>
      <p:ext uri="{BB962C8B-B14F-4D97-AF65-F5344CB8AC3E}">
        <p14:creationId xmlns:p14="http://schemas.microsoft.com/office/powerpoint/2010/main" val="2787840093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1" name="Rectangle 3"/>
          <p:cNvSpPr>
            <a:spLocks noChangeArrowheads="1"/>
          </p:cNvSpPr>
          <p:nvPr/>
        </p:nvSpPr>
        <p:spPr bwMode="auto">
          <a:xfrm>
            <a:off x="2771511" y="697178"/>
            <a:ext cx="1260739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91172" name="Rectangle 4"/>
          <p:cNvSpPr>
            <a:spLocks noChangeArrowheads="1"/>
          </p:cNvSpPr>
          <p:nvPr/>
        </p:nvSpPr>
        <p:spPr bwMode="auto">
          <a:xfrm>
            <a:off x="2951428" y="1957917"/>
            <a:ext cx="1260739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C7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91173" name="WordArt 5"/>
          <p:cNvSpPr>
            <a:spLocks noChangeArrowheads="1" noChangeShapeType="1" noTextEdit="1"/>
          </p:cNvSpPr>
          <p:nvPr/>
        </p:nvSpPr>
        <p:spPr bwMode="auto">
          <a:xfrm>
            <a:off x="971021" y="3517636"/>
            <a:ext cx="7183438" cy="1238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we join the ransomed army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In the summerland above,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the face of our dear Savior we behold,</a:t>
            </a:r>
          </a:p>
        </p:txBody>
      </p:sp>
    </p:spTree>
    <p:extLst>
      <p:ext uri="{BB962C8B-B14F-4D97-AF65-F5344CB8AC3E}">
        <p14:creationId xmlns:p14="http://schemas.microsoft.com/office/powerpoint/2010/main" val="3675130020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6" name="Rectangle 4"/>
          <p:cNvSpPr>
            <a:spLocks noChangeArrowheads="1"/>
          </p:cNvSpPr>
          <p:nvPr/>
        </p:nvSpPr>
        <p:spPr bwMode="auto">
          <a:xfrm>
            <a:off x="2771511" y="697178"/>
            <a:ext cx="1260739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Gm                       Eb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92197" name="Rectangle 5"/>
          <p:cNvSpPr>
            <a:spLocks noChangeArrowheads="1"/>
          </p:cNvSpPr>
          <p:nvPr/>
        </p:nvSpPr>
        <p:spPr bwMode="auto">
          <a:xfrm>
            <a:off x="3251729" y="1957917"/>
            <a:ext cx="1260740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F7       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92198" name="WordArt 6"/>
          <p:cNvSpPr>
            <a:spLocks noChangeArrowheads="1" noChangeShapeType="1" noTextEdit="1"/>
          </p:cNvSpPr>
          <p:nvPr/>
        </p:nvSpPr>
        <p:spPr bwMode="auto">
          <a:xfrm>
            <a:off x="1992313" y="3517636"/>
            <a:ext cx="5191125" cy="1238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We will sing and shout forever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we’ll grow in perfect love,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In the new Jerusalem.</a:t>
            </a:r>
          </a:p>
        </p:txBody>
      </p:sp>
    </p:spTree>
    <p:extLst>
      <p:ext uri="{BB962C8B-B14F-4D97-AF65-F5344CB8AC3E}">
        <p14:creationId xmlns:p14="http://schemas.microsoft.com/office/powerpoint/2010/main" val="1299546578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1" name="Rectangle 3"/>
          <p:cNvSpPr>
            <a:spLocks noChangeArrowheads="1"/>
          </p:cNvSpPr>
          <p:nvPr/>
        </p:nvSpPr>
        <p:spPr bwMode="auto">
          <a:xfrm>
            <a:off x="2771511" y="697178"/>
            <a:ext cx="1260739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96292" name="Rectangle 4"/>
          <p:cNvSpPr>
            <a:spLocks noChangeArrowheads="1"/>
          </p:cNvSpPr>
          <p:nvPr/>
        </p:nvSpPr>
        <p:spPr bwMode="auto">
          <a:xfrm>
            <a:off x="3071813" y="1957917"/>
            <a:ext cx="1260740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E7                  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96294" name="WordArt 6"/>
          <p:cNvSpPr>
            <a:spLocks noChangeArrowheads="1" noChangeShapeType="1" noTextEdit="1"/>
          </p:cNvSpPr>
          <p:nvPr/>
        </p:nvSpPr>
        <p:spPr bwMode="auto">
          <a:xfrm>
            <a:off x="1221053" y="3517636"/>
            <a:ext cx="6683375" cy="1238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There’ll be singing, there’ll be shouting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the saints come marching home,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In Jerusalem, In Jerusalem;</a:t>
            </a:r>
          </a:p>
        </p:txBody>
      </p:sp>
    </p:spTree>
    <p:extLst>
      <p:ext uri="{BB962C8B-B14F-4D97-AF65-F5344CB8AC3E}">
        <p14:creationId xmlns:p14="http://schemas.microsoft.com/office/powerpoint/2010/main" val="1915751972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5" name="Rectangle 3"/>
          <p:cNvSpPr>
            <a:spLocks noChangeArrowheads="1"/>
          </p:cNvSpPr>
          <p:nvPr/>
        </p:nvSpPr>
        <p:spPr bwMode="auto">
          <a:xfrm>
            <a:off x="2771511" y="697178"/>
            <a:ext cx="1260739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97316" name="Rectangle 4"/>
          <p:cNvSpPr>
            <a:spLocks noChangeArrowheads="1"/>
          </p:cNvSpPr>
          <p:nvPr/>
        </p:nvSpPr>
        <p:spPr bwMode="auto">
          <a:xfrm>
            <a:off x="3012282" y="1957917"/>
            <a:ext cx="1260739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F7             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97318" name="WordArt 6"/>
          <p:cNvSpPr>
            <a:spLocks noChangeArrowheads="1" noChangeShapeType="1" noTextEdit="1"/>
          </p:cNvSpPr>
          <p:nvPr/>
        </p:nvSpPr>
        <p:spPr bwMode="auto">
          <a:xfrm>
            <a:off x="1641740" y="3517636"/>
            <a:ext cx="5810250" cy="1238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Waving palms with loud hosannas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As the King shall take His throne,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In the new Jerusalem.</a:t>
            </a:r>
          </a:p>
        </p:txBody>
      </p:sp>
    </p:spTree>
    <p:extLst>
      <p:ext uri="{BB962C8B-B14F-4D97-AF65-F5344CB8AC3E}">
        <p14:creationId xmlns:p14="http://schemas.microsoft.com/office/powerpoint/2010/main" val="2496706993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https://encrypted-tbn3.gstatic.com/images?q=tbn:ANd9GcRtbNUHQ8I7CXUh9d-UnMD2tNC1RW_ckP8o5xojKmA5HIBZ6ADNp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-98376"/>
            <a:ext cx="9144000" cy="59082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841277"/>
            <a:ext cx="8784976" cy="3175124"/>
          </a:xfrm>
        </p:spPr>
        <p:txBody>
          <a:bodyPr>
            <a:scene3d>
              <a:camera prst="perspectiveRight"/>
              <a:lightRig rig="threePt" dir="t"/>
            </a:scene3d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b="1" dirty="0" smtClean="0">
                <a:solidFill>
                  <a:schemeClr val="accent6"/>
                </a:solidFill>
              </a:rPr>
              <a:t>약속을 </a:t>
            </a:r>
            <a:r>
              <a:rPr lang="ko-KR" altLang="en-US" b="1" dirty="0">
                <a:solidFill>
                  <a:schemeClr val="accent6"/>
                </a:solidFill>
              </a:rPr>
              <a:t>바라보는 </a:t>
            </a:r>
            <a:r>
              <a:rPr lang="en-US" altLang="ko-KR" b="1" dirty="0" smtClean="0">
                <a:solidFill>
                  <a:schemeClr val="accent6"/>
                </a:solidFill>
              </a:rPr>
              <a:t/>
            </a:r>
            <a:br>
              <a:rPr lang="en-US" altLang="ko-KR" b="1" dirty="0" smtClean="0">
                <a:solidFill>
                  <a:schemeClr val="accent6"/>
                </a:solidFill>
              </a:rPr>
            </a:br>
            <a:r>
              <a:rPr lang="ko-KR" altLang="en-US" b="1" dirty="0" smtClean="0">
                <a:solidFill>
                  <a:schemeClr val="accent6"/>
                </a:solidFill>
              </a:rPr>
              <a:t>미래 </a:t>
            </a:r>
            <a:r>
              <a:rPr lang="ko-KR" altLang="en-US" b="1" dirty="0">
                <a:solidFill>
                  <a:schemeClr val="accent6"/>
                </a:solidFill>
              </a:rPr>
              <a:t>지향적인 믿음</a:t>
            </a:r>
            <a:r>
              <a:rPr lang="ko-KR" altLang="en-US" dirty="0"/>
              <a:t> </a:t>
            </a:r>
            <a:r>
              <a:rPr lang="en-US" dirty="0"/>
              <a:t/>
            </a:r>
            <a:br>
              <a:rPr lang="en-US" dirty="0"/>
            </a:br>
            <a:endParaRPr lang="en-US" sz="5400" b="1" dirty="0">
              <a:solidFill>
                <a:schemeClr val="accent6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HYGothic-Extra"/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4495271" y="2540000"/>
            <a:ext cx="184731" cy="656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761970"/>
            <a:endParaRPr lang="en-US" altLang="en-US" sz="3667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2652449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Bb                     Bb7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4091782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Bb7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0118" name="WordArt 6"/>
          <p:cNvSpPr>
            <a:spLocks noChangeArrowheads="1" noChangeShapeType="1" noTextEdit="1"/>
          </p:cNvSpPr>
          <p:nvPr/>
        </p:nvSpPr>
        <p:spPr bwMode="auto">
          <a:xfrm>
            <a:off x="1756833" y="3517636"/>
            <a:ext cx="5635625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Encamped along the hills of light,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Ye Christian soldiers, rise,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pres the battle ere the night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Shall veil the glowing skies.</a:t>
            </a:r>
          </a:p>
        </p:txBody>
      </p:sp>
    </p:spTree>
    <p:extLst>
      <p:ext uri="{BB962C8B-B14F-4D97-AF65-F5344CB8AC3E}">
        <p14:creationId xmlns:p14="http://schemas.microsoft.com/office/powerpoint/2010/main" val="194181977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9" name="Rectangle 3"/>
          <p:cNvSpPr>
            <a:spLocks noChangeArrowheads="1"/>
          </p:cNvSpPr>
          <p:nvPr/>
        </p:nvSpPr>
        <p:spPr bwMode="auto">
          <a:xfrm>
            <a:off x="2591594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 Eb                    Bb          F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8900" name="Rectangle 4"/>
          <p:cNvSpPr>
            <a:spLocks noChangeArrowheads="1"/>
          </p:cNvSpPr>
          <p:nvPr/>
        </p:nvSpPr>
        <p:spPr bwMode="auto">
          <a:xfrm>
            <a:off x="2591594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Ab                    Eb         Bb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8901" name="WordArt 5"/>
          <p:cNvSpPr>
            <a:spLocks noChangeArrowheads="1" noChangeShapeType="1" noTextEdit="1"/>
          </p:cNvSpPr>
          <p:nvPr/>
        </p:nvSpPr>
        <p:spPr bwMode="auto">
          <a:xfrm>
            <a:off x="2020094" y="3517636"/>
            <a:ext cx="5072063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Against the foe in vales below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Let all our strength be hurled;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Faith is the victory, we know, 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That overcomes the world.</a:t>
            </a:r>
          </a:p>
        </p:txBody>
      </p:sp>
    </p:spTree>
    <p:extLst>
      <p:ext uri="{BB962C8B-B14F-4D97-AF65-F5344CB8AC3E}">
        <p14:creationId xmlns:p14="http://schemas.microsoft.com/office/powerpoint/2010/main" val="4098881207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3431646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Bb7                          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2051844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Eb                       Eb       Bb7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9925" name="WordArt 5"/>
          <p:cNvSpPr>
            <a:spLocks noChangeArrowheads="1" noChangeShapeType="1" noTextEdit="1"/>
          </p:cNvSpPr>
          <p:nvPr/>
        </p:nvSpPr>
        <p:spPr bwMode="auto">
          <a:xfrm>
            <a:off x="2378604" y="3517636"/>
            <a:ext cx="4413250" cy="155971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Faith is the victory!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Faith is the victory!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Oh, glorious victory,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That overcomes the world.</a:t>
            </a:r>
          </a:p>
        </p:txBody>
      </p:sp>
    </p:spTree>
    <p:extLst>
      <p:ext uri="{BB962C8B-B14F-4D97-AF65-F5344CB8AC3E}">
        <p14:creationId xmlns:p14="http://schemas.microsoft.com/office/powerpoint/2010/main" val="3696991746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60" name="Rectangle 4"/>
          <p:cNvSpPr>
            <a:spLocks noChangeArrowheads="1"/>
          </p:cNvSpPr>
          <p:nvPr/>
        </p:nvSpPr>
        <p:spPr bwMode="auto">
          <a:xfrm>
            <a:off x="2652449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Bb                    Bb7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80261" name="Rectangle 5"/>
          <p:cNvSpPr>
            <a:spLocks noChangeArrowheads="1"/>
          </p:cNvSpPr>
          <p:nvPr/>
        </p:nvSpPr>
        <p:spPr bwMode="auto">
          <a:xfrm>
            <a:off x="4091782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Bb7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80262" name="WordArt 6"/>
          <p:cNvSpPr>
            <a:spLocks noChangeArrowheads="1" noChangeShapeType="1" noTextEdit="1"/>
          </p:cNvSpPr>
          <p:nvPr/>
        </p:nvSpPr>
        <p:spPr bwMode="auto">
          <a:xfrm>
            <a:off x="1271323" y="3517636"/>
            <a:ext cx="6619875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On ev’ry hand the foe we find drawn up 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in dead array;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Let tents of ease be left behind,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onward to the fray.</a:t>
            </a:r>
          </a:p>
        </p:txBody>
      </p:sp>
    </p:spTree>
    <p:extLst>
      <p:ext uri="{BB962C8B-B14F-4D97-AF65-F5344CB8AC3E}">
        <p14:creationId xmlns:p14="http://schemas.microsoft.com/office/powerpoint/2010/main" val="1376714303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1" name="Rectangle 3"/>
          <p:cNvSpPr>
            <a:spLocks noChangeArrowheads="1"/>
          </p:cNvSpPr>
          <p:nvPr/>
        </p:nvSpPr>
        <p:spPr bwMode="auto">
          <a:xfrm>
            <a:off x="2591594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 Eb                     Bb        F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80612" name="Rectangle 4"/>
          <p:cNvSpPr>
            <a:spLocks noChangeArrowheads="1"/>
          </p:cNvSpPr>
          <p:nvPr/>
        </p:nvSpPr>
        <p:spPr bwMode="auto">
          <a:xfrm>
            <a:off x="2591594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Ab                    Eb         Bb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80613" name="WordArt 5"/>
          <p:cNvSpPr>
            <a:spLocks noChangeArrowheads="1" noChangeShapeType="1" noTextEdit="1"/>
          </p:cNvSpPr>
          <p:nvPr/>
        </p:nvSpPr>
        <p:spPr bwMode="auto">
          <a:xfrm>
            <a:off x="1152261" y="3517636"/>
            <a:ext cx="6778625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Salvation’s helmet on each head,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With truth all girt about,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 earth shall tremble ‘neath our tread,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echo with our shout.</a:t>
            </a:r>
          </a:p>
        </p:txBody>
      </p:sp>
    </p:spTree>
    <p:extLst>
      <p:ext uri="{BB962C8B-B14F-4D97-AF65-F5344CB8AC3E}">
        <p14:creationId xmlns:p14="http://schemas.microsoft.com/office/powerpoint/2010/main" val="988536413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5" name="Rectangle 3"/>
          <p:cNvSpPr>
            <a:spLocks noChangeArrowheads="1"/>
          </p:cNvSpPr>
          <p:nvPr/>
        </p:nvSpPr>
        <p:spPr bwMode="auto">
          <a:xfrm>
            <a:off x="3431646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Bb7                          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607236" name="Rectangle 4"/>
          <p:cNvSpPr>
            <a:spLocks noChangeArrowheads="1"/>
          </p:cNvSpPr>
          <p:nvPr/>
        </p:nvSpPr>
        <p:spPr bwMode="auto">
          <a:xfrm>
            <a:off x="2051844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Eb                       Eb       Bb7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607237" name="WordArt 5"/>
          <p:cNvSpPr>
            <a:spLocks noChangeArrowheads="1" noChangeShapeType="1" noTextEdit="1"/>
          </p:cNvSpPr>
          <p:nvPr/>
        </p:nvSpPr>
        <p:spPr bwMode="auto">
          <a:xfrm>
            <a:off x="2378604" y="3517636"/>
            <a:ext cx="4413250" cy="155971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Faith is the victory!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Faith is the victory!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Oh, glorious victory,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That overcomes the world.</a:t>
            </a:r>
          </a:p>
        </p:txBody>
      </p:sp>
    </p:spTree>
    <p:extLst>
      <p:ext uri="{BB962C8B-B14F-4D97-AF65-F5344CB8AC3E}">
        <p14:creationId xmlns:p14="http://schemas.microsoft.com/office/powerpoint/2010/main" val="2544161679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1" name="Rectangle 3"/>
          <p:cNvSpPr>
            <a:spLocks noChangeArrowheads="1"/>
          </p:cNvSpPr>
          <p:nvPr/>
        </p:nvSpPr>
        <p:spPr bwMode="auto">
          <a:xfrm>
            <a:off x="2652449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Bb                    Bb7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85732" name="Rectangle 4"/>
          <p:cNvSpPr>
            <a:spLocks noChangeArrowheads="1"/>
          </p:cNvSpPr>
          <p:nvPr/>
        </p:nvSpPr>
        <p:spPr bwMode="auto">
          <a:xfrm>
            <a:off x="4091782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Bb7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85733" name="WordArt 5"/>
          <p:cNvSpPr>
            <a:spLocks noChangeArrowheads="1" noChangeShapeType="1" noTextEdit="1"/>
          </p:cNvSpPr>
          <p:nvPr/>
        </p:nvSpPr>
        <p:spPr bwMode="auto">
          <a:xfrm>
            <a:off x="1771386" y="3517636"/>
            <a:ext cx="5500688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To him that overcomes the foe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White raiment shall be giv’n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Before the angels he shall know 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His name confess’d in heav’n.</a:t>
            </a:r>
          </a:p>
        </p:txBody>
      </p:sp>
    </p:spTree>
    <p:extLst>
      <p:ext uri="{BB962C8B-B14F-4D97-AF65-F5344CB8AC3E}">
        <p14:creationId xmlns:p14="http://schemas.microsoft.com/office/powerpoint/2010/main" val="2145230886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5" name="Rectangle 3"/>
          <p:cNvSpPr>
            <a:spLocks noChangeArrowheads="1"/>
          </p:cNvSpPr>
          <p:nvPr/>
        </p:nvSpPr>
        <p:spPr bwMode="auto">
          <a:xfrm>
            <a:off x="2591594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 Eb                    Bb          F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86756" name="Rectangle 4"/>
          <p:cNvSpPr>
            <a:spLocks noChangeArrowheads="1"/>
          </p:cNvSpPr>
          <p:nvPr/>
        </p:nvSpPr>
        <p:spPr bwMode="auto">
          <a:xfrm>
            <a:off x="2591594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Ab                    Eb        Bb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86757" name="WordArt 5"/>
          <p:cNvSpPr>
            <a:spLocks noChangeArrowheads="1" noChangeShapeType="1" noTextEdit="1"/>
          </p:cNvSpPr>
          <p:nvPr/>
        </p:nvSpPr>
        <p:spPr bwMode="auto">
          <a:xfrm>
            <a:off x="1512094" y="3517636"/>
            <a:ext cx="6064250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Then onward from the hills of light,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Our hearts with love aflame,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We’ll vanquish all the hosts of night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In Jesus’ conqu’ring name.</a:t>
            </a:r>
          </a:p>
        </p:txBody>
      </p:sp>
    </p:spTree>
    <p:extLst>
      <p:ext uri="{BB962C8B-B14F-4D97-AF65-F5344CB8AC3E}">
        <p14:creationId xmlns:p14="http://schemas.microsoft.com/office/powerpoint/2010/main" val="3637904655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11" name="Rectangle 3"/>
          <p:cNvSpPr>
            <a:spLocks noChangeArrowheads="1"/>
          </p:cNvSpPr>
          <p:nvPr/>
        </p:nvSpPr>
        <p:spPr bwMode="auto">
          <a:xfrm>
            <a:off x="3431646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Bb7                          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606212" name="Rectangle 4"/>
          <p:cNvSpPr>
            <a:spLocks noChangeArrowheads="1"/>
          </p:cNvSpPr>
          <p:nvPr/>
        </p:nvSpPr>
        <p:spPr bwMode="auto">
          <a:xfrm>
            <a:off x="2051844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Eb                       Eb       Bb7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606213" name="WordArt 5"/>
          <p:cNvSpPr>
            <a:spLocks noChangeArrowheads="1" noChangeShapeType="1" noTextEdit="1"/>
          </p:cNvSpPr>
          <p:nvPr/>
        </p:nvSpPr>
        <p:spPr bwMode="auto">
          <a:xfrm>
            <a:off x="2378604" y="3517636"/>
            <a:ext cx="4413250" cy="155971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Faith is the victory!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Faith is the victory!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Oh, glorious victory,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That overcomes the world.</a:t>
            </a:r>
          </a:p>
        </p:txBody>
      </p:sp>
    </p:spTree>
    <p:extLst>
      <p:ext uri="{BB962C8B-B14F-4D97-AF65-F5344CB8AC3E}">
        <p14:creationId xmlns:p14="http://schemas.microsoft.com/office/powerpoint/2010/main" val="3115871197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1476" name="Picture 4" descr="http://cfile208.uf.daum.net/image/1209A9254C0091B622551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7" y="553246"/>
            <a:ext cx="3742184" cy="1656184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0099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HYGothic-Extra"/>
              </a:rPr>
              <a:t>폐회 기도</a:t>
            </a:r>
            <a:endParaRPr lang="en-US" b="1" dirty="0">
              <a:solidFill>
                <a:srgbClr val="0099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HYGothic-Extr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H="1">
            <a:off x="4355977" y="4441676"/>
            <a:ext cx="4788024" cy="1273324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009900"/>
                </a:solidFill>
                <a:latin typeface="HYGothic-Extra"/>
              </a:rPr>
              <a:t>김순배 강도사</a:t>
            </a:r>
            <a:endParaRPr lang="en-US" b="1" dirty="0">
              <a:solidFill>
                <a:srgbClr val="009900"/>
              </a:solidFill>
              <a:latin typeface="HYGothic-Extra"/>
            </a:endParaRPr>
          </a:p>
        </p:txBody>
      </p:sp>
      <p:sp>
        <p:nvSpPr>
          <p:cNvPr id="1001474" name="AutoShape 2" descr="data:image/jpeg;base64,/9j/4AAQSkZJRgABAQAAAQABAAD/2wCEAAkGBxQTEhUUExQWFhUXGBoYGRgYFxgYGBgYGhgaGhgcFxwYHCggGBolHBwYITEhJSkrLi4uGB8zODMsNygtLisBCgoKDg0OGxAQGiwkICQsLCwsLCwsLCwsLCwsLCwsLCwsLCwsLCwsLCwsLCwsLCwsLCwsLCwsLCwsLCwsLCwsLP/AABEIAMcA/gMBIgACEQEDEQH/xAAcAAACAgMBAQAAAAAAAAAAAAACAwEEAAUGBwj/xAA1EAABAwIDBQcEAgIDAQEAAAABAAIRAyEEMUEFElFhcQYigZGhsfATMsHRQuFS8QcUI3IV/8QAGQEAAwEBAQAAAAAAAAAAAAAAAAECAwQF/8QAJhEAAgIBBAICAgMBAAAAAAAAAAECEQMEEiExQVETIjJhcYGxQv/aAAwDAQACEQMRAD8A9Yw9fec4WhpI1zHooP8AKprIaOAEx7yrDGQSNDfzzUloAgLyBUAaR3Q2184tZRhx/EGzbWyt4cU2myNb3TWhMdFbEA953Btvf8BGadgEbocCBBslVqp3g0cL+iaExeEqwHmIgmT5fiE2nigQS2TE6EXHgo3buFoJv5BIxFQ7rg0xAz6ok6VjirdFtsm7gPdDcTGc+i4fZ23nUqpZVe403H7v8Y9hkt/i9v0GFo35tEtvnkTCmM01ZpPDKLqjdMcSYg2zOihrwCd5wuTAtkkYbGB7S9okXjK6dh7wd2Lf7WhiSTItIuL8puj3ogXKkusVjdOI18EIYW6BpmgecgNZROpkm+QyWVdIEz6JhRjmDdI5LKRloKKnqClPEuA0ufER/aQwmu3hY+Me05qWtm97ZD8lFTAAgZBTTbGXVOhkOvHW6LfCCoQC0cSfZQ9kubylMCKpJFouY8EbQ0NgRCmoOCw08vNH6EScs0G4ASeOqh9KXgkZD3I/Sa5D9gLbcQg+oHS0aG/hCbTYB7+aGhF+ZPugKBNnAnoPG/4Q15dAFhr86JtRmXI/ghGUqCgBawVPGlxgNkcx85qzSfJM5Axflmq7q+8TuiQIF54SY9FL6E+hjSpc64UUqgdcA+IIRuZJBWaGCGd4nkI5ZosPTgXJJ5/hA953t1sZSfx+UQqXhUBJ7rbCY+BDF5Igo2g5+iUKkPdJ4R5FNAwKdEP7zgLiFpdrUjTgMFzOVshInwldDSFvnVa/btQMZvkfafQ2Pooy/iaYfzR5VtztERU+m+mN096QTYn8EXWlbUeypvtu3UZyNPH9re9qtkd4Ed5ubcsiclqtmv7xpvF2m3MaH5wV43H47iv5PUad8m92Vt91GH03FzCRLTw1toQu/wBjbapYiiSx4kHvDIiSV5RjdnXL2EtOfI9Rqm7J2pumW9yoNOMctQhVtuJz5sCk76Z7XvDdBOSGvLu6OpP4XM9ne1oruFN/cfHg/pw6LqiN24HMp0efKLTpjqcRZBWfEamYHisY+05Slf8AXbpmTM6m85qrGMvOgBz1Q74cbA2OcQOBRlsQoDO7HGfVITGNbCXTqbziBpmq9FzgLmwiScp4CPBMwLYDubifVNdgNfEg8PymQhp81lOpN00NEb5JIiw1UPfrwBRVHeqFrO7B4QgGTRdYONpH9pbyH7ucT52KNz4ZPAfhTSENEx7J/oRO/mOH6S223B5+X7TBc8lDyBfwQMkuvEIasy3hr+EQzBRkJAJe1JB7xAHPzt+FY3oBJ0VcUpO8ZEganmVImHQENA4W8lDKskiDbXRDvGLIGVRJF7ZnwWQDWWniVjRuydSb+wVT/sOLiRZoBvqSOCZgmgMFgLCcpOt1dCLLXzIg21090inTP3G5Fs9cifJHMzwnQ/pSK1y0TbO1vNCAN7yGyfGFynbTEuDWgHuuEkLqRUBmPYrm+0WDOIiDuQHXInIxlKzypuJvp2vkRxW2MXVpU2RDiLic+i12LwYewVGd1wM8wc/EclvttltShTcI3hZ3HebZaTAvzbobjp/RUwdK12j1exeFxofLXEB4F+BB1HJajalLcMts7MGJgTqOCPb1E0jvXByFvTpyScNjRVs5ve3YLeIXZjhX3j0RJ3wx+Ex5My3dqsgwNb2LV6T2F7Wurudhq16gaHMM/c3UHmF45UNRrg8CI7sE5tmwK3eCL6VQV6TiHCIjhqCtMmOK59nNODmq8nvGKxApjecYDWz4rleznaR+JxjqYI+m0G0XBHFcNie0L3kue50EXvYXGfgtl2LqbuOa6bPBBOUnT1XKlK7ZDwKMH5PWCxx4DNMhLNWTA8c7Iqdp6qjjIIgAAT6dUwKHFQHSSIy/SYGVAYtmVNNgAgKP5eyhze9PKEAFunenSLfn8LKk6FZUqAZzfLX2WOEpgDIMDNTWEkDTM+H9wksJLp0BIjpZNeO835okKw3uAgccvgSMU0mDMAGTbh1R1B3mnr7KXnTim2Nhbx3ZClzrSeEqGCBCHe7pSCxLmEgzMnIGYiUdRhOfpxRMfPUKajlL6ApVnQJNuGeZVei1p33bptxnQc1eq0pHzwValg3EneJjQDKZk/pTEnksUaYAhKx7ZYWNm/Dgm0RJMCwMST7JraPnqVQyvQ+0gG4EeMWTaAgTxzuhw9OC8cTPmLLMKS5zrQ1pIF80+wD5aLnO1OM+lTdFuA56roXOmwz6rznttXIJAJsIOpJWOTmo+zp0sbnfo0/ZPEGvVq0ngDvFzOsAEHja6qbawrqf2ZtJPIjUHwSMOTQ+lVZO9MmTrJkHlC6jatP61MVWRDgJ6p5GoTUl0ejFOqZqaL2VqY3rQbg6WJXJbTBZUZuGLk84/NltMVv0CXjKIe06gXBjiE/E0GVWBzQJF1thrG7/AOWKScuPJVxOGbUpkyATcHmquxcW27Ce96TrCbsx8F1IiIvHI8FQ2tg/pua5g70zY2+ErojFO8bf8EybS3IvbXouYA9gnQjkfgScFtJzWsrAXYQ6L6EWV2nXL2tJ6EHQrU1Khp1XR3mkZcvk+aeNWtrXKJmvPg+g+zu1G4mgyq228JI4O1WzpE6ryP8A447T06T20A4FjzABMFrj16L1zDl0AuABOnBc8ouL5POnGnQNT/EG/mmNFzzWOFwR0KXV3i4AGBBJt5JIgOm6bxCki4WUm6IS072doytnKKGE4a8Pyl1qpFgCTCYWzKAs7w1IQJk7wEE6x5rGtEyoqEiABOfQRksaTuyc404pgHN0uvW3bZkzEdEGGY6XE8Yy5BHSabz4JCCmAJ+WUCzSYvdZVm3Ue6l7Ta+qAK4rbtoznXMzpxUEht3ESSc+Ep3/AF+8HcLDxzWPoS6Twj1/0pfQUxNIuMkxyTJhttEttQiTFgbDUqX1iACRmQIHE9VCBGUJjxueJm/qmUnGJJ+SooNO7cRn6lQ1wIgKgCGpQEwQALEE+37TWCyUJJmIiYvn6JgKJYwxqZOXOT6rzbtO+X1Dlc2XouMobzZdGcdBN/QLzntey7t3XL5ospr7ROzR9s5rG0S6mCDIkzyW37AbRDHuwjyS1wlkybjMTzF1QwTTBYTINwclqqbnUq9OoJ/83gnQ7uR9F0RSlGUGdkvDOm7U7Olo3ci0t9c1osAz6ZA/iREcHCzvwV2W0W71E6iZGtiuHrYOXhwJBaZPMGxB8Fjp5XBwbLkvKM2ph3MqCs2O7Z3McVceGVAD9wIg9DCvvo725w3YKRg8CGtsLcFfypxV9oahTNDAw9WST9N144efBNx+HH1GuH2uEdTmPFbHF02khpHTr/pUqVIGl9MnKwOoINl0RyXUvPkza8GpwNDeqkju1GuJBGUg+i9m7G9s/qbtCuYq5NOjo/K8twDGsqEO+5wvzIOYVzHM3YeJDmEOaRoQZHgjNPdJIwnhTg/Z74yoDkQmAarXbAxwr4elVbk5oPS1/WVbLzvbsCIGvGclj0cA8FIoVC4AkADS/wDSNzxlN0MQyBnEIsQx1QTCCmyCeJuSk02kOAgWAucz8/KsQZmfBFh2VaIe5zt9oABtcknwiFZeNBAWOMyJSQwHMQOCLF0Moai9tTrZMVWpvTINuEaRb1VgtnUosCYUB4NuHJY2NFDWwInn6ygZIcYkkLC6ywtCxylvgCkyoSZDhu2yvJ1VlwkQlUTm3hY+SDFwACSYBvEydNOalEj2vtfxS8PVEWEC0eKT9AFsxEkF0yDa6LCU7HKOXIn+lQyw2r3iIy58VNQ+6A1RflmdOKHCXl0k3McImBZAE4iIg8vfkuO7V7Oh31AO670PNdlEuPL/AGqe1cMKrSw6/pZ5I7ka4cjhKzxvaANMEt0v4awtXS2i1x3yZLrbozJmPCbLqdrYQtDgf4khciMD9Eg533pi4nILfTyjKLvs9SV8NdHe7Ee6pRIaLgQQeXwLUV6JDoOpB4cle7C44Gs8AzvNsJ1BH7Vzb9Lvz/IBcc18c69lp2VamGLWmRpPhmhwRaWEax4Juz8X/F1wQRdVcXT+k6AZabg8lCt2i7NVjmQ93QkQqtCHHeH8tOBGa2GPYZD7m2XFa7DG5Eji22a7cfMTN9mVGXnIif8AXinYupvUwRw/KXhGFwcKmcny/K1WMxf0nfTdJB14afOq1jDfKl2iJParZ65/xdjt7DOpj+D7dDddlRcXPJEboAE8TrC4H/iOj/41bky4CfBegNA6AWCh/keXlX3YTG99x5D8o8z4KAhrPIiBMmL6KSAqg4ZoHuIAyJlYWAGTmYHjyRfTAQBjG3+ZpdVrCYdEkR4SmseDkbqAAHTIugQqgM+EwByCZRdMqKjgNM+CRXrGCd08BBEkmwQBjK260/yNrTqT/abRAA3iLnP9Kvs6iQyCLmCbzfX1CtPqAeHuckADUqXAtcrHUjrc/OCI3g8NDZRXdlaeiT6AW0GSVOIbIHVvoQiD7kAWGuiXUfluxmJPBSgGvggg8ENN8ADUQsDiScoj1UVBEEyb6KgF1qTjIgG+8fMQOeRVmhS3WgcFjHXvaY6qWgyTogaSF0WfceJn0AQlveJ+fLJgfB3b/wC0LWgTlmT53SA4ntJs8fUdb7xvAnQ9FyG0sDDTI6HKV6T2lwznN32mSwZe68/2xi9/K5XOt0cnB6unmpY69HJ7DxxwuOa4nu5HoYy8V6pW3KjmvBsRf8LyfbGAc8hwsf1kur7LbX32fTfZ7YHI8/FdWtjvgsi/svEqk0/6NzX2cGulpEHil7Xp90R/HzuNUP1iAc/maR9S8OOYXnK7s3KdOoC2Ctdi8MBunmLq7i6JaLKpiXl262LAT1K7MfdohmYuxa4CBkfJc/2mpgw8aZ9F1VRoewtI+4QesLiXMcXPou+4TB1tddej5d+v8MdRW2vZ6X/w3j91lSk913d9hvlER1Xqbbx80Xzt2G2t9LFUBrvhp6Gy+iTmPFGoi4zbfk8udXwRUdBA0+QiqvFhqbjwUPgubxv7Ins7zTwlYkg4hxsBnIjlxKI5jpkmBqhjITHQvDCAf/p3uVIptkmM0FUSx1olMe0AQLIEC4gmBmoIkgR9t/QhGwIf5Z6cUkBDHHeIi3HxKN7ZPkfK6h5ghSbxnCGBj3HRVT3YkEuMm3X/AEm4itFgCSTEAfk5JTml2pbHSZ/ST5ExlJoACIJdUkFsa2v0J/CaApGA50SdMz4KaYMyTbQeHTqlYo5NAnekZ2Cfu5J+ABpVJJPh7pocoLOCCqO6ehQBIqAmxBtpyQGkBpmUAO5TmPtb6gJjSTG9HghiJIsvNO0OEFOs8buu8I4FekVJJj5zXL9usCS0VW/xs7odVlkXk6tNPbOjz3FM4Bc1jMYcPWDmjPMcQupr3uuc25hi64AOnguvStXUumd+ROvr2dXs/bIq02loEe3FWK9/OV57sPHOoPIdIYc+R4ruqWLBAOdvnVc+p03xT+vQ8OTfHnssUaeYJsqhwZL5GXVWxVsFgBzgEa3C5k2jSTK2Jph791oAyErQbb2BVbUD2jvZ5/cNI8F0Jphr94ZGLHQroWva5gBEzx0yWsM8sTTiZTSkuTyej3MSJG6+zhaA1/6/a9z2B2upV2tY8htaBLZgHmDwXJY/ZVN2YB9/BO2d2fY0BzptkNY0lbZNVHIlxyccsFnd4zbNGkbmTyuVRPbGgMw7yXM4gTfRc/tMPMhhj1WUcjkyXhij1jZ/aChWsx4ngbH1zWwY+bryfZOHdAvDou7h84LptnbVqtLbkgf5aj8Kvk55M5Y/R2TRYjmVAfJI4RPuk0MexzZDv2mYV0y6I3rjpAWqdmQ4lRwUVBa/VRQJIBMCQLJ0BlcWPn5I5SGsmoTwDfDNE2rLiADbM2jKUCBrPMhrRcic8suXyERYPNZSbcu4+wyQsqh1xPlHuEkALx3hykpeLG9Df8iAemZTGh2ZjWIQUaMuLznkOQHwqACcGtGUDNDTryQIPtGmqNxDrAgkdLKvRB3nOJsCR6ApiLdZ0Xk8EZFkplOZcb3kTpbgnBIopuaXSSSG6C1xztOaZVqGQAJmT0hG59jAmNBmoazUiCmIBjiXHgNf0tL2v2iGUiy0vB8At/C8+7ZVv/V5PIDoP7WWR0qOjTwUp8nHBxOdlXxuHkWmUdKXPECb5DMi8q89rc25LXdsaPTStHLY/BkMicxfqg7PbTcyWOMtaJ4kCb+C2W2Kw+1szFlrcDszcpuqPO7M3vYLvjJSxVPz0c07U04nZYbGtLQQQQUxg4eS4vCV3CowU5aHEC4+6NSNAOK7PBOBG6fu+f2vO1GH4+jSOSzZ4LC75G9lYrpv/wA1u7bwWr2W2w14LpMK8PAA0zXGlbCcqNds/ZzS4Ofc3gaQNTzVjFYWZ4BHji5tQEZAaKGY4EQ4EeC0pdGNvs56vS3eqpHCix1/RXS7TpAwQqP0IaTqRA9pS6E2LZhd1obwueZ/rJNaIaNMlZbRgD5mq2NY5zmtGRN+MD56ppGcmRhATczfLhGQW92NiS3uumIVKjh4bHBNLSIAAkn8LSLaMpHQVHbzTBzsnhaamSOquYXEOJMxAMDjotoyM2qH1HEGGxvE+Q4lZTbuhxPU+X9LC8Nucyor3aRxEedlRJjKp3ZIgWzUzpkhrxG7x/CViqZdABjMmPnNIDHuMgc0RqRzNsuaGu8tbvEAkcMkL3u3gIFxJzIsQpQhtNkCwjy/CJoAnn/pDVqwQIJmcuSF9SWutlbPp+07GPrZQoc9Kazdg3Lj/vwRht0ADTzd1/ATA5QUNGiAJ1QAvEGYh0XvETHjzhebds8RDzJyK9HpAS6BmSZ6n9ryvt48Cs4TkZhZtXOKOvSum2UeytcNrFzr90xyJOasYxkvcWjMz+1zmDxJZXYP8m/iQunaCTKrPFxnu/R3QkmjXmhGTb6SqFXBmo6H94aCbeWq6J4HjoiweD3e8Rc6cFEc7irM5Rs1X/Sa0tMDeyA4NzVmjnOuQhWq1Ikl0dB+krBMEcVLna5IfBvti4h0xA4AxmuqD9yGtHMrl9lUi1zY4yul37nLLNZx9ibD+oCZjJLGFBEwJ/aBpkHh/SbTriLSfnFWZk4NncIdFvZa6uzedyFgOi2LzALpzmypUaZkk5afPNJktk4hkAE6IcJQk73wIq1MucBMC5PhkrTWlosJvCpIzbI+n3pN7WHNWKdO8lY4Q0EjUWHEm11aYyW8DCtIlsUCFYpsQYgwLAEyI8wrBq7oEiSTFv7VpENjPpgXzRPSxVJdu7pmxOUCZ58lGIa4kAOIF+GemnVUJkGpyQ0QZJJBOsDIjMKvtKt9JkjvONhJiSf6TsM1waN8idYy9SmkSEysHTFwJ0McEml9wHAFFRG60CPTisoth5IGg6WJUIDKhJqAA2aJPU2A90/eb9pNyhpiJJzNyhwhFzq4z04enumMsVKcgckmiyXP5EewTWVQZibSJjhZE0QZ4oQypSfctjKb+Ue/ojqPsY4eqOrUaM8zwk+ySaPdIE3FjrPFAjGteQLhvQTa9rrzXthsWo6u5wEg5aHnC9OoQGjpz4KtjsAx7SIvmDzUytcxNcU9r5PDMZsKq9zC0OBDYJyuMs81t9i4GpTbFSpJ4cDOhXQbaolji0job5clVpUpAWc9ROcdrO+KjdoFrGiTA/tYSTl5ocRSJdujLVWRSAiNNFhXANlOo4kGAeXNTszBxnIHuVeo0CCCeds5V2my4+QqvgyZZwDBvAm3BO2nW3SH56JbWZOGl0VckhoAvlBMeyEJvg2FCnLQZn/SZQ7oM2iemaDAYctbBf4DordGgNwkj3nPmtEjNsVij3bCx+fpJpDkn46sCbmwUUKUuk5RbS/yE6IbHMpTBT/oE7t7TPomtpjOExzw2J1TSJsRiKUAE6EHyhOa3jAsiqMkics/HRRiKW9HDPrw9VokZtkOAuSbWPJLr1XbzAADeZM802u8DdFh4e0I3N16KhDC2HTxEeWX5WPEqS5Ax4IkGfVDYytVu8d2YHhfNKc3fAAcQBY2OY5+Kc4EucCSBAjIDmiw7osLDOeMqokhEIRY9ffVYx941CQKe9UMiQ0R4m/tCzQxlJ070nX8I6EDW5Pz0QmnM9R6JgIVAEygAIk5k2MZmURKFwMWUlIYD295p4T6pm6lB8ki9vJTu5zqEABWkwBaT6QnMbCBjQ0REI5vkgRQ2nsttZsOgOGRGnXiuSrbGqUyQZI0jJd7u3nwQOYC6SBKzeNN2awyuJ583DQSddUWHws3PFdJtvZ8HfaLHPqtVTohYtU6Z0qakrENw95idP2rH/Xkqy1iZTZkgTFUWCDa6sMbrqNVgw8ElOptvEdU0iWxmHp5Ep9erujdAn+0NOrM6QUJbdaLgzbAZSnOFYNMyIsNVFMGeSsOMBVRFjauVlg0P+PwqaR/jeR8zUkWIFoGfNVRFk1b7vX8LHXMcFjYgQq9YneJANm56cra/wBqhMsVAJHjCwTreULGmASZIvlGYTAM0ABUZIiYGVkOHNgBaPW0JjmkkcEDm3sePz3QgIxAnxssfTDRDbJdeoQ5rWiZNzwHnxWHdBO9nP6Tj2At/dIP+Wf4U0j3Z43PisWKEheSWMtmefjlCPDukB2kLFioY41QbaqTksWKRiHNJdnAjTUlG+puiVixPwIh51KPehSsSYAmtLt0DKCTOUyjc1YsTGuROLHcgiZstBWw+46FKxZ5VxZpjfNEtTGM1vCxYsl2bFvUdEDiGmJgnqsWKkQxtLChoTabVixaJGbBp5A+asvpglp4fpYsVkB4muGxz/HwLMmk6Z3WLFQicQe719tfRLrYiGlwvGmXRYsSAZQmL/PRSSZ5LFiH2MU54fMOOUeamg7S9lixIRFRpmev4KD6g+5zbHLXP/SxYmnQH//Z"/>
          <p:cNvSpPr>
            <a:spLocks noChangeAspect="1" noChangeArrowheads="1"/>
          </p:cNvSpPr>
          <p:nvPr/>
        </p:nvSpPr>
        <p:spPr bwMode="auto">
          <a:xfrm>
            <a:off x="155574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49473"/>
      </p:ext>
    </p:extLst>
  </p:cSld>
  <p:clrMapOvr>
    <a:masterClrMapping/>
  </p:clrMapOvr>
  <p:transition spd="med">
    <p:zoom/>
    <p:sndAc>
      <p:endSnd/>
    </p:sndAc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450" name="Picture 2" descr="http://cfs13.tistory.com/image/2/tistory/2009/04/18/11/37/49e93cf199fd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7" y="0"/>
            <a:ext cx="9433048" cy="5715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d"/>
    <p:sndAc>
      <p:endSnd/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3378" name="Picture 2" descr="https://encrypted-tbn2.gstatic.com/images?q=tbn:ANd9GcRmc2HTnCQbXvLjRTdB-1N9VAOB-WHDObkMBwwCRBiAtvMIFa4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32753"/>
            <a:ext cx="7772400" cy="1225019"/>
          </a:xfrm>
        </p:spPr>
        <p:txBody>
          <a:bodyPr/>
          <a:lstStyle/>
          <a:p>
            <a:r>
              <a:rPr lang="ko-KR" alt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교회 소식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3649588"/>
            <a:ext cx="9144000" cy="1460500"/>
          </a:xfrm>
        </p:spPr>
        <p:txBody>
          <a:bodyPr/>
          <a:lstStyle/>
          <a:p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하나님이 꿈꾸시는 교회에 나오셔서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/>
            </a:r>
            <a:b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</a:br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예배드리는 모든 성도님들을 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/>
            </a:r>
            <a:b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</a:br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환영합니다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</a:rPr>
              <a:t>.</a:t>
            </a:r>
            <a:r>
              <a:rPr lang="en-US" altLang="ko-KR" b="1" dirty="0" smtClean="0">
                <a:solidFill>
                  <a:srgbClr val="3333CC"/>
                </a:solidFill>
                <a:latin typeface="HYGothic-Extra"/>
              </a:rPr>
              <a:t/>
            </a:r>
            <a:br>
              <a:rPr lang="en-US" altLang="ko-KR" b="1" dirty="0" smtClean="0">
                <a:solidFill>
                  <a:srgbClr val="3333CC"/>
                </a:solidFill>
                <a:latin typeface="HYGothic-Extra"/>
              </a:rPr>
            </a:br>
            <a:endParaRPr lang="en-US" dirty="0"/>
          </a:p>
        </p:txBody>
      </p:sp>
    </p:spTree>
  </p:cSld>
  <p:clrMapOvr>
    <a:masterClrMapping/>
  </p:clrMapOvr>
  <p:transition spd="med">
    <p:zoom/>
    <p:sndAc>
      <p:endSnd/>
    </p:sndAc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5074" name="Picture 2" descr="https://encrypted-tbn1.gstatic.com/images?q=tbn:ANd9GcRFIqoemH7JeXLTDbxj8icKPqqeM8jJSO4fwgkXY7X-ZZLTd3i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56591" y="-814904"/>
            <a:ext cx="11017224" cy="799288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09628"/>
            <a:ext cx="8229600" cy="9525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Georgia" pitchFamily="18" charset="0"/>
              </a:rPr>
              <a:t>I will be with you always even until the end of the world</a:t>
            </a:r>
            <a:endParaRPr lang="en-US" sz="40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 spd="med">
    <p:pull dir="d"/>
    <p:sndAc>
      <p:endSnd/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8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9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3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3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3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3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3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3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3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3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3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4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4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4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4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4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4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8.xml><?xml version="1.0" encoding="utf-8"?>
<a:theme xmlns:a="http://schemas.openxmlformats.org/drawingml/2006/main" name="4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9.xml><?xml version="1.0" encoding="utf-8"?>
<a:theme xmlns:a="http://schemas.openxmlformats.org/drawingml/2006/main" name="4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5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1.xml><?xml version="1.0" encoding="utf-8"?>
<a:theme xmlns:a="http://schemas.openxmlformats.org/drawingml/2006/main" name="5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2.xml><?xml version="1.0" encoding="utf-8"?>
<a:theme xmlns:a="http://schemas.openxmlformats.org/drawingml/2006/main" name="5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3.xml><?xml version="1.0" encoding="utf-8"?>
<a:theme xmlns:a="http://schemas.openxmlformats.org/drawingml/2006/main" name="5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4.xml><?xml version="1.0" encoding="utf-8"?>
<a:theme xmlns:a="http://schemas.openxmlformats.org/drawingml/2006/main" name="1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5.xml><?xml version="1.0" encoding="utf-8"?>
<a:theme xmlns:a="http://schemas.openxmlformats.org/drawingml/2006/main" name="1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6.xml><?xml version="1.0" encoding="utf-8"?>
<a:theme xmlns:a="http://schemas.openxmlformats.org/drawingml/2006/main" name="1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7.xml><?xml version="1.0" encoding="utf-8"?>
<a:theme xmlns:a="http://schemas.openxmlformats.org/drawingml/2006/main" name="1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8.xml><?xml version="1.0" encoding="utf-8"?>
<a:theme xmlns:a="http://schemas.openxmlformats.org/drawingml/2006/main" name="2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9.xml><?xml version="1.0" encoding="utf-8"?>
<a:theme xmlns:a="http://schemas.openxmlformats.org/drawingml/2006/main" name="2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2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1.xml><?xml version="1.0" encoding="utf-8"?>
<a:theme xmlns:a="http://schemas.openxmlformats.org/drawingml/2006/main" name="2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2.xml><?xml version="1.0" encoding="utf-8"?>
<a:theme xmlns:a="http://schemas.openxmlformats.org/drawingml/2006/main" name="2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4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669225</TotalTime>
  <Words>807</Words>
  <Application>Microsoft Office PowerPoint</Application>
  <PresentationFormat>On-screen Show (16:10)</PresentationFormat>
  <Paragraphs>202</Paragraphs>
  <Slides>64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52</vt:i4>
      </vt:variant>
      <vt:variant>
        <vt:lpstr>Slide Titles</vt:lpstr>
      </vt:variant>
      <vt:variant>
        <vt:i4>64</vt:i4>
      </vt:variant>
    </vt:vector>
  </HeadingPairs>
  <TitlesOfParts>
    <vt:vector size="126" baseType="lpstr">
      <vt:lpstr>HY견고딕</vt:lpstr>
      <vt:lpstr>HY견고딕</vt:lpstr>
      <vt:lpstr>굴림</vt:lpstr>
      <vt:lpstr>굴림</vt:lpstr>
      <vt:lpstr>BatangChe</vt:lpstr>
      <vt:lpstr>Arial</vt:lpstr>
      <vt:lpstr>Franklin Gothic Heavy</vt:lpstr>
      <vt:lpstr>Georgia</vt:lpstr>
      <vt:lpstr>Shonar Bangla</vt:lpstr>
      <vt:lpstr>Times New Roman</vt:lpstr>
      <vt:lpstr>Default Design</vt:lpstr>
      <vt:lpstr>3_기본 디자인</vt:lpstr>
      <vt:lpstr>1_기본 디자인</vt:lpstr>
      <vt:lpstr>2_기본 디자인</vt:lpstr>
      <vt:lpstr>30_기본 디자인</vt:lpstr>
      <vt:lpstr>1_디자인 사용자 지정</vt:lpstr>
      <vt:lpstr>디자인 사용자 지정</vt:lpstr>
      <vt:lpstr>2_디자인 사용자 지정</vt:lpstr>
      <vt:lpstr>3_디자인 사용자 지정</vt:lpstr>
      <vt:lpstr>4_디자인 사용자 지정</vt:lpstr>
      <vt:lpstr>5_디자인 사용자 지정</vt:lpstr>
      <vt:lpstr>6_디자인 사용자 지정</vt:lpstr>
      <vt:lpstr>7_디자인 사용자 지정</vt:lpstr>
      <vt:lpstr>8_디자인 사용자 지정</vt:lpstr>
      <vt:lpstr>9_디자인 사용자 지정</vt:lpstr>
      <vt:lpstr>13_기본 디자인</vt:lpstr>
      <vt:lpstr>16_기본 디자인</vt:lpstr>
      <vt:lpstr>17_기본 디자인</vt:lpstr>
      <vt:lpstr>18_기본 디자인</vt:lpstr>
      <vt:lpstr>23_기본 디자인</vt:lpstr>
      <vt:lpstr>27_기본 디자인</vt:lpstr>
      <vt:lpstr>28_기본 디자인</vt:lpstr>
      <vt:lpstr>34_기본 디자인</vt:lpstr>
      <vt:lpstr>35_기본 디자인</vt:lpstr>
      <vt:lpstr>36_기본 디자인</vt:lpstr>
      <vt:lpstr>37_기본 디자인</vt:lpstr>
      <vt:lpstr>38_기본 디자인</vt:lpstr>
      <vt:lpstr>31_기본 디자인</vt:lpstr>
      <vt:lpstr>32_기본 디자인</vt:lpstr>
      <vt:lpstr>33_기본 디자인</vt:lpstr>
      <vt:lpstr>39_기본 디자인</vt:lpstr>
      <vt:lpstr>42_기본 디자인</vt:lpstr>
      <vt:lpstr>43_기본 디자인</vt:lpstr>
      <vt:lpstr>44_기본 디자인</vt:lpstr>
      <vt:lpstr>45_기본 디자인</vt:lpstr>
      <vt:lpstr>46_기본 디자인</vt:lpstr>
      <vt:lpstr>47_기본 디자인</vt:lpstr>
      <vt:lpstr>48_기본 디자인</vt:lpstr>
      <vt:lpstr>49_기본 디자인</vt:lpstr>
      <vt:lpstr>50_기본 디자인</vt:lpstr>
      <vt:lpstr>51_기본 디자인</vt:lpstr>
      <vt:lpstr>52_기본 디자인</vt:lpstr>
      <vt:lpstr>53_기본 디자인</vt:lpstr>
      <vt:lpstr>12_기본 디자인</vt:lpstr>
      <vt:lpstr>14_기본 디자인</vt:lpstr>
      <vt:lpstr>15_기본 디자인</vt:lpstr>
      <vt:lpstr>19_기본 디자인</vt:lpstr>
      <vt:lpstr>20_기본 디자인</vt:lpstr>
      <vt:lpstr>22_기본 디자인</vt:lpstr>
      <vt:lpstr>24_기본 디자인</vt:lpstr>
      <vt:lpstr>25_기본 디자인</vt:lpstr>
      <vt:lpstr>26_기본 디자인</vt:lpstr>
      <vt:lpstr>하나님이 꿈꾸는 교회</vt:lpstr>
      <vt:lpstr>Worship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Offertory  prayer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(히 11:8)  믿음으로 아브라함은 부르심을 받았을 때에 순종하여 장래의 유업으로 받을 땅에 나아갈새 갈 바를 알지 못하고 나아갔으며 (히 11:9)  믿음으로 그가 이방의 땅에 있는 것 같이 약속의 땅에 거류하여 동일한 약속을 유업으로 함께 받은 이삭 및 야곱과 더불어 장막에 거하였으니 (히 11:10)  이는 그가 하나님이 계획하시고 지으실 터가 있는 성을 바랐음이라 </vt:lpstr>
      <vt:lpstr>(히 11:11)  믿음으로 사라 자신도 나이가 많아 단산하였으나 잉태할 수 있는 힘을 얻었으니 이는 약속하신 이를 미쁘신 줄 알았음이라 (히 11:12)  이러므로 죽은 자와 같은 한 사람으로 말미암아 하늘의 허다한 별과 또 해변의 무수한 모래와 같이 많은 후손이 생육하였느니라  </vt:lpstr>
      <vt:lpstr>  (히 11:13)  이 사람들은 다 믿음을 따라 죽었으며 약속을 받지 못하였으되 그것들을 멀리서 보고 환영하며 또 땅에서는 외국인과 나그네임을 증언하였으니 (히 11:14)  그들이 이같이 말하는 것은 자기들이 본향 찾는 자임을 나타냄이라 (히 11:15)  그들이 나온 바 본향을 생각하였더라면 돌아갈 기회가 있었으려니와 </vt:lpstr>
      <vt:lpstr> (히 11:16)  그들이 이제는 더 나은 본향을 사모하니 곧 하늘에 있는 것이라 이러므로 하나님이 그들의 하나님이라 일컬음 받으심을 부끄러워하지 아니하시고 그들을 위하여 한 성을 예비하셨느니라 (히 11:17)  아브라함은 시험을 받을 때에 믿음으로 이삭을 드렸으니 그는 약속들을 받은 자로되 그 외아들을 드렸느니라 </vt:lpstr>
      <vt:lpstr>  (히 11:18)  그에게 이미 말씀하시기를 네 자손이라 칭할 자는 이삭으로 말미암으리라 하셨으니 (히 11:19)  그가 하나님이 능히 이삭을 죽은 자 가운데서 다시 살리실 줄로 생각한지라 비유컨대 그를 죽은 자 가운데서 도로 받은 것이니라 (히 11:20)  믿음으로 이삭은 장차 있을 일에 대하여 야곱과 에서에게 축복하였으며 </vt:lpstr>
      <vt:lpstr>(히 11:21)  믿음으로 야곱은 죽을 때에 요셉의 각 아들에게 축복하고 그 지팡이 머리에 의지하여 경배하였으며 (히 11:22)  믿음으로 요셉은 임종시에 이스라엘 자손들이 떠날 것을 말하고 또 자기 뼈를 위하여 명하였으며 </vt:lpstr>
      <vt:lpstr>  (창 15:1)  이 후에 여호와의 말씀이 환상 중에 아브람에게 임하여 이르시되 아브람아 두려워하지 말라 나는 네 방패요 너의 지극히 큰 상급이니라 (창 15:2)  아브람이 이르되 주 여호와여 무엇을 내게 주시려 하나이까 나는 자식이 없사오니 나의 상속자는 이 다메섹 사람 엘리에셀이니이다 (창 15:3)  아브람이 또 이르되 주께서 내게 씨를 주지 아니하셨으니 내 집에서 길린 자가 내 상속자가 될 것이니이다 </vt:lpstr>
      <vt:lpstr> (창 15:4)  여호와의 말씀이 그에게 임하여 이르시되 그 사람이 네 상속자가 아니라 네 몸에서 날 자가 네 상속자가 되리라 하시고 (창 15:5)  그를 이끌고 밖으로 나가 이르시되 하늘을 우러러 뭇별을 셀 수 있나 보라 또 그에게 이르시되 네 자손이 이와 같으리라 (창 15:6)  아브람이 여호와를 믿으니 여호와께서 이를 그의 의로 여기시고 </vt:lpstr>
      <vt:lpstr>  (창 15:7)  또 그에게 이르시되 나는 이 땅을 네게 주어 소유를 삼게 하려고 너를 갈대아인의 우르에서 이끌어 낸 여호와니라 (창 12:1)  여호와께서 아브람에게 이르시되 너는 너의 고향과 친척과 아버지의 집을 떠나 내가 네게 보여 줄 땅으로 가라 (창 12:2)  내가 너로 큰 민족을 이루고 네게 복을 주어 네 이름을 창대하게 하리니 너는 복이 될지라 </vt:lpstr>
      <vt:lpstr>  (창 12:3)  너를 축복하는 자에게는 내가 복을 내리고 너를 저주하는 자에게는 내가 저주하리니 땅의 모든 족속이 너로 말미암아 복을 얻을 것이라 하신지라 (창 12:4)  이에 아브람이 여호와의 말씀을 따라갔고 롯도 그와 함께 갔으며 아브람이 하란을 떠날 때에 칠십오 세였더라   </vt:lpstr>
      <vt:lpstr>(창 12:5)  아브람이 그의 아내 사래와 조카 롯과 하란에서 모은 모든 소유와 얻은 사람들을 이끌고 가나안 땅으로 가려고 떠나서 마침내 가나안 땅에 들어갔더라 </vt:lpstr>
      <vt:lpstr>찬양대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약속을 바라보는  미래 지향적인 믿음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폐회 기도</vt:lpstr>
      <vt:lpstr>PowerPoint Presentation</vt:lpstr>
      <vt:lpstr>교회 소식</vt:lpstr>
      <vt:lpstr>PowerPoint Presentation</vt:lpstr>
      <vt:lpstr>PowerPoint Presentation</vt:lpstr>
      <vt:lpstr>PowerPoint Presentation</vt:lpstr>
      <vt:lpstr>I will be with you always even until the end of the world</vt:lpstr>
    </vt:vector>
  </TitlesOfParts>
  <Company>LOVE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Pastor Choi</dc:creator>
  <cp:lastModifiedBy>admin</cp:lastModifiedBy>
  <cp:revision>6285</cp:revision>
  <dcterms:created xsi:type="dcterms:W3CDTF">2008-11-11T01:40:04Z</dcterms:created>
  <dcterms:modified xsi:type="dcterms:W3CDTF">2017-07-17T14:40:37Z</dcterms:modified>
</cp:coreProperties>
</file>