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slideLayouts/slideLayout66.xml" ContentType="application/vnd.openxmlformats-officedocument.presentationml.slideLayout+xml"/>
  <Override PartName="/ppt/theme/theme43.xml" ContentType="application/vnd.openxmlformats-officedocument.theme+xml"/>
  <Override PartName="/ppt/slideLayouts/slideLayout67.xml" ContentType="application/vnd.openxmlformats-officedocument.presentationml.slideLayout+xml"/>
  <Override PartName="/ppt/theme/theme44.xml" ContentType="application/vnd.openxmlformats-officedocument.theme+xml"/>
  <Override PartName="/ppt/slideLayouts/slideLayout68.xml" ContentType="application/vnd.openxmlformats-officedocument.presentationml.slideLayout+xml"/>
  <Override PartName="/ppt/theme/theme45.xml" ContentType="application/vnd.openxmlformats-officedocument.theme+xml"/>
  <Override PartName="/ppt/slideLayouts/slideLayout69.xml" ContentType="application/vnd.openxmlformats-officedocument.presentationml.slideLayout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5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368" r:id="rId16"/>
    <p:sldMasterId id="2147493619" r:id="rId17"/>
    <p:sldMasterId id="2147493621" r:id="rId18"/>
    <p:sldMasterId id="2147493623" r:id="rId19"/>
    <p:sldMasterId id="2147493625" r:id="rId20"/>
    <p:sldMasterId id="2147493627" r:id="rId21"/>
    <p:sldMasterId id="2147493629" r:id="rId22"/>
    <p:sldMasterId id="2147493631" r:id="rId23"/>
    <p:sldMasterId id="2147493669" r:id="rId24"/>
    <p:sldMasterId id="2147493671" r:id="rId25"/>
    <p:sldMasterId id="2147493673" r:id="rId26"/>
    <p:sldMasterId id="2147493675" r:id="rId27"/>
    <p:sldMasterId id="2147493677" r:id="rId28"/>
    <p:sldMasterId id="2147493997" r:id="rId29"/>
    <p:sldMasterId id="2147493999" r:id="rId30"/>
    <p:sldMasterId id="2147494001" r:id="rId31"/>
    <p:sldMasterId id="2147494003" r:id="rId32"/>
    <p:sldMasterId id="2147494005" r:id="rId33"/>
    <p:sldMasterId id="2147494007" r:id="rId34"/>
    <p:sldMasterId id="2147494009" r:id="rId35"/>
    <p:sldMasterId id="2147494011" r:id="rId36"/>
    <p:sldMasterId id="2147494013" r:id="rId37"/>
    <p:sldMasterId id="2147494015" r:id="rId38"/>
    <p:sldMasterId id="2147494017" r:id="rId39"/>
    <p:sldMasterId id="2147494019" r:id="rId40"/>
    <p:sldMasterId id="2147494021" r:id="rId41"/>
    <p:sldMasterId id="2147494023" r:id="rId42"/>
    <p:sldMasterId id="2147494025" r:id="rId43"/>
    <p:sldMasterId id="2147494027" r:id="rId44"/>
    <p:sldMasterId id="2147494029" r:id="rId45"/>
    <p:sldMasterId id="2147494031" r:id="rId46"/>
  </p:sldMasterIdLst>
  <p:notesMasterIdLst>
    <p:notesMasterId r:id="rId106"/>
  </p:notesMasterIdLst>
  <p:handoutMasterIdLst>
    <p:handoutMasterId r:id="rId107"/>
  </p:handoutMasterIdLst>
  <p:sldIdLst>
    <p:sldId id="4577" r:id="rId47"/>
    <p:sldId id="4578" r:id="rId48"/>
    <p:sldId id="4595" r:id="rId49"/>
    <p:sldId id="8069" r:id="rId50"/>
    <p:sldId id="8070" r:id="rId51"/>
    <p:sldId id="8071" r:id="rId52"/>
    <p:sldId id="8072" r:id="rId53"/>
    <p:sldId id="8073" r:id="rId54"/>
    <p:sldId id="8074" r:id="rId55"/>
    <p:sldId id="8075" r:id="rId56"/>
    <p:sldId id="4624" r:id="rId57"/>
    <p:sldId id="8153" r:id="rId58"/>
    <p:sldId id="8094" r:id="rId59"/>
    <p:sldId id="8095" r:id="rId60"/>
    <p:sldId id="8096" r:id="rId61"/>
    <p:sldId id="8097" r:id="rId62"/>
    <p:sldId id="8098" r:id="rId63"/>
    <p:sldId id="4060" r:id="rId64"/>
    <p:sldId id="4245" r:id="rId65"/>
    <p:sldId id="8238" r:id="rId66"/>
    <p:sldId id="7723" r:id="rId67"/>
    <p:sldId id="7724" r:id="rId68"/>
    <p:sldId id="7661" r:id="rId69"/>
    <p:sldId id="8217" r:id="rId70"/>
    <p:sldId id="8259" r:id="rId71"/>
    <p:sldId id="7864" r:id="rId72"/>
    <p:sldId id="8260" r:id="rId73"/>
    <p:sldId id="8296" r:id="rId74"/>
    <p:sldId id="8297" r:id="rId75"/>
    <p:sldId id="8316" r:id="rId76"/>
    <p:sldId id="8318" r:id="rId77"/>
    <p:sldId id="8317" r:id="rId78"/>
    <p:sldId id="4599" r:id="rId79"/>
    <p:sldId id="8298" r:id="rId80"/>
    <p:sldId id="8299" r:id="rId81"/>
    <p:sldId id="8300" r:id="rId82"/>
    <p:sldId id="8301" r:id="rId83"/>
    <p:sldId id="8302" r:id="rId84"/>
    <p:sldId id="8303" r:id="rId85"/>
    <p:sldId id="8304" r:id="rId86"/>
    <p:sldId id="8305" r:id="rId87"/>
    <p:sldId id="8306" r:id="rId88"/>
    <p:sldId id="8307" r:id="rId89"/>
    <p:sldId id="8308" r:id="rId90"/>
    <p:sldId id="8309" r:id="rId91"/>
    <p:sldId id="4635" r:id="rId92"/>
    <p:sldId id="8310" r:id="rId93"/>
    <p:sldId id="8311" r:id="rId94"/>
    <p:sldId id="8312" r:id="rId95"/>
    <p:sldId id="8313" r:id="rId96"/>
    <p:sldId id="8314" r:id="rId97"/>
    <p:sldId id="8315" r:id="rId98"/>
    <p:sldId id="7931" r:id="rId99"/>
    <p:sldId id="4638" r:id="rId100"/>
    <p:sldId id="4830" r:id="rId101"/>
    <p:sldId id="4602" r:id="rId102"/>
    <p:sldId id="4603" r:id="rId103"/>
    <p:sldId id="4604" r:id="rId104"/>
    <p:sldId id="4827" r:id="rId105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57" autoAdjust="0"/>
    <p:restoredTop sz="95214" autoAdjust="0"/>
  </p:normalViewPr>
  <p:slideViewPr>
    <p:cSldViewPr>
      <p:cViewPr varScale="1">
        <p:scale>
          <a:sx n="78" d="100"/>
          <a:sy n="78" d="100"/>
        </p:scale>
        <p:origin x="252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1.xml"/><Relationship Id="rId63" Type="http://schemas.openxmlformats.org/officeDocument/2006/relationships/slide" Target="slides/slide17.xml"/><Relationship Id="rId68" Type="http://schemas.openxmlformats.org/officeDocument/2006/relationships/slide" Target="slides/slide22.xml"/><Relationship Id="rId84" Type="http://schemas.openxmlformats.org/officeDocument/2006/relationships/slide" Target="slides/slide38.xml"/><Relationship Id="rId89" Type="http://schemas.openxmlformats.org/officeDocument/2006/relationships/slide" Target="slides/slide43.xml"/><Relationship Id="rId16" Type="http://schemas.openxmlformats.org/officeDocument/2006/relationships/slideMaster" Target="slideMasters/slideMaster16.xml"/><Relationship Id="rId107" Type="http://schemas.openxmlformats.org/officeDocument/2006/relationships/handoutMaster" Target="handoutMasters/handoutMaster1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7.xml"/><Relationship Id="rId58" Type="http://schemas.openxmlformats.org/officeDocument/2006/relationships/slide" Target="slides/slide12.xml"/><Relationship Id="rId74" Type="http://schemas.openxmlformats.org/officeDocument/2006/relationships/slide" Target="slides/slide28.xml"/><Relationship Id="rId79" Type="http://schemas.openxmlformats.org/officeDocument/2006/relationships/slide" Target="slides/slide33.xml"/><Relationship Id="rId102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4.xml"/><Relationship Id="rId95" Type="http://schemas.openxmlformats.org/officeDocument/2006/relationships/slide" Target="slides/slide49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2.xml"/><Relationship Id="rId64" Type="http://schemas.openxmlformats.org/officeDocument/2006/relationships/slide" Target="slides/slide18.xml"/><Relationship Id="rId69" Type="http://schemas.openxmlformats.org/officeDocument/2006/relationships/slide" Target="slides/slide23.xml"/><Relationship Id="rId80" Type="http://schemas.openxmlformats.org/officeDocument/2006/relationships/slide" Target="slides/slide34.xml"/><Relationship Id="rId85" Type="http://schemas.openxmlformats.org/officeDocument/2006/relationships/slide" Target="slides/slide39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3.xml"/><Relationship Id="rId103" Type="http://schemas.openxmlformats.org/officeDocument/2006/relationships/slide" Target="slides/slide57.xml"/><Relationship Id="rId108" Type="http://schemas.openxmlformats.org/officeDocument/2006/relationships/presProps" Target="presProps.xml"/><Relationship Id="rId54" Type="http://schemas.openxmlformats.org/officeDocument/2006/relationships/slide" Target="slides/slide8.xml"/><Relationship Id="rId70" Type="http://schemas.openxmlformats.org/officeDocument/2006/relationships/slide" Target="slides/slide24.xml"/><Relationship Id="rId75" Type="http://schemas.openxmlformats.org/officeDocument/2006/relationships/slide" Target="slides/slide29.xml"/><Relationship Id="rId91" Type="http://schemas.openxmlformats.org/officeDocument/2006/relationships/slide" Target="slides/slide45.xml"/><Relationship Id="rId96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3.xml"/><Relationship Id="rId57" Type="http://schemas.openxmlformats.org/officeDocument/2006/relationships/slide" Target="slides/slide11.xml"/><Relationship Id="rId10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6.xml"/><Relationship Id="rId60" Type="http://schemas.openxmlformats.org/officeDocument/2006/relationships/slide" Target="slides/slide14.xml"/><Relationship Id="rId65" Type="http://schemas.openxmlformats.org/officeDocument/2006/relationships/slide" Target="slides/slide19.xml"/><Relationship Id="rId73" Type="http://schemas.openxmlformats.org/officeDocument/2006/relationships/slide" Target="slides/slide27.xml"/><Relationship Id="rId78" Type="http://schemas.openxmlformats.org/officeDocument/2006/relationships/slide" Target="slides/slide32.xml"/><Relationship Id="rId81" Type="http://schemas.openxmlformats.org/officeDocument/2006/relationships/slide" Target="slides/slide35.xml"/><Relationship Id="rId86" Type="http://schemas.openxmlformats.org/officeDocument/2006/relationships/slide" Target="slides/slide40.xml"/><Relationship Id="rId94" Type="http://schemas.openxmlformats.org/officeDocument/2006/relationships/slide" Target="slides/slide48.xml"/><Relationship Id="rId99" Type="http://schemas.openxmlformats.org/officeDocument/2006/relationships/slide" Target="slides/slide53.xml"/><Relationship Id="rId101" Type="http://schemas.openxmlformats.org/officeDocument/2006/relationships/slide" Target="slides/slide5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viewProps" Target="viewProps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4.xml"/><Relationship Id="rId55" Type="http://schemas.openxmlformats.org/officeDocument/2006/relationships/slide" Target="slides/slide9.xml"/><Relationship Id="rId76" Type="http://schemas.openxmlformats.org/officeDocument/2006/relationships/slide" Target="slides/slide30.xml"/><Relationship Id="rId97" Type="http://schemas.openxmlformats.org/officeDocument/2006/relationships/slide" Target="slides/slide51.xml"/><Relationship Id="rId104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5.xml"/><Relationship Id="rId92" Type="http://schemas.openxmlformats.org/officeDocument/2006/relationships/slide" Target="slides/slide46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20.xml"/><Relationship Id="rId87" Type="http://schemas.openxmlformats.org/officeDocument/2006/relationships/slide" Target="slides/slide41.xml"/><Relationship Id="rId110" Type="http://schemas.openxmlformats.org/officeDocument/2006/relationships/theme" Target="theme/theme1.xml"/><Relationship Id="rId61" Type="http://schemas.openxmlformats.org/officeDocument/2006/relationships/slide" Target="slides/slide15.xml"/><Relationship Id="rId82" Type="http://schemas.openxmlformats.org/officeDocument/2006/relationships/slide" Target="slides/slide3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0.xml"/><Relationship Id="rId77" Type="http://schemas.openxmlformats.org/officeDocument/2006/relationships/slide" Target="slides/slide31.xml"/><Relationship Id="rId100" Type="http://schemas.openxmlformats.org/officeDocument/2006/relationships/slide" Target="slides/slide54.xml"/><Relationship Id="rId105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5.xml"/><Relationship Id="rId72" Type="http://schemas.openxmlformats.org/officeDocument/2006/relationships/slide" Target="slides/slide26.xml"/><Relationship Id="rId93" Type="http://schemas.openxmlformats.org/officeDocument/2006/relationships/slide" Target="slides/slide47.xml"/><Relationship Id="rId98" Type="http://schemas.openxmlformats.org/officeDocument/2006/relationships/slide" Target="slides/slide52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2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6.xml"/><Relationship Id="rId83" Type="http://schemas.openxmlformats.org/officeDocument/2006/relationships/slide" Target="slides/slide37.xml"/><Relationship Id="rId88" Type="http://schemas.openxmlformats.org/officeDocument/2006/relationships/slide" Target="slides/slide42.xml"/><Relationship Id="rId11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4738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037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54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897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5556CA3-55F0-4ADB-A7BE-FD398877EA0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5724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5556CA3-55F0-4ADB-A7BE-FD398877EA0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0644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5556CA3-55F0-4ADB-A7BE-FD398877EA0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9548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5556CA3-55F0-4ADB-A7BE-FD398877EA0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3861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5556CA3-55F0-4ADB-A7BE-FD398877EA0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27466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5556CA3-55F0-4ADB-A7BE-FD398877EA0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443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5556CA3-55F0-4ADB-A7BE-FD398877EA0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8161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5556CA3-55F0-4ADB-A7BE-FD398877EA0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56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5556CA3-55F0-4ADB-A7BE-FD398877EA0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7284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5556CA3-55F0-4ADB-A7BE-FD398877EA0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60791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5556CA3-55F0-4ADB-A7BE-FD398877EA0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8987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5556CA3-55F0-4ADB-A7BE-FD398877EA09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2518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BFE627D-80AB-4383-B584-06615B457BE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5036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BFE627D-80AB-4383-B584-06615B457BE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89831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BFE627D-80AB-4383-B584-06615B457BE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6681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BFE627D-80AB-4383-B584-06615B457BE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3940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BFE627D-80AB-4383-B584-06615B457BE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1880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BFE627D-80AB-4383-B584-06615B457BE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882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6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7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8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AEC9A8B-10BA-43BE-A593-2D5F0F3A76E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703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9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AEC9A8B-10BA-43BE-A593-2D5F0F3A76E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212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0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AEC9A8B-10BA-43BE-A593-2D5F0F3A76E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488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0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AEC9A8B-10BA-43BE-A593-2D5F0F3A76E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056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0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AEC9A8B-10BA-43BE-A593-2D5F0F3A76E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05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0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AEC9A8B-10BA-43BE-A593-2D5F0F3A76E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19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0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AEC9A8B-10BA-43BE-A593-2D5F0F3A76E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192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1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AEC9A8B-10BA-43BE-A593-2D5F0F3A76E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52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1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AEC9A8B-10BA-43BE-A593-2D5F0F3A76E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573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1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AEC9A8B-10BA-43BE-A593-2D5F0F3A76E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750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1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AEC9A8B-10BA-43BE-A593-2D5F0F3A76E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036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1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0AEC9A8B-10BA-43BE-A593-2D5F0F3A76E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094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8416420-B24F-4F9F-AB9C-47115B2510C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424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8416420-B24F-4F9F-AB9C-47115B2510C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333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8416420-B24F-4F9F-AB9C-47115B2510C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787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8416420-B24F-4F9F-AB9C-47115B2510C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864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8416420-B24F-4F9F-AB9C-47115B2510C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09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8416420-B24F-4F9F-AB9C-47115B2510C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515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히브리서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7</a:t>
            </a:r>
            <a:r>
              <a:rPr lang="en-US" altLang="ko-KR" sz="8000" b="1" dirty="0" smtClean="0">
                <a:latin typeface="+mn-ea"/>
                <a:ea typeface="+mn-ea"/>
              </a:rPr>
              <a:t>:1-28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 </a:t>
            </a:r>
            <a:r>
              <a:rPr lang="ko-KR" altLang="en-US" sz="3200" b="1" dirty="0"/>
              <a:t>멜기세덱은 살렘 왕이요 지극히 높으신 하나님의 제사장이라 여러 왕을 쳐서 죽이고 돌아오는 아브라함을 만나 복을 빈 자라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아브라함이 </a:t>
            </a:r>
            <a:r>
              <a:rPr lang="ko-KR" altLang="en-US" sz="3200" b="1" dirty="0"/>
              <a:t>모든 것의 십분의 일을 그에게 나누어 주니라 그 이름을 해석하면 먼저는 의의 왕이요 그 다음은 살렘 왕이니 곧 평강의 왕이요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아버지도 </a:t>
            </a:r>
            <a:r>
              <a:rPr lang="ko-KR" altLang="en-US" sz="3200" b="1" dirty="0"/>
              <a:t>없고 어머니도 없고 족보도 없고 시작한 날도 없고 생명의 끝도 없어 하나님의 아들과 닮아서 항상 제사장으로 있느니라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 </a:t>
            </a:r>
            <a:r>
              <a:rPr lang="ko-KR" altLang="en-US" sz="3200" b="1" dirty="0"/>
              <a:t>사람이 얼마나 높은가를 생각해 보라 조상 아브라함도 노략물 중 십분의 일을 그에게 </a:t>
            </a:r>
            <a:r>
              <a:rPr lang="ko-KR" altLang="en-US" sz="3200" b="1" dirty="0" smtClean="0"/>
              <a:t>주었느니라</a:t>
            </a:r>
            <a:br>
              <a:rPr lang="ko-KR" altLang="en-US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레위의 </a:t>
            </a:r>
            <a:r>
              <a:rPr lang="ko-KR" altLang="en-US" sz="3200" b="1" dirty="0"/>
              <a:t>아들들 가운데 제사장의 직분을 받은 자들은 율법을 따라 아브라함의 허리에서 난 자라도 자기 형제인 백성에게서 십분의 일을 취하라는 명령을 받았으나</a:t>
            </a:r>
            <a:br>
              <a:rPr lang="ko-KR" altLang="en-US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레위 </a:t>
            </a:r>
            <a:r>
              <a:rPr lang="ko-KR" altLang="en-US" sz="3200" b="1" dirty="0"/>
              <a:t>족보에 들지 아니한 멜기세덱은 아브라함에게서 십분의 일을 취하고 약속을 받은 그를 위하여 복을 </a:t>
            </a:r>
            <a:r>
              <a:rPr lang="ko-KR" altLang="en-US" sz="3200" b="1" dirty="0" smtClean="0"/>
              <a:t>빌었나니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논란의 </a:t>
            </a:r>
            <a:r>
              <a:rPr lang="ko-KR" altLang="en-US" sz="3200" b="1" dirty="0"/>
              <a:t>여지 없이 낮은 자가 높은 자에게서 축복을 받느니라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여기는 죽을 자들이 십분의 일을 받으나 저기는 산다고 증거를 얻은 자가 </a:t>
            </a:r>
            <a:r>
              <a:rPr lang="ko-KR" altLang="en-US" sz="3200" b="1" dirty="0" smtClean="0"/>
              <a:t>받았느니라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또한 </a:t>
            </a:r>
            <a:r>
              <a:rPr lang="ko-KR" altLang="en-US" sz="3200" b="1" dirty="0"/>
              <a:t>십분의 일을 받는 레위도 아브라함으로 말미암아 십분의 일을 바쳤다고 할 수 있나니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이는 </a:t>
            </a:r>
            <a:r>
              <a:rPr lang="ko-KR" altLang="en-US" sz="3200" b="1" dirty="0"/>
              <a:t>멜기세덱이 아브라함을 만날 때에 레위는 이미 자기 조상의 허리에 </a:t>
            </a:r>
            <a:r>
              <a:rPr lang="ko-KR" altLang="en-US" sz="3200" b="1" dirty="0" smtClean="0"/>
              <a:t>있었음이라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레위 </a:t>
            </a:r>
            <a:r>
              <a:rPr lang="ko-KR" altLang="en-US" sz="3200" b="1" dirty="0"/>
              <a:t>계통의 제사 직분으로 말미암아 온전함을 얻을 수 있었으면 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백성이 그 아래에서 율법을 받았으니</a:t>
            </a:r>
            <a:r>
              <a:rPr lang="en-US" altLang="ko-KR" sz="3200" b="1" dirty="0"/>
              <a:t>) </a:t>
            </a:r>
            <a:r>
              <a:rPr lang="ko-KR" altLang="en-US" sz="3200" b="1" dirty="0"/>
              <a:t>어찌하여 아론의 반차를 따르지 않고 멜기세덱의 반차를 따르는 다른 한 제사장을 세울 필요가 </a:t>
            </a:r>
            <a:r>
              <a:rPr lang="ko-KR" altLang="en-US" sz="3200" b="1" dirty="0" smtClean="0"/>
              <a:t>있느냐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제사 </a:t>
            </a:r>
            <a:r>
              <a:rPr lang="ko-KR" altLang="en-US" sz="3200" b="1" dirty="0"/>
              <a:t>직분이 바꾸어졌은즉 율법도 반드시 </a:t>
            </a:r>
            <a:r>
              <a:rPr lang="ko-KR" altLang="en-US" sz="3200" b="1" dirty="0" smtClean="0"/>
              <a:t>바꾸어지리니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이것은 </a:t>
            </a:r>
            <a:r>
              <a:rPr lang="ko-KR" altLang="en-US" sz="3200" b="1" dirty="0"/>
              <a:t>한 사람도 제단 일을 받들지 않는 다른 지파에 속한 자를 가리켜 말한 것이라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 </a:t>
            </a:r>
            <a:r>
              <a:rPr lang="ko-KR" altLang="en-US" sz="3200" b="1" dirty="0"/>
              <a:t>주께서는 유다로부터 나신 것이 분명하도다 이 지파에는 모세가 제사장들에 관하여 말한 것이 하나도 없고</a:t>
            </a:r>
            <a:br>
              <a:rPr lang="ko-KR" altLang="en-US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473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멜기세덱과 </a:t>
            </a:r>
            <a:r>
              <a:rPr lang="ko-KR" altLang="en-US" sz="3200" b="1" dirty="0"/>
              <a:t>같은 별다른 한 제사장이 일어난 것을 보니 더욱 </a:t>
            </a:r>
            <a:r>
              <a:rPr lang="ko-KR" altLang="en-US" sz="3200" b="1" dirty="0" smtClean="0"/>
              <a:t>분명하도다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그는 </a:t>
            </a:r>
            <a:r>
              <a:rPr lang="ko-KR" altLang="en-US" sz="3200" b="1" dirty="0"/>
              <a:t>육신에 속한 한 계명의 법을 따르지 아니하고 오직 불멸의 생명의 능력을 따라 </a:t>
            </a:r>
            <a:r>
              <a:rPr lang="ko-KR" altLang="en-US" sz="3200" b="1" dirty="0" smtClean="0"/>
              <a:t>되었으니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증언하기를 네가 </a:t>
            </a:r>
            <a:r>
              <a:rPr lang="ko-KR" altLang="en-US" sz="3200" b="1" dirty="0"/>
              <a:t>영원히 멜기세덱의 반차를 따르는 제사장이라 하였도다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7973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7:18)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전에 </a:t>
            </a:r>
            <a:r>
              <a:rPr lang="ko-KR" altLang="en-US" sz="3200" b="1" dirty="0"/>
              <a:t>있던 계명은 연약하고 무익하므로 폐하고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율법은 아무 것도 온전하게 못할지라</a:t>
            </a:r>
            <a:r>
              <a:rPr lang="en-US" altLang="ko-KR" sz="3200" b="1" dirty="0"/>
              <a:t>) </a:t>
            </a:r>
            <a:r>
              <a:rPr lang="ko-KR" altLang="en-US" sz="3200" b="1" dirty="0"/>
              <a:t>이에 더 좋은 소망이 생기니 이것으로 우리가 하나님께 가까이 가느니라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예수께서 제사장이 되신 것은 맹세 없이 된 것이 아니니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7:21)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그들은 맹세 없이 제사장이 되었으되 오직 예수는 자기에게 말씀하신 이로 말미암아 맹세로 되신 것이라 주께서 맹세하시고 뉘우치지 아니하시리니 네가 영원히 제사장이라 하셨도다</a:t>
            </a:r>
            <a:r>
              <a:rPr lang="en-US" altLang="ko-KR" sz="3200" b="1" dirty="0"/>
              <a:t>)</a:t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7:22)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이와 </a:t>
            </a:r>
            <a:r>
              <a:rPr lang="ko-KR" altLang="en-US" sz="3200" b="1" dirty="0"/>
              <a:t>같이 예수는 더 좋은 언약의 보증이 되셨느니라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7:23)	</a:t>
            </a:r>
            <a:r>
              <a:rPr lang="ko-KR" altLang="en-US" sz="3200" b="1" dirty="0"/>
              <a:t>제사장 된 그들의 수효가 많은 것은 죽음으로 말미암아 항상 있지 못함이로되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4383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예수는 </a:t>
            </a:r>
            <a:r>
              <a:rPr lang="ko-KR" altLang="en-US" sz="3200" b="1" dirty="0"/>
              <a:t>영원히 계시므로 그 제사장 직분도 갈리지 </a:t>
            </a:r>
            <a:r>
              <a:rPr lang="ko-KR" altLang="en-US" sz="3200" b="1" dirty="0" smtClean="0"/>
              <a:t>아니하느니라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7:25)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자기를 힘입어 하나님께 나아가는 자들을 온전히 구원하실 수 있으니 이는 그가 항상 살아 계셔서 그들을 위하여 간구하심이라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7:26)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이러한 </a:t>
            </a:r>
            <a:r>
              <a:rPr lang="ko-KR" altLang="en-US" sz="3200" b="1" dirty="0"/>
              <a:t>대제사장은 우리에게 합당하니 거룩하고 악이 없고 더러움이 없고 죄인에게서 떠나 계시고 하늘보다 높이 되신 이라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4992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7:27)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그는 </a:t>
            </a:r>
            <a:r>
              <a:rPr lang="ko-KR" altLang="en-US" sz="3200" b="1" dirty="0"/>
              <a:t>저 대제사장들이 먼저 자기 죄를 위하고 다음에 백성의 죄를 위하여 날마다 제사 드리는 것과 같이 할 필요가 없으니 이는 그가 단번에 자기를 드려 </a:t>
            </a:r>
            <a:r>
              <a:rPr lang="ko-KR" altLang="en-US" sz="3200" b="1" dirty="0" smtClean="0"/>
              <a:t>이루셨음이라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7:28)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율법은 </a:t>
            </a:r>
            <a:r>
              <a:rPr lang="ko-KR" altLang="en-US" sz="3200" b="1" dirty="0"/>
              <a:t>약점을 가진 사람들을 제사장으로 세웠거니와 율법 후에 하신 맹세의 말씀은 영원히 온전하게 되신 아들을 세우셨느니라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7213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17:1)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아브람이 </a:t>
            </a:r>
            <a:r>
              <a:rPr lang="ko-KR" altLang="en-US" sz="3200" b="1" dirty="0"/>
              <a:t>구십구 세 때에 여호와께서 아브람에게 나타나서 그에게 이르시되 나는 전능한 하나님이라 너는 내 앞에서 행하여 완전하라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17:2)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내 언약을 나와 너 사이에 두어 너를 크게 번성하게 하리라 하시니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17:3)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아브람이 </a:t>
            </a:r>
            <a:r>
              <a:rPr lang="ko-KR" altLang="en-US" sz="3200" b="1" dirty="0"/>
              <a:t>엎드렸더니 하나님이 또 그에게 말씀하여 이르시되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12432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17:4)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보라 </a:t>
            </a:r>
            <a:r>
              <a:rPr lang="ko-KR" altLang="en-US" sz="3200" b="1" dirty="0"/>
              <a:t>내 언약이 너와 함께 있으니 너는 여러 민족의 아버지가 될지라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17:5)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이제 </a:t>
            </a:r>
            <a:r>
              <a:rPr lang="ko-KR" altLang="en-US" sz="3200" b="1" dirty="0"/>
              <a:t>후로는 네 이름을 아브람이라 하지 아니하고 아브라함이라 하리니 이는 내가 너를 여러 민족의 아버지가 되게 함이니라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3970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17:6)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너로 심히 번성하게 하리니 내가 네게서 민족들이 나게 하며 왕들이 네게로부터 나오리라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17:7)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내 언약을 나와 너 및 네 대대 후손 사이에 세워서 영원한 언약을 삼고 너와 네 후손의 하나님이 되리라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510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832365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Bbm7      Eb      Ab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232136" y="1897062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Db              Ab    Eb 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692011" y="3540125"/>
            <a:ext cx="5707063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All hail the power of Jesus’ name!</a:t>
            </a:r>
          </a:p>
          <a:p>
            <a:pPr algn="ctr" defTabSz="761970"/>
            <a:r>
              <a:rPr lang="en-US" sz="2333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angels prostrate fall!</a:t>
            </a:r>
          </a:p>
          <a:p>
            <a:pPr algn="ctr" defTabSz="761970"/>
            <a:r>
              <a:rPr lang="en-US" sz="2333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angels </a:t>
            </a:r>
            <a:r>
              <a:rPr lang="en-US" sz="2333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ptosteate</a:t>
            </a:r>
            <a:r>
              <a:rPr lang="en-US" sz="2333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fall.</a:t>
            </a:r>
          </a:p>
        </p:txBody>
      </p:sp>
    </p:spTree>
    <p:extLst>
      <p:ext uri="{BB962C8B-B14F-4D97-AF65-F5344CB8AC3E}">
        <p14:creationId xmlns:p14="http://schemas.microsoft.com/office/powerpoint/2010/main" val="2285686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151313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Ab7   Bbm       Eb   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652448" y="1897062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Bbm                  Ab                    Eb7                 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69989" name="WordArt 5"/>
          <p:cNvSpPr>
            <a:spLocks noChangeArrowheads="1" noChangeShapeType="1" noTextEdit="1"/>
          </p:cNvSpPr>
          <p:nvPr/>
        </p:nvSpPr>
        <p:spPr bwMode="auto">
          <a:xfrm>
            <a:off x="2172229" y="3517636"/>
            <a:ext cx="4826000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Bring forth the royal diadem,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crown Him, crown Him,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crown Him, crown Him, and</a:t>
            </a:r>
          </a:p>
        </p:txBody>
      </p:sp>
    </p:spTree>
    <p:extLst>
      <p:ext uri="{BB962C8B-B14F-4D97-AF65-F5344CB8AC3E}">
        <p14:creationId xmlns:p14="http://schemas.microsoft.com/office/powerpoint/2010/main" val="3048311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2111375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Db          Eb           Ab                                   Db  Ab  Eb7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2036" name="WordArt 4"/>
          <p:cNvSpPr>
            <a:spLocks noChangeArrowheads="1" noChangeShapeType="1" noTextEdit="1"/>
          </p:cNvSpPr>
          <p:nvPr/>
        </p:nvSpPr>
        <p:spPr bwMode="auto">
          <a:xfrm>
            <a:off x="1512094" y="2391833"/>
            <a:ext cx="6088063" cy="82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Crown Him, crown Him, Crown Him;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crown Him Lord of all!</a:t>
            </a:r>
          </a:p>
        </p:txBody>
      </p:sp>
    </p:spTree>
    <p:extLst>
      <p:ext uri="{BB962C8B-B14F-4D97-AF65-F5344CB8AC3E}">
        <p14:creationId xmlns:p14="http://schemas.microsoft.com/office/powerpoint/2010/main" val="3201524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2832365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Bbm7      Eb      Ab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232136" y="1897062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Db               Ab    Eb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3061" name="WordArt 5"/>
          <p:cNvSpPr>
            <a:spLocks noChangeArrowheads="1" noChangeShapeType="1" noTextEdit="1"/>
          </p:cNvSpPr>
          <p:nvPr/>
        </p:nvSpPr>
        <p:spPr bwMode="auto">
          <a:xfrm>
            <a:off x="1631157" y="3540125"/>
            <a:ext cx="5849938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Siners whose love can ne’er forget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The wormwood and the gall,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Come, lay your trophies at</a:t>
            </a:r>
          </a:p>
        </p:txBody>
      </p:sp>
    </p:spTree>
    <p:extLst>
      <p:ext uri="{BB962C8B-B14F-4D97-AF65-F5344CB8AC3E}">
        <p14:creationId xmlns:p14="http://schemas.microsoft.com/office/powerpoint/2010/main" val="2505496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4151313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Ab7   Bbm      Eb   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2652448" y="1897062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Bbm                   Ab                   Eb7                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8181" name="WordArt 5"/>
          <p:cNvSpPr>
            <a:spLocks noChangeArrowheads="1" noChangeShapeType="1" noTextEdit="1"/>
          </p:cNvSpPr>
          <p:nvPr/>
        </p:nvSpPr>
        <p:spPr bwMode="auto">
          <a:xfrm>
            <a:off x="1571625" y="3540125"/>
            <a:ext cx="5953125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His feet, and crown Him Lord of all!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And crown Him, crown Him,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crown Him, crown Him, and</a:t>
            </a:r>
          </a:p>
        </p:txBody>
      </p:sp>
    </p:spTree>
    <p:extLst>
      <p:ext uri="{BB962C8B-B14F-4D97-AF65-F5344CB8AC3E}">
        <p14:creationId xmlns:p14="http://schemas.microsoft.com/office/powerpoint/2010/main" val="3957242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111375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Db          Eb            Ab                                 Db  Ab   Eb7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7157" name="WordArt 5"/>
          <p:cNvSpPr>
            <a:spLocks noChangeArrowheads="1" noChangeShapeType="1" noTextEdit="1"/>
          </p:cNvSpPr>
          <p:nvPr/>
        </p:nvSpPr>
        <p:spPr bwMode="auto">
          <a:xfrm>
            <a:off x="1512094" y="2332303"/>
            <a:ext cx="6088063" cy="82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Crown Him, crown Him, Crown Him;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crown Him Lord of all!</a:t>
            </a:r>
          </a:p>
        </p:txBody>
      </p:sp>
    </p:spTree>
    <p:extLst>
      <p:ext uri="{BB962C8B-B14F-4D97-AF65-F5344CB8AC3E}">
        <p14:creationId xmlns:p14="http://schemas.microsoft.com/office/powerpoint/2010/main" val="1416739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2832365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Bbm7      Eb      Ab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5232136" y="1897062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Db              Ab    Eb 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80229" name="WordArt 5"/>
          <p:cNvSpPr>
            <a:spLocks noChangeArrowheads="1" noChangeShapeType="1" noTextEdit="1"/>
          </p:cNvSpPr>
          <p:nvPr/>
        </p:nvSpPr>
        <p:spPr bwMode="auto">
          <a:xfrm>
            <a:off x="1931459" y="3577167"/>
            <a:ext cx="5230813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every Kindred, every tribe,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On this terrestrial ball,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On this terrestrial ball,</a:t>
            </a:r>
          </a:p>
        </p:txBody>
      </p:sp>
    </p:spTree>
    <p:extLst>
      <p:ext uri="{BB962C8B-B14F-4D97-AF65-F5344CB8AC3E}">
        <p14:creationId xmlns:p14="http://schemas.microsoft.com/office/powerpoint/2010/main" val="1453346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4151313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Ab7   Bbm       Eb   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2652448" y="1897062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Bbm                   Ab                    Eb7               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9205" name="WordArt 5"/>
          <p:cNvSpPr>
            <a:spLocks noChangeArrowheads="1" noChangeShapeType="1" noTextEdit="1"/>
          </p:cNvSpPr>
          <p:nvPr/>
        </p:nvSpPr>
        <p:spPr bwMode="auto">
          <a:xfrm>
            <a:off x="2172229" y="3540125"/>
            <a:ext cx="4738688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To Him all majesty ascribe,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crown Him, crown Him,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crown Him, crown Him, and </a:t>
            </a:r>
          </a:p>
        </p:txBody>
      </p:sp>
    </p:spTree>
    <p:extLst>
      <p:ext uri="{BB962C8B-B14F-4D97-AF65-F5344CB8AC3E}">
        <p14:creationId xmlns:p14="http://schemas.microsoft.com/office/powerpoint/2010/main" val="1418484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2111375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Db          Eb            Ab                                 Db  Ab   Eb7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82276" name="WordArt 4"/>
          <p:cNvSpPr>
            <a:spLocks noChangeArrowheads="1" noChangeShapeType="1" noTextEdit="1"/>
          </p:cNvSpPr>
          <p:nvPr/>
        </p:nvSpPr>
        <p:spPr bwMode="auto">
          <a:xfrm>
            <a:off x="1512094" y="2377282"/>
            <a:ext cx="6088063" cy="7196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Crown Him, crown Him, Crown Him;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crown Him Lord of all!</a:t>
            </a:r>
          </a:p>
        </p:txBody>
      </p:sp>
    </p:spTree>
    <p:extLst>
      <p:ext uri="{BB962C8B-B14F-4D97-AF65-F5344CB8AC3E}">
        <p14:creationId xmlns:p14="http://schemas.microsoft.com/office/powerpoint/2010/main" val="891450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2832365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Bbm7      Eb      Ab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5232136" y="1897062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Db              Ab    Eb 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83301" name="WordArt 5"/>
          <p:cNvSpPr>
            <a:spLocks noChangeArrowheads="1" noChangeShapeType="1" noTextEdit="1"/>
          </p:cNvSpPr>
          <p:nvPr/>
        </p:nvSpPr>
        <p:spPr bwMode="auto">
          <a:xfrm>
            <a:off x="1571625" y="3540125"/>
            <a:ext cx="5992813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Oh, that wirh youder ascred throng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at His feet may fall!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at His feet may fall!</a:t>
            </a:r>
          </a:p>
        </p:txBody>
      </p:sp>
    </p:spTree>
    <p:extLst>
      <p:ext uri="{BB962C8B-B14F-4D97-AF65-F5344CB8AC3E}">
        <p14:creationId xmlns:p14="http://schemas.microsoft.com/office/powerpoint/2010/main" val="3993247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4151313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Ab7   Bbm      Eb   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652448" y="1897062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Bbm                   Ab                   Eb7                  Ab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84325" name="WordArt 5"/>
          <p:cNvSpPr>
            <a:spLocks noChangeArrowheads="1" noChangeShapeType="1" noTextEdit="1"/>
          </p:cNvSpPr>
          <p:nvPr/>
        </p:nvSpPr>
        <p:spPr bwMode="auto">
          <a:xfrm>
            <a:off x="1931458" y="3540125"/>
            <a:ext cx="5286375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We’ll join the everlasting song,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crown Him, crown Him,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crown Him, crown Him, and</a:t>
            </a:r>
          </a:p>
        </p:txBody>
      </p:sp>
    </p:spTree>
    <p:extLst>
      <p:ext uri="{BB962C8B-B14F-4D97-AF65-F5344CB8AC3E}">
        <p14:creationId xmlns:p14="http://schemas.microsoft.com/office/powerpoint/2010/main" val="54450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1992313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Db         Eb         Ab                            Db  Ab  Eb7 Ab    Db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81252" name="WordArt 4"/>
          <p:cNvSpPr>
            <a:spLocks noChangeArrowheads="1" noChangeShapeType="1" noTextEdit="1"/>
          </p:cNvSpPr>
          <p:nvPr/>
        </p:nvSpPr>
        <p:spPr bwMode="auto">
          <a:xfrm>
            <a:off x="1512094" y="2377282"/>
            <a:ext cx="6088063" cy="7196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Crown Him, crown Him, Crown Him;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crown Him Lord of all! Amen.</a:t>
            </a:r>
          </a:p>
        </p:txBody>
      </p:sp>
    </p:spTree>
    <p:extLst>
      <p:ext uri="{BB962C8B-B14F-4D97-AF65-F5344CB8AC3E}">
        <p14:creationId xmlns:p14="http://schemas.microsoft.com/office/powerpoint/2010/main" val="4208468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b="1" dirty="0">
                <a:solidFill>
                  <a:schemeClr val="accent6"/>
                </a:solidFill>
              </a:rPr>
              <a:t>우리의 영원한 대제사장</a:t>
            </a:r>
            <a:r>
              <a:rPr lang="en-US" b="1" dirty="0">
                <a:solidFill>
                  <a:schemeClr val="accent6"/>
                </a:solidFill>
              </a:rPr>
              <a:t>, </a:t>
            </a:r>
            <a:r>
              <a:rPr lang="ko-KR" altLang="en-US" b="1" dirty="0">
                <a:solidFill>
                  <a:schemeClr val="accent6"/>
                </a:solidFill>
              </a:rPr>
              <a:t>예수 그리스도</a:t>
            </a:r>
            <a:endParaRPr lang="en-US" sz="60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51427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Ab                                      Db       Ab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Ab                                        Db        Ab       Eb7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571625" y="3517636"/>
            <a:ext cx="59928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Saviour, more than life to me,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am clinging clinging close to Thee;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Thy precious blood applied,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Keep me ever, ever near Thy side.</a:t>
            </a:r>
          </a:p>
        </p:txBody>
      </p:sp>
    </p:spTree>
    <p:extLst>
      <p:ext uri="{BB962C8B-B14F-4D97-AF65-F5344CB8AC3E}">
        <p14:creationId xmlns:p14="http://schemas.microsoft.com/office/powerpoint/2010/main" val="3792886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31344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Ab                                                                  Eb7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832365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Ab                                        Db        Ab      Eb7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451240" y="3517636"/>
            <a:ext cx="62071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Every day, every hour,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me feel Thy cleansing power;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May Thy tender love to me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Bind me closer, closer, Lord, to Thee.</a:t>
            </a:r>
          </a:p>
        </p:txBody>
      </p:sp>
    </p:spTree>
    <p:extLst>
      <p:ext uri="{BB962C8B-B14F-4D97-AF65-F5344CB8AC3E}">
        <p14:creationId xmlns:p14="http://schemas.microsoft.com/office/powerpoint/2010/main" val="2003548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951427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Ab                                      Db        Ab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Ab                                         Db      Ab       Eb7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850761" y="3517636"/>
            <a:ext cx="539750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Thro’ this changing world below,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Lead me gently, gently as I go;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Trusting Thee, I cannot stray,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can never, never lose my way.</a:t>
            </a:r>
          </a:p>
        </p:txBody>
      </p:sp>
    </p:spTree>
    <p:extLst>
      <p:ext uri="{BB962C8B-B14F-4D97-AF65-F5344CB8AC3E}">
        <p14:creationId xmlns:p14="http://schemas.microsoft.com/office/powerpoint/2010/main" val="176377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31344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Ab                                                                  Eb7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32365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Ab                                        Db        Ab      Eb7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451240" y="3517636"/>
            <a:ext cx="62071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Every day, every hour,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me feel Thy cleansing power;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May Thy tender love to me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Bind me closer, closer, Lord, to Thee.</a:t>
            </a:r>
          </a:p>
        </p:txBody>
      </p:sp>
    </p:spTree>
    <p:extLst>
      <p:ext uri="{BB962C8B-B14F-4D97-AF65-F5344CB8AC3E}">
        <p14:creationId xmlns:p14="http://schemas.microsoft.com/office/powerpoint/2010/main" val="2391394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951427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Ab                                      Db        Ab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Ab                                         Db        Ab       Eb7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512094" y="3517636"/>
            <a:ext cx="608806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me love Thee more and more,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Till this fleeting, fleeting life is o’er;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Till my soul is lost in love,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a brighter, brighter world above.</a:t>
            </a:r>
          </a:p>
        </p:txBody>
      </p:sp>
    </p:spTree>
    <p:extLst>
      <p:ext uri="{BB962C8B-B14F-4D97-AF65-F5344CB8AC3E}">
        <p14:creationId xmlns:p14="http://schemas.microsoft.com/office/powerpoint/2010/main" val="40860367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131344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Ab                                                                  Eb7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91594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 Ab                                    Db      Ab      Eb7     Ab  Db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342188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Every day, every hour,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me feel Thy cleansing power;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May Thy tender love to me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Bind me closer, closer, Lord, to Thee. Amen.</a:t>
            </a:r>
          </a:p>
        </p:txBody>
      </p:sp>
    </p:spTree>
    <p:extLst>
      <p:ext uri="{BB962C8B-B14F-4D97-AF65-F5344CB8AC3E}">
        <p14:creationId xmlns:p14="http://schemas.microsoft.com/office/powerpoint/2010/main" val="5427064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4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4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4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4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4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1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2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650820</TotalTime>
  <Words>715</Words>
  <Application>Microsoft Office PowerPoint</Application>
  <PresentationFormat>On-screen Show (16:10)</PresentationFormat>
  <Paragraphs>159</Paragraphs>
  <Slides>59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46</vt:i4>
      </vt:variant>
      <vt:variant>
        <vt:lpstr>Slide Titles</vt:lpstr>
      </vt:variant>
      <vt:variant>
        <vt:i4>59</vt:i4>
      </vt:variant>
    </vt:vector>
  </HeadingPairs>
  <TitlesOfParts>
    <vt:vector size="115" baseType="lpstr">
      <vt:lpstr>HY견고딕</vt:lpstr>
      <vt:lpstr>HY견고딕</vt:lpstr>
      <vt:lpstr>굴림</vt:lpstr>
      <vt:lpstr>굴림</vt:lpstr>
      <vt:lpstr>바탕체</vt:lpstr>
      <vt:lpstr>Arial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21_기본 디자인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26_기본 디자인</vt:lpstr>
      <vt:lpstr>29_기본 디자인</vt:lpstr>
      <vt:lpstr>31_기본 디자인</vt:lpstr>
      <vt:lpstr>32_기본 디자인</vt:lpstr>
      <vt:lpstr>33_기본 디자인</vt:lpstr>
      <vt:lpstr>39_기본 디자인</vt:lpstr>
      <vt:lpstr>40_기본 디자인</vt:lpstr>
      <vt:lpstr>41_기본 디자인</vt:lpstr>
      <vt:lpstr>42_기본 디자인</vt:lpstr>
      <vt:lpstr>43_기본 디자인</vt:lpstr>
      <vt:lpstr>44_기본 디자인</vt:lpstr>
      <vt:lpstr>45_기본 디자인</vt:lpstr>
      <vt:lpstr>12_기본 디자인</vt:lpstr>
      <vt:lpstr>14_기본 디자인</vt:lpstr>
      <vt:lpstr>15_기본 디자인</vt:lpstr>
      <vt:lpstr>19_기본 디자인</vt:lpstr>
      <vt:lpstr>20_기본 디자인</vt:lpstr>
      <vt:lpstr>22_기본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(히 7:1)  이 멜기세덱은 살렘 왕이요 지극히 높으신 하나님의 제사장이라 여러 왕을 쳐서 죽이고 돌아오는 아브라함을 만나 복을 빈 자라 (히 7:2)  아브라함이 모든 것의 십분의 일을 그에게 나누어 주니라 그 이름을 해석하면 먼저는 의의 왕이요 그 다음은 살렘 왕이니 곧 평강의 왕이요 (히 7:3)  아버지도 없고 어머니도 없고 족보도 없고 시작한 날도 없고 생명의 끝도 없어 하나님의 아들과 닮아서 항상 제사장으로 있느니라 </vt:lpstr>
      <vt:lpstr>(히 7:4)  이 사람이 얼마나 높은가를 생각해 보라 조상 아브라함도 노략물 중 십분의 일을 그에게 주었느니라 (히 7:5)  레위의 아들들 가운데 제사장의 직분을 받은 자들은 율법을 따라 아브라함의 허리에서 난 자라도 자기 형제인 백성에게서 십분의 일을 취하라는 명령을 받았으나  </vt:lpstr>
      <vt:lpstr>   (히 7:6)  레위 족보에 들지 아니한 멜기세덱은 아브라함에게서 십분의 일을 취하고 약속을 받은 그를 위하여 복을 빌었나니 (히 7:7)  논란의 여지 없이 낮은 자가 높은 자에게서 축복을 받느니라 (히 7:8)  또 여기는 죽을 자들이 십분의 일을 받으나 저기는 산다고 증거를 얻은 자가 받았느니라 </vt:lpstr>
      <vt:lpstr>(히 7:9)  또한 십분의 일을 받는 레위도 아브라함으로 말미암아 십분의 일을 바쳤다고 할 수 있나니 (히 7:10)  이는 멜기세덱이 아브라함을 만날 때에 레위는 이미 자기 조상의 허리에 있었음이라 (히 7:11)  레위 계통의 제사 직분으로 말미암아 온전함을 얻을 수 있었으면 (백성이 그 아래에서 율법을 받았으니) 어찌하여 아론의 반차를 따르지 않고 멜기세덱의 반차를 따르는 다른 한 제사장을 세울 필요가 있느냐 </vt:lpstr>
      <vt:lpstr>     (히 7:12)  제사 직분이 바꾸어졌은즉 율법도 반드시 바꾸어지리니  (히 7:13)  이것은 한 사람도 제단 일을 받들지 않는 다른 지파에 속한 자를 가리켜 말한 것이라  (히 7:14)  우리 주께서는 유다로부터 나신 것이 분명하도다 이 지파에는 모세가 제사장들에 관하여 말한 것이 하나도 없고   </vt:lpstr>
      <vt:lpstr> (히 7:15)  멜기세덱과 같은 별다른 한 제사장이 일어난 것을 보니 더욱 분명하도다 (히 7:16)  그는 육신에 속한 한 계명의 법을 따르지 아니하고 오직 불멸의 생명의 능력을 따라 되었으니 (히 7:17)  증언하기를 네가 영원히 멜기세덱의 반차를 따르는 제사장이라 하였도다  </vt:lpstr>
      <vt:lpstr>  (히 7:18)  전에 있던 계명은 연약하고 무익하므로 폐하고 (히 7:19)  (율법은 아무 것도 온전하게 못할지라) 이에 더 좋은 소망이 생기니 이것으로 우리가 하나님께 가까이 가느니라 (히 7:20)  또 예수께서 제사장이 되신 것은 맹세 없이 된 것이 아니니 </vt:lpstr>
      <vt:lpstr>(히 7:21)  (그들은 맹세 없이 제사장이 되었으되 오직 예수는 자기에게 말씀하신 이로 말미암아 맹세로 되신 것이라 주께서 맹세하시고 뉘우치지 아니하시리니 네가 영원히 제사장이라 하셨도다) (히 7:22)  이와 같이 예수는 더 좋은 언약의 보증이 되셨느니라 (히 7:23) 제사장 된 그들의 수효가 많은 것은 죽음으로 말미암아 항상 있지 못함이로되 </vt:lpstr>
      <vt:lpstr>  (히 7:24)  예수는 영원히 계시므로 그 제사장 직분도 갈리지 아니하느니라 (히 7:25)  그러므로 자기를 힘입어 하나님께 나아가는 자들을 온전히 구원하실 수 있으니 이는 그가 항상 살아 계셔서 그들을 위하여 간구하심이라 (히 7:26)  이러한 대제사장은 우리에게 합당하니 거룩하고 악이 없고 더러움이 없고 죄인에게서 떠나 계시고 하늘보다 높이 되신 이라 </vt:lpstr>
      <vt:lpstr>(히 7:27)  그는 저 대제사장들이 먼저 자기 죄를 위하고 다음에 백성의 죄를 위하여 날마다 제사 드리는 것과 같이 할 필요가 없으니 이는 그가 단번에 자기를 드려 이루셨음이라 (히 7:28)  율법은 약점을 가진 사람들을 제사장으로 세웠거니와 율법 후에 하신 맹세의 말씀은 영원히 온전하게 되신 아들을 세우셨느니라 </vt:lpstr>
      <vt:lpstr>  (창 17:1)  아브람이 구십구 세 때에 여호와께서 아브람에게 나타나서 그에게 이르시되 나는 전능한 하나님이라 너는 내 앞에서 행하여 완전하라 (창 17:2)  내가 내 언약을 나와 너 사이에 두어 너를 크게 번성하게 하리라 하시니 (창 17:3)  아브람이 엎드렸더니 하나님이 또 그에게 말씀하여 이르시되 </vt:lpstr>
      <vt:lpstr>(창 17:4)  보라 내 언약이 너와 함께 있으니 너는 여러 민족의 아버지가 될지라 (창 17:5)  이제 후로는 네 이름을 아브람이라 하지 아니하고 아브라함이라 하리니 이는 내가 너를 여러 민족의 아버지가 되게 함이니라 </vt:lpstr>
      <vt:lpstr>(창 17:6)  내가 너로 심히 번성하게 하리니 내가 네게서 민족들이 나게 하며 왕들이 네게로부터 나오리라 (창 17:7)  내가 내 언약을 나와 너 및 네 대대 후손 사이에 세워서 영원한 언약을 삼고 너와 네 후손의 하나님이 되리라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우리의 영원한 대제사장, 예수 그리스도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6257</cp:revision>
  <dcterms:created xsi:type="dcterms:W3CDTF">2008-11-11T01:40:04Z</dcterms:created>
  <dcterms:modified xsi:type="dcterms:W3CDTF">2017-06-07T20:12:52Z</dcterms:modified>
</cp:coreProperties>
</file>