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slideLayouts/slideLayout65.xml" ContentType="application/vnd.openxmlformats-officedocument.presentationml.slideLayout+xml"/>
  <Override PartName="/ppt/theme/theme42.xml" ContentType="application/vnd.openxmlformats-officedocument.theme+xml"/>
  <Override PartName="/ppt/slideLayouts/slideLayout66.xml" ContentType="application/vnd.openxmlformats-officedocument.presentationml.slideLayout+xml"/>
  <Override PartName="/ppt/theme/theme43.xml" ContentType="application/vnd.openxmlformats-officedocument.theme+xml"/>
  <Override PartName="/ppt/slideLayouts/slideLayout67.xml" ContentType="application/vnd.openxmlformats-officedocument.presentationml.slideLayout+xml"/>
  <Override PartName="/ppt/theme/theme44.xml" ContentType="application/vnd.openxmlformats-officedocument.theme+xml"/>
  <Override PartName="/ppt/slideLayouts/slideLayout68.xml" ContentType="application/vnd.openxmlformats-officedocument.presentationml.slideLayout+xml"/>
  <Override PartName="/ppt/theme/theme45.xml" ContentType="application/vnd.openxmlformats-officedocument.theme+xml"/>
  <Override PartName="/ppt/slideLayouts/slideLayout69.xml" ContentType="application/vnd.openxmlformats-officedocument.presentationml.slideLayout+xml"/>
  <Override PartName="/ppt/theme/theme46.xml" ContentType="application/vnd.openxmlformats-officedocument.theme+xml"/>
  <Override PartName="/ppt/slideLayouts/slideLayout70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5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69" r:id="rId24"/>
    <p:sldMasterId id="2147493671" r:id="rId25"/>
    <p:sldMasterId id="2147493673" r:id="rId26"/>
    <p:sldMasterId id="2147493675" r:id="rId27"/>
    <p:sldMasterId id="2147493677" r:id="rId28"/>
    <p:sldMasterId id="2147494053" r:id="rId29"/>
    <p:sldMasterId id="2147494055" r:id="rId30"/>
    <p:sldMasterId id="2147494057" r:id="rId31"/>
    <p:sldMasterId id="2147494059" r:id="rId32"/>
    <p:sldMasterId id="2147494061" r:id="rId33"/>
    <p:sldMasterId id="2147494063" r:id="rId34"/>
    <p:sldMasterId id="2147494065" r:id="rId35"/>
    <p:sldMasterId id="2147494067" r:id="rId36"/>
    <p:sldMasterId id="2147494069" r:id="rId37"/>
    <p:sldMasterId id="2147494071" r:id="rId38"/>
    <p:sldMasterId id="2147494073" r:id="rId39"/>
    <p:sldMasterId id="2147494075" r:id="rId40"/>
    <p:sldMasterId id="2147494077" r:id="rId41"/>
    <p:sldMasterId id="2147494079" r:id="rId42"/>
    <p:sldMasterId id="2147494081" r:id="rId43"/>
    <p:sldMasterId id="2147494083" r:id="rId44"/>
    <p:sldMasterId id="2147494085" r:id="rId45"/>
    <p:sldMasterId id="2147494087" r:id="rId46"/>
    <p:sldMasterId id="2147494089" r:id="rId47"/>
  </p:sldMasterIdLst>
  <p:notesMasterIdLst>
    <p:notesMasterId r:id="rId112"/>
  </p:notesMasterIdLst>
  <p:handoutMasterIdLst>
    <p:handoutMasterId r:id="rId113"/>
  </p:handoutMasterIdLst>
  <p:sldIdLst>
    <p:sldId id="4577" r:id="rId48"/>
    <p:sldId id="4578" r:id="rId49"/>
    <p:sldId id="4595" r:id="rId50"/>
    <p:sldId id="8069" r:id="rId51"/>
    <p:sldId id="8070" r:id="rId52"/>
    <p:sldId id="8071" r:id="rId53"/>
    <p:sldId id="8072" r:id="rId54"/>
    <p:sldId id="8073" r:id="rId55"/>
    <p:sldId id="8074" r:id="rId56"/>
    <p:sldId id="8075" r:id="rId57"/>
    <p:sldId id="4624" r:id="rId58"/>
    <p:sldId id="8153" r:id="rId59"/>
    <p:sldId id="8094" r:id="rId60"/>
    <p:sldId id="8095" r:id="rId61"/>
    <p:sldId id="8096" r:id="rId62"/>
    <p:sldId id="8097" r:id="rId63"/>
    <p:sldId id="8098" r:id="rId64"/>
    <p:sldId id="4060" r:id="rId65"/>
    <p:sldId id="4245" r:id="rId66"/>
    <p:sldId id="8238" r:id="rId67"/>
    <p:sldId id="7723" r:id="rId68"/>
    <p:sldId id="7724" r:id="rId69"/>
    <p:sldId id="7661" r:id="rId70"/>
    <p:sldId id="8217" r:id="rId71"/>
    <p:sldId id="8259" r:id="rId72"/>
    <p:sldId id="7864" r:id="rId73"/>
    <p:sldId id="8352" r:id="rId74"/>
    <p:sldId id="8345" r:id="rId75"/>
    <p:sldId id="8346" r:id="rId76"/>
    <p:sldId id="8347" r:id="rId77"/>
    <p:sldId id="8348" r:id="rId78"/>
    <p:sldId id="8349" r:id="rId79"/>
    <p:sldId id="8350" r:id="rId80"/>
    <p:sldId id="8351" r:id="rId81"/>
    <p:sldId id="8353" r:id="rId82"/>
    <p:sldId id="8354" r:id="rId83"/>
    <p:sldId id="4599" r:id="rId84"/>
    <p:sldId id="8326" r:id="rId85"/>
    <p:sldId id="8327" r:id="rId86"/>
    <p:sldId id="8328" r:id="rId87"/>
    <p:sldId id="8329" r:id="rId88"/>
    <p:sldId id="8330" r:id="rId89"/>
    <p:sldId id="8331" r:id="rId90"/>
    <p:sldId id="8332" r:id="rId91"/>
    <p:sldId id="8333" r:id="rId92"/>
    <p:sldId id="8334" r:id="rId93"/>
    <p:sldId id="4635" r:id="rId94"/>
    <p:sldId id="8335" r:id="rId95"/>
    <p:sldId id="8336" r:id="rId96"/>
    <p:sldId id="8337" r:id="rId97"/>
    <p:sldId id="8338" r:id="rId98"/>
    <p:sldId id="8339" r:id="rId99"/>
    <p:sldId id="8340" r:id="rId100"/>
    <p:sldId id="8341" r:id="rId101"/>
    <p:sldId id="8342" r:id="rId102"/>
    <p:sldId id="8343" r:id="rId103"/>
    <p:sldId id="8344" r:id="rId104"/>
    <p:sldId id="7931" r:id="rId105"/>
    <p:sldId id="4638" r:id="rId106"/>
    <p:sldId id="4830" r:id="rId107"/>
    <p:sldId id="4602" r:id="rId108"/>
    <p:sldId id="4603" r:id="rId109"/>
    <p:sldId id="4604" r:id="rId110"/>
    <p:sldId id="4827" r:id="rId111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5" autoAdjust="0"/>
    <p:restoredTop sz="95214" autoAdjust="0"/>
  </p:normalViewPr>
  <p:slideViewPr>
    <p:cSldViewPr>
      <p:cViewPr varScale="1">
        <p:scale>
          <a:sx n="50" d="100"/>
          <a:sy n="50" d="100"/>
        </p:scale>
        <p:origin x="42" y="57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tableStyles" Target="tableStyles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16.xml"/><Relationship Id="rId68" Type="http://schemas.openxmlformats.org/officeDocument/2006/relationships/slide" Target="slides/slide21.xml"/><Relationship Id="rId84" Type="http://schemas.openxmlformats.org/officeDocument/2006/relationships/slide" Target="slides/slide37.xml"/><Relationship Id="rId89" Type="http://schemas.openxmlformats.org/officeDocument/2006/relationships/slide" Target="slides/slide42.xml"/><Relationship Id="rId112" Type="http://schemas.openxmlformats.org/officeDocument/2006/relationships/notesMaster" Target="notesMasters/notesMaster1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0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74" Type="http://schemas.openxmlformats.org/officeDocument/2006/relationships/slide" Target="slides/slide27.xml"/><Relationship Id="rId79" Type="http://schemas.openxmlformats.org/officeDocument/2006/relationships/slide" Target="slides/slide32.xml"/><Relationship Id="rId102" Type="http://schemas.openxmlformats.org/officeDocument/2006/relationships/slide" Target="slides/slide55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3.xml"/><Relationship Id="rId95" Type="http://schemas.openxmlformats.org/officeDocument/2006/relationships/slide" Target="slides/slide48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64" Type="http://schemas.openxmlformats.org/officeDocument/2006/relationships/slide" Target="slides/slide17.xml"/><Relationship Id="rId69" Type="http://schemas.openxmlformats.org/officeDocument/2006/relationships/slide" Target="slides/slide22.xml"/><Relationship Id="rId113" Type="http://schemas.openxmlformats.org/officeDocument/2006/relationships/handoutMaster" Target="handoutMasters/handoutMaster1.xml"/><Relationship Id="rId80" Type="http://schemas.openxmlformats.org/officeDocument/2006/relationships/slide" Target="slides/slide33.xml"/><Relationship Id="rId85" Type="http://schemas.openxmlformats.org/officeDocument/2006/relationships/slide" Target="slides/slide38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12.xml"/><Relationship Id="rId103" Type="http://schemas.openxmlformats.org/officeDocument/2006/relationships/slide" Target="slides/slide56.xml"/><Relationship Id="rId108" Type="http://schemas.openxmlformats.org/officeDocument/2006/relationships/slide" Target="slides/slide61.xml"/><Relationship Id="rId54" Type="http://schemas.openxmlformats.org/officeDocument/2006/relationships/slide" Target="slides/slide7.xml"/><Relationship Id="rId70" Type="http://schemas.openxmlformats.org/officeDocument/2006/relationships/slide" Target="slides/slide23.xml"/><Relationship Id="rId75" Type="http://schemas.openxmlformats.org/officeDocument/2006/relationships/slide" Target="slides/slide28.xml"/><Relationship Id="rId91" Type="http://schemas.openxmlformats.org/officeDocument/2006/relationships/slide" Target="slides/slide44.xml"/><Relationship Id="rId96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2.xml"/><Relationship Id="rId114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slide" Target="slides/slide18.xml"/><Relationship Id="rId73" Type="http://schemas.openxmlformats.org/officeDocument/2006/relationships/slide" Target="slides/slide26.xml"/><Relationship Id="rId78" Type="http://schemas.openxmlformats.org/officeDocument/2006/relationships/slide" Target="slides/slide31.xml"/><Relationship Id="rId81" Type="http://schemas.openxmlformats.org/officeDocument/2006/relationships/slide" Target="slides/slide34.xml"/><Relationship Id="rId86" Type="http://schemas.openxmlformats.org/officeDocument/2006/relationships/slide" Target="slides/slide39.xml"/><Relationship Id="rId94" Type="http://schemas.openxmlformats.org/officeDocument/2006/relationships/slide" Target="slides/slide47.xml"/><Relationship Id="rId99" Type="http://schemas.openxmlformats.org/officeDocument/2006/relationships/slide" Target="slides/slide52.xml"/><Relationship Id="rId101" Type="http://schemas.openxmlformats.org/officeDocument/2006/relationships/slide" Target="slides/slide5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62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76" Type="http://schemas.openxmlformats.org/officeDocument/2006/relationships/slide" Target="slides/slide29.xml"/><Relationship Id="rId97" Type="http://schemas.openxmlformats.org/officeDocument/2006/relationships/slide" Target="slides/slide50.xml"/><Relationship Id="rId104" Type="http://schemas.openxmlformats.org/officeDocument/2006/relationships/slide" Target="slides/slide5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4.xml"/><Relationship Id="rId92" Type="http://schemas.openxmlformats.org/officeDocument/2006/relationships/slide" Target="slides/slide45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19.xml"/><Relationship Id="rId87" Type="http://schemas.openxmlformats.org/officeDocument/2006/relationships/slide" Target="slides/slide40.xml"/><Relationship Id="rId110" Type="http://schemas.openxmlformats.org/officeDocument/2006/relationships/slide" Target="slides/slide63.xml"/><Relationship Id="rId115" Type="http://schemas.openxmlformats.org/officeDocument/2006/relationships/viewProps" Target="viewProps.xml"/><Relationship Id="rId61" Type="http://schemas.openxmlformats.org/officeDocument/2006/relationships/slide" Target="slides/slide14.xml"/><Relationship Id="rId82" Type="http://schemas.openxmlformats.org/officeDocument/2006/relationships/slide" Target="slides/slide3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9.xml"/><Relationship Id="rId77" Type="http://schemas.openxmlformats.org/officeDocument/2006/relationships/slide" Target="slides/slide30.xml"/><Relationship Id="rId100" Type="http://schemas.openxmlformats.org/officeDocument/2006/relationships/slide" Target="slides/slide53.xml"/><Relationship Id="rId105" Type="http://schemas.openxmlformats.org/officeDocument/2006/relationships/slide" Target="slides/slide5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72" Type="http://schemas.openxmlformats.org/officeDocument/2006/relationships/slide" Target="slides/slide25.xml"/><Relationship Id="rId93" Type="http://schemas.openxmlformats.org/officeDocument/2006/relationships/slide" Target="slides/slide46.xml"/><Relationship Id="rId98" Type="http://schemas.openxmlformats.org/officeDocument/2006/relationships/slide" Target="slides/slide51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" Target="slides/slide20.xml"/><Relationship Id="rId116" Type="http://schemas.openxmlformats.org/officeDocument/2006/relationships/theme" Target="theme/them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" Target="slides/slide15.xml"/><Relationship Id="rId83" Type="http://schemas.openxmlformats.org/officeDocument/2006/relationships/slide" Target="slides/slide36.xml"/><Relationship Id="rId88" Type="http://schemas.openxmlformats.org/officeDocument/2006/relationships/slide" Target="slides/slide41.xml"/><Relationship Id="rId111" Type="http://schemas.openxmlformats.org/officeDocument/2006/relationships/slide" Target="slides/slide64.xml"/><Relationship Id="rId15" Type="http://schemas.openxmlformats.org/officeDocument/2006/relationships/slideMaster" Target="slideMasters/slideMaster15.xml"/><Relationship Id="rId36" Type="http://schemas.openxmlformats.org/officeDocument/2006/relationships/slideMaster" Target="slideMasters/slideMaster36.xml"/><Relationship Id="rId57" Type="http://schemas.openxmlformats.org/officeDocument/2006/relationships/slide" Target="slides/slide10.xml"/><Relationship Id="rId106" Type="http://schemas.openxmlformats.org/officeDocument/2006/relationships/slide" Target="slides/slide5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64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037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526E6CE-05A9-4A43-B6EC-5F56A55CA46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65377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526E6CE-05A9-4A43-B6EC-5F56A55CA46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683318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526E6CE-05A9-4A43-B6EC-5F56A55CA46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12268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526E6CE-05A9-4A43-B6EC-5F56A55CA46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7003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526E6CE-05A9-4A43-B6EC-5F56A55CA46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83573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526E6CE-05A9-4A43-B6EC-5F56A55CA46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988159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526E6CE-05A9-4A43-B6EC-5F56A55CA46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51190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526E6CE-05A9-4A43-B6EC-5F56A55CA46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591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7526E6CE-05A9-4A43-B6EC-5F56A55CA46F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47859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A287A2-F507-4821-87B9-B99E39E70AD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30344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A287A2-F507-4821-87B9-B99E39E70AD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253569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A287A2-F507-4821-87B9-B99E39E70AD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05939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A287A2-F507-4821-87B9-B99E39E70AD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224957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A287A2-F507-4821-87B9-B99E39E70AD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9016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A287A2-F507-4821-87B9-B99E39E70AD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30578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A287A2-F507-4821-87B9-B99E39E70AD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34121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A287A2-F507-4821-87B9-B99E39E70AD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57470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A287A2-F507-4821-87B9-B99E39E70AD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10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25A287A2-F507-4821-87B9-B99E39E70ADD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087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65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66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67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68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69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7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BB1250C-2389-4B39-AF89-40B58F56837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869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BB1250C-2389-4B39-AF89-40B58F56837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BB1250C-2389-4B39-AF89-40B58F56837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271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BB1250C-2389-4B39-AF89-40B58F56837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757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6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BB1250C-2389-4B39-AF89-40B58F56837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934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6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BB1250C-2389-4B39-AF89-40B58F56837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1521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6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BB1250C-2389-4B39-AF89-40B58F56837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910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6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BB1250C-2389-4B39-AF89-40B58F56837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8204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6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7BB1250C-2389-4B39-AF89-40B58F56837B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629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1ECD4E0-D4DD-483B-B4E4-0478E28512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1423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1ECD4E0-D4DD-483B-B4E4-0478E28512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0128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1ECD4E0-D4DD-483B-B4E4-0478E28512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695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1ECD4E0-D4DD-483B-B4E4-0478E28512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513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1ECD4E0-D4DD-483B-B4E4-0478E28512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458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8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1ECD4E0-D4DD-483B-B4E4-0478E28512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754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8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1ECD4E0-D4DD-483B-B4E4-0478E28512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760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8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1ECD4E0-D4DD-483B-B4E4-0478E28512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080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8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1ECD4E0-D4DD-483B-B4E4-0478E28512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5427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8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1ECD4E0-D4DD-483B-B4E4-0478E28512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69608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9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3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3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히브리서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9</a:t>
            </a:r>
            <a:r>
              <a:rPr lang="en-US" altLang="ko-KR" sz="8000" b="1" dirty="0" smtClean="0">
                <a:latin typeface="+mn-ea"/>
                <a:ea typeface="+mn-ea"/>
              </a:rPr>
              <a:t>:1-15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첫 </a:t>
            </a:r>
            <a:r>
              <a:rPr lang="ko-KR" altLang="en-US" sz="3200" b="1" dirty="0"/>
              <a:t>언약에도 섬기는 예법과 세상에 속한 성소가 있더라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예비한 </a:t>
            </a:r>
            <a:r>
              <a:rPr lang="ko-KR" altLang="en-US" sz="3200" b="1" dirty="0"/>
              <a:t>첫 장막이 있고 그 안에 등잔대와 상과 진설병이 있으니 이는 성소라 일컫고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 </a:t>
            </a:r>
            <a:r>
              <a:rPr lang="ko-KR" altLang="en-US" sz="3200" b="1" dirty="0"/>
              <a:t>둘째 휘장 뒤에 있는 장막을 지성소라 일컫나니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금 </a:t>
            </a:r>
            <a:r>
              <a:rPr lang="ko-KR" altLang="en-US" sz="3200" b="1" dirty="0"/>
              <a:t>향로와 사면을 금으로 싼 언약궤가 있고 그 안에 만나를 담은 금 항아리와 아론의 싹난 지팡이와 언약의 돌판들이 </a:t>
            </a:r>
            <a:r>
              <a:rPr lang="ko-KR" altLang="en-US" sz="3200" b="1" dirty="0" smtClean="0"/>
              <a:t>있고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 </a:t>
            </a:r>
            <a:r>
              <a:rPr lang="ko-KR" altLang="en-US" sz="3200" b="1" dirty="0"/>
              <a:t>위에 속죄소를 덮는 영광의 그룹들이 있으니 이것들에 관하여는 이제 낱낱이 말할 수 없노라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9:6</a:t>
            </a:r>
            <a:r>
              <a:rPr lang="en-US" altLang="ko-KR" sz="3200" b="1" dirty="0" smtClean="0"/>
              <a:t>) </a:t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모든 것을 이같이 예비하였으니 제사장들이 항상 첫 장막에 들어가 섬기는 예식을 </a:t>
            </a:r>
            <a:r>
              <a:rPr lang="ko-KR" altLang="en-US" sz="3200" b="1" dirty="0" smtClean="0"/>
              <a:t>행하고 </a:t>
            </a: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오직 </a:t>
            </a:r>
            <a:r>
              <a:rPr lang="ko-KR" altLang="en-US" sz="3200" b="1" dirty="0"/>
              <a:t>둘째 장막은 대제사장이 홀로 일 년에 한 번 들어가되 자기와 백성의 허물을 위하여 드리는 피 없이는 아니하나니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성령이 </a:t>
            </a:r>
            <a:r>
              <a:rPr lang="ko-KR" altLang="en-US" sz="3200" b="1" dirty="0"/>
              <a:t>이로써 보이신 것은 첫 장막이 서 있을 동안에는 성소에 들어가는 길이 아직 나타나지 아니한 </a:t>
            </a:r>
            <a:r>
              <a:rPr lang="ko-KR" altLang="en-US" sz="3200" b="1" dirty="0" smtClean="0"/>
              <a:t>것이라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장막은 현재까지의 비유니 이에 따라 드리는 예물과 제사는 섬기는 자를 그 양심상 온전하게 할 수 없나니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이런 </a:t>
            </a:r>
            <a:r>
              <a:rPr lang="ko-KR" altLang="en-US" sz="3200" b="1" dirty="0"/>
              <a:t>것은 먹고 마시는 것과 여러 가지 씻는 것과 함께 육체의 예법일 뿐이며 개혁할 때까지 맡겨 둔 것이니라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9:11)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그리스도께서는 </a:t>
            </a:r>
            <a:r>
              <a:rPr lang="ko-KR" altLang="en-US" sz="3200" b="1" dirty="0"/>
              <a:t>장래 좋은 일의 대제사장으로 오사 손으로 짓지 아니한 것 곧 이 창조에 속하지 아니한 더 크고 온전한 장막으로 </a:t>
            </a:r>
            <a:r>
              <a:rPr lang="ko-KR" altLang="en-US" sz="3200" b="1" dirty="0" smtClean="0"/>
              <a:t>말미암아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염소와 </a:t>
            </a:r>
            <a:r>
              <a:rPr lang="ko-KR" altLang="en-US" sz="3200" b="1" dirty="0"/>
              <a:t>송아지의 피로 하지 아니하고 오직 자기의 피로 영원한 속죄를 이루사 단번에 성소에 </a:t>
            </a:r>
            <a:r>
              <a:rPr lang="ko-KR" altLang="en-US" sz="3200" b="1" dirty="0" smtClean="0"/>
              <a:t>들어가셨느니라</a:t>
            </a:r>
            <a:r>
              <a:rPr lang="en-US" altLang="ko-KR" sz="3200" b="1" dirty="0"/>
              <a:t/>
            </a:r>
            <a:br>
              <a:rPr lang="en-US" altLang="ko-KR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9:13)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염소와 </a:t>
            </a:r>
            <a:r>
              <a:rPr lang="ko-KR" altLang="en-US" sz="3200" b="1" dirty="0"/>
              <a:t>황소의 피와 및 암송아지의 재를 부정한 자에게 뿌려 그 육체를 정결하게 하여 거룩하게 하거든 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9:14)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하물며 </a:t>
            </a:r>
            <a:r>
              <a:rPr lang="ko-KR" altLang="en-US" sz="3200" b="1" dirty="0"/>
              <a:t>영원하신 성령으로 말미암아 흠 없는 자기를 하나님께 드린 그리스도의 피가 어찌 너희 양심을 죽은 행실에서 깨끗하게 하고 살아 계신 하나님을 섬기게 하지 못하겠느냐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690" name="Picture 2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696" name="Picture 6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47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9:15)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이로 </a:t>
            </a:r>
            <a:r>
              <a:rPr lang="ko-KR" altLang="en-US" sz="3200" b="1" dirty="0"/>
              <a:t>말미암아 그는 새 언약의 중보자시니 이는 첫 언약 때에 범한 죄에서 속량하려고 죽으사 부르심을 입은 자로 하여금 영원한 기업의 약속을 얻게 하려 하심이라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48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7973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10:7)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예수께서 다시 이르시되 내가 진실로 진실로 너희에게 말하노니 나는 양의 문이라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10:8)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나보다 </a:t>
            </a:r>
            <a:r>
              <a:rPr lang="ko-KR" altLang="en-US" sz="3200" b="1" dirty="0"/>
              <a:t>먼저 온 자는 다 절도요 강도니 양들이 듣지 아니하였느니라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요 </a:t>
            </a:r>
            <a:r>
              <a:rPr lang="en-US" altLang="ko-KR" sz="3200" b="1" dirty="0"/>
              <a:t>10:9)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내가 </a:t>
            </a:r>
            <a:r>
              <a:rPr lang="ko-KR" altLang="en-US" sz="3200" b="1" dirty="0"/>
              <a:t>문이니 누구든지 나로 말미암아 들어가면 구원을 받고 또는 들어가며 나오며 꼴을 얻으리라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aspire7.net/images/f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768752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188487"/>
      </p:ext>
    </p:extLst>
  </p:cSld>
  <p:clrMapOvr>
    <a:masterClrMapping/>
  </p:clrMapOvr>
  <p:transition spd="med">
    <p:wheel spokes="3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ttp://www.aspire7.net/images/f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416824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5750800"/>
      </p:ext>
    </p:extLst>
  </p:cSld>
  <p:clrMapOvr>
    <a:masterClrMapping/>
  </p:clrMapOvr>
  <p:transition spd="med">
    <p:wheel spokes="3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aspire7.net/images/f-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0"/>
            <a:ext cx="756084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9679388"/>
      </p:ext>
    </p:extLst>
  </p:cSld>
  <p:clrMapOvr>
    <a:masterClrMapping/>
  </p:clrMapOvr>
  <p:transition spd="med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ttp://www.aspire7.net/images/f-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8072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3015614"/>
      </p:ext>
    </p:extLst>
  </p:cSld>
  <p:clrMapOvr>
    <a:masterClrMapping/>
  </p:clrMapOvr>
  <p:transition spd="med">
    <p:wheel spokes="3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aspire7.net/images/f-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056784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0778501"/>
      </p:ext>
    </p:extLst>
  </p:cSld>
  <p:clrMapOvr>
    <a:masterClrMapping/>
  </p:clrMapOvr>
  <p:transition spd="med">
    <p:wheel spokes="3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aspire7.net/images/f-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666"/>
            <a:ext cx="684076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081762"/>
      </p:ext>
    </p:extLst>
  </p:cSld>
  <p:clrMapOvr>
    <a:masterClrMapping/>
  </p:clrMapOvr>
  <p:transition spd="med">
    <p:wheel spokes="3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aspire7.net/images/f-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696744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5013455"/>
      </p:ext>
    </p:extLst>
  </p:cSld>
  <p:clrMapOvr>
    <a:masterClrMapping/>
  </p:clrMapOvr>
  <p:transition spd="med">
    <p:wheel spokes="3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aspire7.net/images/f-1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0"/>
            <a:ext cx="6696744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711206"/>
      </p:ext>
    </p:extLst>
  </p:cSld>
  <p:clrMapOvr>
    <a:masterClrMapping/>
  </p:clrMapOvr>
  <p:transition spd="med">
    <p:wheel spokes="3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http://www.aspire7.net/images/f-1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336704" cy="571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791407"/>
      </p:ext>
    </p:extLst>
  </p:cSld>
  <p:clrMapOvr>
    <a:masterClrMapping/>
  </p:clrMapOvr>
  <p:transition spd="med">
    <p:wheel spokes="3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ttp://www.aspire7.net/images/f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480720" cy="571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5397406"/>
      </p:ext>
    </p:extLst>
  </p:cSld>
  <p:clrMapOvr>
    <a:masterClrMapping/>
  </p:clrMapOvr>
  <p:transition spd="med">
    <p:wheel spokes="3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051845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         A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931459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      Em7     A7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689365" y="3517636"/>
            <a:ext cx="576262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Blessed be the fountain of Blood,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To a world of sinners revealed.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Blessed be the dear Son of God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Only by His stripes we are healed.</a:t>
            </a:r>
          </a:p>
        </p:txBody>
      </p:sp>
    </p:spTree>
    <p:extLst>
      <p:ext uri="{BB962C8B-B14F-4D97-AF65-F5344CB8AC3E}">
        <p14:creationId xmlns:p14="http://schemas.microsoft.com/office/powerpoint/2010/main" val="226093645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931459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D          G                   E                A  A7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931459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Em7            A7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477699" y="3517636"/>
            <a:ext cx="62150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Tho’ I’ve wandered far from His fold,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Bringing to my heart pain and woe,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Wash me in the blood of Lamb,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shall be whiter than snow.</a:t>
            </a:r>
          </a:p>
        </p:txBody>
      </p:sp>
    </p:spTree>
    <p:extLst>
      <p:ext uri="{BB962C8B-B14F-4D97-AF65-F5344CB8AC3E}">
        <p14:creationId xmlns:p14="http://schemas.microsoft.com/office/powerpoint/2010/main" val="7371414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1931459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A7 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G                D               A7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851959" y="3517636"/>
            <a:ext cx="748506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Whiter than the snow, Whiter than the snow;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Wash me in the blood of the Lamb,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shall be whiter than snow.</a:t>
            </a:r>
          </a:p>
        </p:txBody>
      </p:sp>
    </p:spTree>
    <p:extLst>
      <p:ext uri="{BB962C8B-B14F-4D97-AF65-F5344CB8AC3E}">
        <p14:creationId xmlns:p14="http://schemas.microsoft.com/office/powerpoint/2010/main" val="98356570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2051845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         A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931459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      Em7     A7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7" name="WordArt 5"/>
          <p:cNvSpPr>
            <a:spLocks noChangeArrowheads="1" noChangeShapeType="1" noTextEdit="1"/>
          </p:cNvSpPr>
          <p:nvPr/>
        </p:nvSpPr>
        <p:spPr bwMode="auto">
          <a:xfrm>
            <a:off x="1453886" y="3517636"/>
            <a:ext cx="623887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Thorny was the crown that He wore,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the Cross His body o’ercame;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Grievous were the sorrows He bore,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But He suffered thus not in vain.</a:t>
            </a:r>
          </a:p>
        </p:txBody>
      </p:sp>
    </p:spTree>
    <p:extLst>
      <p:ext uri="{BB962C8B-B14F-4D97-AF65-F5344CB8AC3E}">
        <p14:creationId xmlns:p14="http://schemas.microsoft.com/office/powerpoint/2010/main" val="141829543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1931459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D          G                   E                A  A7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1931459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Em7            A7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36901" name="WordArt 5"/>
          <p:cNvSpPr>
            <a:spLocks noChangeArrowheads="1" noChangeShapeType="1" noTextEdit="1"/>
          </p:cNvSpPr>
          <p:nvPr/>
        </p:nvSpPr>
        <p:spPr bwMode="auto">
          <a:xfrm>
            <a:off x="1453886" y="3517636"/>
            <a:ext cx="623887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May I to that fountain be led,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Made to cleanse my sins here below;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Wash me in the blood that He shed,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shall be whiter than snow.</a:t>
            </a:r>
          </a:p>
        </p:txBody>
      </p:sp>
    </p:spTree>
    <p:extLst>
      <p:ext uri="{BB962C8B-B14F-4D97-AF65-F5344CB8AC3E}">
        <p14:creationId xmlns:p14="http://schemas.microsoft.com/office/powerpoint/2010/main" val="2689432184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ChangeArrowheads="1"/>
          </p:cNvSpPr>
          <p:nvPr/>
        </p:nvSpPr>
        <p:spPr bwMode="auto">
          <a:xfrm>
            <a:off x="1931459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A7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37924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G                D              A7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37926" name="WordArt 6"/>
          <p:cNvSpPr>
            <a:spLocks noChangeArrowheads="1" noChangeShapeType="1" noTextEdit="1"/>
          </p:cNvSpPr>
          <p:nvPr/>
        </p:nvSpPr>
        <p:spPr bwMode="auto">
          <a:xfrm>
            <a:off x="851959" y="3517636"/>
            <a:ext cx="748506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Whiter than the snow, Whiter than the snow;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Wash me in the blood of the Lamb,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shall be whiter than snow.</a:t>
            </a:r>
          </a:p>
        </p:txBody>
      </p:sp>
    </p:spTree>
    <p:extLst>
      <p:ext uri="{BB962C8B-B14F-4D97-AF65-F5344CB8AC3E}">
        <p14:creationId xmlns:p14="http://schemas.microsoft.com/office/powerpoint/2010/main" val="239807202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2051845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         A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50213" name="Rectangle 5"/>
          <p:cNvSpPr>
            <a:spLocks noChangeArrowheads="1"/>
          </p:cNvSpPr>
          <p:nvPr/>
        </p:nvSpPr>
        <p:spPr bwMode="auto">
          <a:xfrm>
            <a:off x="1931459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      Em7      A7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50214" name="WordArt 6"/>
          <p:cNvSpPr>
            <a:spLocks noChangeArrowheads="1" noChangeShapeType="1" noTextEdit="1"/>
          </p:cNvSpPr>
          <p:nvPr/>
        </p:nvSpPr>
        <p:spPr bwMode="auto">
          <a:xfrm>
            <a:off x="1520032" y="3517636"/>
            <a:ext cx="611187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Father, I have wandered from Thee;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Often has my heart gone astray.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Crimson do my sins seem to me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Water cannot wash them away.</a:t>
            </a:r>
          </a:p>
        </p:txBody>
      </p:sp>
    </p:spTree>
    <p:extLst>
      <p:ext uri="{BB962C8B-B14F-4D97-AF65-F5344CB8AC3E}">
        <p14:creationId xmlns:p14="http://schemas.microsoft.com/office/powerpoint/2010/main" val="420478542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1931459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D          G                    E                A  A7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1931459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                 Em7            A7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51237" name="WordArt 5"/>
          <p:cNvSpPr>
            <a:spLocks noChangeArrowheads="1" noChangeShapeType="1" noTextEdit="1"/>
          </p:cNvSpPr>
          <p:nvPr/>
        </p:nvSpPr>
        <p:spPr bwMode="auto">
          <a:xfrm>
            <a:off x="1571625" y="3517636"/>
            <a:ext cx="60245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Jesus, to that fountain of Thine,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Leaning on Thy promise I go;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Cleanse me by Thy washing divine,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shall be whiter than snow.</a:t>
            </a:r>
          </a:p>
        </p:txBody>
      </p:sp>
    </p:spTree>
    <p:extLst>
      <p:ext uri="{BB962C8B-B14F-4D97-AF65-F5344CB8AC3E}">
        <p14:creationId xmlns:p14="http://schemas.microsoft.com/office/powerpoint/2010/main" val="234840227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8" name="Rectangle 4"/>
          <p:cNvSpPr>
            <a:spLocks noChangeArrowheads="1"/>
          </p:cNvSpPr>
          <p:nvPr/>
        </p:nvSpPr>
        <p:spPr bwMode="auto">
          <a:xfrm>
            <a:off x="1931459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A7                              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59429" name="Rectangle 5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D                                 G             D            A7              D        G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59432" name="WordArt 8"/>
          <p:cNvSpPr>
            <a:spLocks noChangeArrowheads="1" noChangeShapeType="1" noTextEdit="1"/>
          </p:cNvSpPr>
          <p:nvPr/>
        </p:nvSpPr>
        <p:spPr bwMode="auto">
          <a:xfrm>
            <a:off x="851959" y="3517636"/>
            <a:ext cx="7485063" cy="12382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Whiter than the snow, Whiter than the snow;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Wash me in the blood of the Lamb,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And I shall be whiter than snow. Amen.</a:t>
            </a:r>
          </a:p>
        </p:txBody>
      </p:sp>
    </p:spTree>
    <p:extLst>
      <p:ext uri="{BB962C8B-B14F-4D97-AF65-F5344CB8AC3E}">
        <p14:creationId xmlns:p14="http://schemas.microsoft.com/office/powerpoint/2010/main" val="2061690794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/>
            </a:r>
            <a:br>
              <a:rPr lang="en-US" altLang="ko-KR" b="1" dirty="0" smtClean="0">
                <a:solidFill>
                  <a:schemeClr val="accent6"/>
                </a:solidFill>
              </a:rPr>
            </a:br>
            <a:r>
              <a:rPr lang="ko-KR" altLang="en-US" b="1" dirty="0" smtClean="0">
                <a:solidFill>
                  <a:schemeClr val="accent6"/>
                </a:solidFill>
              </a:rPr>
              <a:t>성소의 </a:t>
            </a:r>
            <a:r>
              <a:rPr lang="ko-KR" altLang="en-US" b="1" dirty="0">
                <a:solidFill>
                  <a:schemeClr val="accent6"/>
                </a:solidFill>
              </a:rPr>
              <a:t>구조와 의미</a:t>
            </a:r>
            <a:r>
              <a:rPr lang="en-US" b="1" dirty="0">
                <a:solidFill>
                  <a:schemeClr val="accent6"/>
                </a:solidFill>
              </a:rPr>
              <a:t/>
            </a:r>
            <a:br>
              <a:rPr lang="en-US" b="1" dirty="0">
                <a:solidFill>
                  <a:schemeClr val="accent6"/>
                </a:solidFill>
              </a:rPr>
            </a:br>
            <a:endParaRPr lang="en-US" sz="80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2051845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Bb7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Ab              Eb                  Bb7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WordArt 5"/>
          <p:cNvSpPr>
            <a:spLocks noChangeArrowheads="1" noChangeShapeType="1" noTextEdit="1"/>
          </p:cNvSpPr>
          <p:nvPr/>
        </p:nvSpPr>
        <p:spPr bwMode="auto">
          <a:xfrm>
            <a:off x="1599407" y="3517636"/>
            <a:ext cx="591343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I saw the cleansing fountain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Open wide for all my sin,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obeyed the Spirit’s wooing,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When He said, Wilt thou be clean?</a:t>
            </a:r>
          </a:p>
        </p:txBody>
      </p:sp>
    </p:spTree>
    <p:extLst>
      <p:ext uri="{BB962C8B-B14F-4D97-AF65-F5344CB8AC3E}">
        <p14:creationId xmlns:p14="http://schemas.microsoft.com/office/powerpoint/2010/main" val="4160455810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871928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 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               Bb7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WordArt 5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69135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will praise Him! I will praise Him!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Praise the Lamb for sinners slain;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Give Him glory, all ye people,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His blood can wash away each stain.</a:t>
            </a:r>
          </a:p>
        </p:txBody>
      </p:sp>
    </p:spTree>
    <p:extLst>
      <p:ext uri="{BB962C8B-B14F-4D97-AF65-F5344CB8AC3E}">
        <p14:creationId xmlns:p14="http://schemas.microsoft.com/office/powerpoint/2010/main" val="320085190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051845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Bb7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Ab              Eb                  Bb7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6985000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Tho’ the way seems straight and narrow,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All I claimed was swept away;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My ambitions, plans, and wishes,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At my feet in ashes lay.</a:t>
            </a:r>
          </a:p>
        </p:txBody>
      </p:sp>
    </p:spTree>
    <p:extLst>
      <p:ext uri="{BB962C8B-B14F-4D97-AF65-F5344CB8AC3E}">
        <p14:creationId xmlns:p14="http://schemas.microsoft.com/office/powerpoint/2010/main" val="11369178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1871928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 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               Bb7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43718" name="WordArt 6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69135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will praise Him! I will praise Him!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Praise the Lamb for sinners slain;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Give Him glory, all ye people,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His blood can wash away each stain.</a:t>
            </a:r>
          </a:p>
        </p:txBody>
      </p:sp>
    </p:spTree>
    <p:extLst>
      <p:ext uri="{BB962C8B-B14F-4D97-AF65-F5344CB8AC3E}">
        <p14:creationId xmlns:p14="http://schemas.microsoft.com/office/powerpoint/2010/main" val="871516909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9" name="Rectangle 3"/>
          <p:cNvSpPr>
            <a:spLocks noChangeArrowheads="1"/>
          </p:cNvSpPr>
          <p:nvPr/>
        </p:nvSpPr>
        <p:spPr bwMode="auto">
          <a:xfrm>
            <a:off x="2051845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Bb7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Ab               Eb                  Bb7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36901" name="WordArt 5"/>
          <p:cNvSpPr>
            <a:spLocks noChangeArrowheads="1" noChangeShapeType="1" noTextEdit="1"/>
          </p:cNvSpPr>
          <p:nvPr/>
        </p:nvSpPr>
        <p:spPr bwMode="auto">
          <a:xfrm>
            <a:off x="1689365" y="3517636"/>
            <a:ext cx="5762625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Then God’s fire upon the altar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Of my heart was set aflame;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shall never cease to praise Him,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Glory, glory to His name!</a:t>
            </a:r>
          </a:p>
        </p:txBody>
      </p:sp>
    </p:spTree>
    <p:extLst>
      <p:ext uri="{BB962C8B-B14F-4D97-AF65-F5344CB8AC3E}">
        <p14:creationId xmlns:p14="http://schemas.microsoft.com/office/powerpoint/2010/main" val="281669742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1871928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 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               Bb7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1478" name="WordArt 6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69135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will praise Him! I will praise Him!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Praise the Lamb for sinners slain;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Give Him glory, all ye people,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His blood can wash away each stain.</a:t>
            </a:r>
          </a:p>
        </p:txBody>
      </p:sp>
    </p:spTree>
    <p:extLst>
      <p:ext uri="{BB962C8B-B14F-4D97-AF65-F5344CB8AC3E}">
        <p14:creationId xmlns:p14="http://schemas.microsoft.com/office/powerpoint/2010/main" val="4105312772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2051845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Bb7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Ab               Eb                  Bb7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2501" name="WordArt 5"/>
          <p:cNvSpPr>
            <a:spLocks noChangeArrowheads="1" noChangeShapeType="1" noTextEdit="1"/>
          </p:cNvSpPr>
          <p:nvPr/>
        </p:nvSpPr>
        <p:spPr bwMode="auto">
          <a:xfrm>
            <a:off x="1611313" y="3517636"/>
            <a:ext cx="59610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Blessed be the name of Jesus!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I’m so glad He took me in;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He’s forgiven my transgressions,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He has cleansed my heart from sin.</a:t>
            </a:r>
          </a:p>
        </p:txBody>
      </p:sp>
    </p:spTree>
    <p:extLst>
      <p:ext uri="{BB962C8B-B14F-4D97-AF65-F5344CB8AC3E}">
        <p14:creationId xmlns:p14="http://schemas.microsoft.com/office/powerpoint/2010/main" val="29718723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ChangeArrowheads="1"/>
          </p:cNvSpPr>
          <p:nvPr/>
        </p:nvSpPr>
        <p:spPr bwMode="auto">
          <a:xfrm>
            <a:off x="1871928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0452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               Bb7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0454" name="WordArt 6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69135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will praise Him! I will praise Him!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Praise the Lamb for sinners slain;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Give Him glory, all ye people,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His blood can wash away each stain.</a:t>
            </a:r>
          </a:p>
        </p:txBody>
      </p:sp>
    </p:spTree>
    <p:extLst>
      <p:ext uri="{BB962C8B-B14F-4D97-AF65-F5344CB8AC3E}">
        <p14:creationId xmlns:p14="http://schemas.microsoft.com/office/powerpoint/2010/main" val="3006263275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2051845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Bb7                                      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Ab               Eb                  Bb7    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4549" name="WordArt 5"/>
          <p:cNvSpPr>
            <a:spLocks noChangeArrowheads="1" noChangeShapeType="1" noTextEdit="1"/>
          </p:cNvSpPr>
          <p:nvPr/>
        </p:nvSpPr>
        <p:spPr bwMode="auto">
          <a:xfrm>
            <a:off x="2338917" y="3517636"/>
            <a:ext cx="4452938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Glory, glory to the Father!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Glory, glory to the Son!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Glory, glory to the Spirit!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Glory, to the Three in One!</a:t>
            </a:r>
          </a:p>
        </p:txBody>
      </p:sp>
    </p:spTree>
    <p:extLst>
      <p:ext uri="{BB962C8B-B14F-4D97-AF65-F5344CB8AC3E}">
        <p14:creationId xmlns:p14="http://schemas.microsoft.com/office/powerpoint/2010/main" val="2891241551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1871928" y="697178"/>
            <a:ext cx="780521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                            Bb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1871928" y="1957917"/>
            <a:ext cx="780521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Eb                                                                            Bb7     Eb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63526" name="WordArt 6"/>
          <p:cNvSpPr>
            <a:spLocks noChangeArrowheads="1" noChangeShapeType="1" noTextEdit="1"/>
          </p:cNvSpPr>
          <p:nvPr/>
        </p:nvSpPr>
        <p:spPr bwMode="auto">
          <a:xfrm>
            <a:off x="1091407" y="3517636"/>
            <a:ext cx="6913563" cy="165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 will praise Him! I will praise Him!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Praise the Lamb for sinners slain;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Give Him glory, all ye people, </a:t>
            </a:r>
          </a:p>
          <a:p>
            <a:pPr algn="ctr" defTabSz="761970"/>
            <a:r>
              <a:rPr lang="en-US" sz="2333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For His blood can wash away each stain.</a:t>
            </a:r>
          </a:p>
        </p:txBody>
      </p:sp>
    </p:spTree>
    <p:extLst>
      <p:ext uri="{BB962C8B-B14F-4D97-AF65-F5344CB8AC3E}">
        <p14:creationId xmlns:p14="http://schemas.microsoft.com/office/powerpoint/2010/main" val="239964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1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1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1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2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2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2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2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2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7.xml><?xml version="1.0" encoding="utf-8"?>
<a:theme xmlns:a="http://schemas.openxmlformats.org/drawingml/2006/main" name="2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666126</TotalTime>
  <Words>831</Words>
  <Application>Microsoft Office PowerPoint</Application>
  <PresentationFormat>On-screen Show (16:10)</PresentationFormat>
  <Paragraphs>167</Paragraphs>
  <Slides>64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47</vt:i4>
      </vt:variant>
      <vt:variant>
        <vt:lpstr>Slide Titles</vt:lpstr>
      </vt:variant>
      <vt:variant>
        <vt:i4>64</vt:i4>
      </vt:variant>
    </vt:vector>
  </HeadingPairs>
  <TitlesOfParts>
    <vt:vector size="121" baseType="lpstr">
      <vt:lpstr>HY견고딕</vt:lpstr>
      <vt:lpstr>HY견고딕</vt:lpstr>
      <vt:lpstr>굴림</vt:lpstr>
      <vt:lpstr>굴림</vt:lpstr>
      <vt:lpstr>바탕체</vt:lpstr>
      <vt:lpstr>Arial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9_기본 디자인</vt:lpstr>
      <vt:lpstr>10_기본 디자인</vt:lpstr>
      <vt:lpstr>11_기본 디자인</vt:lpstr>
      <vt:lpstr>12_기본 디자인</vt:lpstr>
      <vt:lpstr>14_기본 디자인</vt:lpstr>
      <vt:lpstr>15_기본 디자인</vt:lpstr>
      <vt:lpstr>19_기본 디자인</vt:lpstr>
      <vt:lpstr>20_기본 디자인</vt:lpstr>
      <vt:lpstr>22_기본 디자인</vt:lpstr>
      <vt:lpstr>24_기본 디자인</vt:lpstr>
      <vt:lpstr>25_기본 디자인</vt:lpstr>
      <vt:lpstr>26_기본 디자인</vt:lpstr>
      <vt:lpstr>29_기본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(히 9:1)  첫 언약에도 섬기는 예법과 세상에 속한 성소가 있더라 (히 9:2)  예비한 첫 장막이 있고 그 안에 등잔대와 상과 진설병이 있으니 이는 성소라 일컫고 (히 9:3)  또 둘째 휘장 뒤에 있는 장막을 지성소라 일컫나니 (히 9:4)  금 향로와 사면을 금으로 싼 언약궤가 있고 그 안에 만나를 담은 금 항아리와 아론의 싹난 지팡이와 언약의 돌판들이 있고 </vt:lpstr>
      <vt:lpstr>(히 9:5)  그 위에 속죄소를 덮는 영광의 그룹들이 있으니 이것들에 관하여는 이제 낱낱이 말할 수 없노라 (히 9:6)  이 모든 것을 이같이 예비하였으니 제사장들이 항상 첫 장막에 들어가 섬기는 예식을 행하고 (히 9:7)  오직 둘째 장막은 대제사장이 홀로 일 년에 한 번 들어가되 자기와 백성의 허물을 위하여 드리는 피 없이는 아니하나니 </vt:lpstr>
      <vt:lpstr>  (히 9:8)  성령이 이로써 보이신 것은 첫 장막이 서 있을 동안에는 성소에 들어가는 길이 아직 나타나지 아니한 것이라 (히 9:9)  이 장막은 현재까지의 비유니 이에 따라 드리는 예물과 제사는 섬기는 자를 그 양심상 온전하게 할 수 없나니 (히 9:10)  이런 것은 먹고 마시는 것과 여러 가지 씻는 것과 함께 육체의 예법일 뿐이며 개혁할 때까지 맡겨 둔 것이니라 </vt:lpstr>
      <vt:lpstr>(히 9:11)  그리스도께서는 장래 좋은 일의 대제사장으로 오사 손으로 짓지 아니한 것 곧 이 창조에 속하지 아니한 더 크고 온전한 장막으로 말미암아 (히 9:12)  염소와 송아지의 피로 하지 아니하고 오직 자기의 피로 영원한 속죄를 이루사 단번에 성소에 들어가셨느니라 </vt:lpstr>
      <vt:lpstr> (히 9:13)  염소와 황소의 피와 및 암송아지의 재를 부정한 자에게 뿌려 그 육체를 정결하게 하여 거룩하게 하거든  (히 9:14)  하물며 영원하신 성령으로 말미암아 흠 없는 자기를 하나님께 드린 그리스도의 피가 어찌 너희 양심을 죽은 행실에서 깨끗하게 하고 살아 계신 하나님을 섬기게 하지 못하겠느냐 </vt:lpstr>
      <vt:lpstr>(히 9:15)  이로 말미암아 그는 새 언약의 중보자시니 이는 첫 언약 때에 범한 죄에서 속량하려고 죽으사 부르심을 입은 자로 하여금 영원한 기업의 약속을 얻게 하려 하심이라 </vt:lpstr>
      <vt:lpstr>(요 10:7)  그러므로 예수께서 다시 이르시되 내가 진실로 진실로 너희에게 말하노니 나는 양의 문이라 (요 10:8)  나보다 먼저 온 자는 다 절도요 강도니 양들이 듣지 아니하였느니라 (요 10:9)  내가 문이니 누구든지 나로 말미암아 들어가면 구원을 받고 또는 들어가며 나오며 꼴을 얻으리라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찬양대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성소의 구조와 의미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6268</cp:revision>
  <dcterms:created xsi:type="dcterms:W3CDTF">2008-11-11T01:40:04Z</dcterms:created>
  <dcterms:modified xsi:type="dcterms:W3CDTF">2017-06-18T11:20:51Z</dcterms:modified>
</cp:coreProperties>
</file>