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5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619" r:id="rId17"/>
    <p:sldMasterId id="2147493621" r:id="rId18"/>
    <p:sldMasterId id="2147493623" r:id="rId19"/>
    <p:sldMasterId id="2147493625" r:id="rId20"/>
    <p:sldMasterId id="2147493627" r:id="rId21"/>
    <p:sldMasterId id="2147493629" r:id="rId22"/>
    <p:sldMasterId id="2147493631" r:id="rId23"/>
    <p:sldMasterId id="2147493669" r:id="rId24"/>
    <p:sldMasterId id="2147493671" r:id="rId25"/>
    <p:sldMasterId id="2147493673" r:id="rId26"/>
    <p:sldMasterId id="2147493675" r:id="rId27"/>
    <p:sldMasterId id="2147493677" r:id="rId28"/>
    <p:sldMasterId id="2147494033" r:id="rId29"/>
    <p:sldMasterId id="2147494035" r:id="rId30"/>
    <p:sldMasterId id="2147494037" r:id="rId31"/>
    <p:sldMasterId id="2147494039" r:id="rId32"/>
    <p:sldMasterId id="2147494041" r:id="rId33"/>
    <p:sldMasterId id="2147494043" r:id="rId34"/>
    <p:sldMasterId id="2147494045" r:id="rId35"/>
    <p:sldMasterId id="2147494047" r:id="rId36"/>
    <p:sldMasterId id="2147494049" r:id="rId37"/>
    <p:sldMasterId id="2147494051" r:id="rId38"/>
  </p:sldMasterIdLst>
  <p:notesMasterIdLst>
    <p:notesMasterId r:id="rId87"/>
  </p:notesMasterIdLst>
  <p:handoutMasterIdLst>
    <p:handoutMasterId r:id="rId88"/>
  </p:handoutMasterIdLst>
  <p:sldIdLst>
    <p:sldId id="4577" r:id="rId39"/>
    <p:sldId id="4578" r:id="rId40"/>
    <p:sldId id="4595" r:id="rId41"/>
    <p:sldId id="8069" r:id="rId42"/>
    <p:sldId id="8070" r:id="rId43"/>
    <p:sldId id="8071" r:id="rId44"/>
    <p:sldId id="8072" r:id="rId45"/>
    <p:sldId id="8073" r:id="rId46"/>
    <p:sldId id="8074" r:id="rId47"/>
    <p:sldId id="8075" r:id="rId48"/>
    <p:sldId id="4624" r:id="rId49"/>
    <p:sldId id="8153" r:id="rId50"/>
    <p:sldId id="8094" r:id="rId51"/>
    <p:sldId id="8095" r:id="rId52"/>
    <p:sldId id="8096" r:id="rId53"/>
    <p:sldId id="8097" r:id="rId54"/>
    <p:sldId id="8098" r:id="rId55"/>
    <p:sldId id="4060" r:id="rId56"/>
    <p:sldId id="4245" r:id="rId57"/>
    <p:sldId id="8238" r:id="rId58"/>
    <p:sldId id="7723" r:id="rId59"/>
    <p:sldId id="7724" r:id="rId60"/>
    <p:sldId id="7661" r:id="rId61"/>
    <p:sldId id="8217" r:id="rId62"/>
    <p:sldId id="8259" r:id="rId63"/>
    <p:sldId id="7864" r:id="rId64"/>
    <p:sldId id="8260" r:id="rId65"/>
    <p:sldId id="8296" r:id="rId66"/>
    <p:sldId id="8297" r:id="rId67"/>
    <p:sldId id="4599" r:id="rId68"/>
    <p:sldId id="8316" r:id="rId69"/>
    <p:sldId id="8317" r:id="rId70"/>
    <p:sldId id="8318" r:id="rId71"/>
    <p:sldId id="8319" r:id="rId72"/>
    <p:sldId id="8320" r:id="rId73"/>
    <p:sldId id="8321" r:id="rId74"/>
    <p:sldId id="4635" r:id="rId75"/>
    <p:sldId id="8322" r:id="rId76"/>
    <p:sldId id="8323" r:id="rId77"/>
    <p:sldId id="8324" r:id="rId78"/>
    <p:sldId id="8325" r:id="rId79"/>
    <p:sldId id="7931" r:id="rId80"/>
    <p:sldId id="4638" r:id="rId81"/>
    <p:sldId id="4830" r:id="rId82"/>
    <p:sldId id="4602" r:id="rId83"/>
    <p:sldId id="4603" r:id="rId84"/>
    <p:sldId id="4604" r:id="rId85"/>
    <p:sldId id="4827" r:id="rId86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57" autoAdjust="0"/>
    <p:restoredTop sz="95214" autoAdjust="0"/>
  </p:normalViewPr>
  <p:slideViewPr>
    <p:cSldViewPr>
      <p:cViewPr varScale="1">
        <p:scale>
          <a:sx n="28" d="100"/>
          <a:sy n="28" d="100"/>
        </p:scale>
        <p:origin x="54" y="9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63" Type="http://schemas.openxmlformats.org/officeDocument/2006/relationships/slide" Target="slides/slide25.xml"/><Relationship Id="rId68" Type="http://schemas.openxmlformats.org/officeDocument/2006/relationships/slide" Target="slides/slide30.xml"/><Relationship Id="rId84" Type="http://schemas.openxmlformats.org/officeDocument/2006/relationships/slide" Target="slides/slide46.xml"/><Relationship Id="rId89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74" Type="http://schemas.openxmlformats.org/officeDocument/2006/relationships/slide" Target="slides/slide36.xml"/><Relationship Id="rId79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slide" Target="slides/slide26.xml"/><Relationship Id="rId69" Type="http://schemas.openxmlformats.org/officeDocument/2006/relationships/slide" Target="slides/slide31.xml"/><Relationship Id="rId77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72" Type="http://schemas.openxmlformats.org/officeDocument/2006/relationships/slide" Target="slides/slide34.xml"/><Relationship Id="rId80" Type="http://schemas.openxmlformats.org/officeDocument/2006/relationships/slide" Target="slides/slide42.xml"/><Relationship Id="rId85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slide" Target="slides/slide2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slide" Target="slides/slide32.xml"/><Relationship Id="rId75" Type="http://schemas.openxmlformats.org/officeDocument/2006/relationships/slide" Target="slides/slide37.xml"/><Relationship Id="rId83" Type="http://schemas.openxmlformats.org/officeDocument/2006/relationships/slide" Target="slides/slide45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73" Type="http://schemas.openxmlformats.org/officeDocument/2006/relationships/slide" Target="slides/slide35.xml"/><Relationship Id="rId78" Type="http://schemas.openxmlformats.org/officeDocument/2006/relationships/slide" Target="slides/slide40.xml"/><Relationship Id="rId81" Type="http://schemas.openxmlformats.org/officeDocument/2006/relationships/slide" Target="slides/slide43.xml"/><Relationship Id="rId86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76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3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66" Type="http://schemas.openxmlformats.org/officeDocument/2006/relationships/slide" Target="slides/slide28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23.xml"/><Relationship Id="rId82" Type="http://schemas.openxmlformats.org/officeDocument/2006/relationships/slide" Target="slides/slide44.xml"/><Relationship Id="rId19" Type="http://schemas.openxmlformats.org/officeDocument/2006/relationships/slideMaster" Target="slideMasters/slideMaster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037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54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897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3E75FB5-9CBF-4433-BAB4-DF55F318BAA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DB7269B-5100-44FF-826B-D2CB3AE91772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88743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3E75FB5-9CBF-4433-BAB4-DF55F318BAA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DB7269B-5100-44FF-826B-D2CB3AE91772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72041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3E75FB5-9CBF-4433-BAB4-DF55F318BAA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DB7269B-5100-44FF-826B-D2CB3AE91772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3040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3E75FB5-9CBF-4433-BAB4-DF55F318BAA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DB7269B-5100-44FF-826B-D2CB3AE91772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20625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3E75FB5-9CBF-4433-BAB4-DF55F318BAA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DB7269B-5100-44FF-826B-D2CB3AE91772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76237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3E75FB5-9CBF-4433-BAB4-DF55F318BAA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DB7269B-5100-44FF-826B-D2CB3AE91772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34308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6/11/2017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07324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6/11/2017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803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6/11/2017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5871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6/11/2017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166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215AE4DD-D630-4C1A-8B0E-444A0C843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E99EBC3A-A749-44F9-BA9A-AC1D66DA4F71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3300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3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215AE4DD-D630-4C1A-8B0E-444A0C843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E99EBC3A-A749-44F9-BA9A-AC1D66DA4F71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0653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3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215AE4DD-D630-4C1A-8B0E-444A0C843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E99EBC3A-A749-44F9-BA9A-AC1D66DA4F71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7031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3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215AE4DD-D630-4C1A-8B0E-444A0C843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E99EBC3A-A749-44F9-BA9A-AC1D66DA4F71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981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4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215AE4DD-D630-4C1A-8B0E-444A0C843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E99EBC3A-A749-44F9-BA9A-AC1D66DA4F71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8546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4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215AE4DD-D630-4C1A-8B0E-444A0C843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E99EBC3A-A749-44F9-BA9A-AC1D66DA4F71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672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4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6/11/2017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342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6/11/2017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188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4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6/11/2017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61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6/11/2017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1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히브리서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8:7-13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8:7)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저 </a:t>
            </a:r>
            <a:r>
              <a:rPr lang="ko-KR" altLang="en-US" sz="3200" b="1" dirty="0"/>
              <a:t>첫 언약이 무흠하였더라면 둘째 것을 요구할 일이 없었으려니와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8:8)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그들의 </a:t>
            </a:r>
            <a:r>
              <a:rPr lang="ko-KR" altLang="en-US" sz="3200" b="1" dirty="0"/>
              <a:t>잘못을 지적하여 말씀하시되 주께서 이르시되 볼지어다 날이 이르리니 내가 이스라엘 집과 유다 집과 더불어 새 언약을 맺으리라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히 </a:t>
            </a:r>
            <a:r>
              <a:rPr lang="en-US" altLang="ko-KR" sz="3200" b="1" dirty="0"/>
              <a:t>8:9)	</a:t>
            </a:r>
            <a:br>
              <a:rPr lang="en-US" altLang="ko-KR" sz="3200" b="1" dirty="0"/>
            </a:br>
            <a:r>
              <a:rPr lang="ko-KR" altLang="en-US" sz="3200" b="1" dirty="0"/>
              <a:t>또 주께서 이르시기를 이 언약은 내가 그들의 열조의 손을 잡고 애굽 땅에서 인도하여 내던 날에 그들과 맺은 언약과 같지 아니하도다</a:t>
            </a:r>
            <a:br>
              <a:rPr lang="ko-KR" altLang="en-US" sz="3200" b="1" dirty="0"/>
            </a:br>
            <a:r>
              <a:rPr lang="ko-KR" altLang="en-US" sz="3200" b="1" dirty="0" smtClean="0"/>
              <a:t>그들은 </a:t>
            </a:r>
            <a:r>
              <a:rPr lang="ko-KR" altLang="en-US" sz="3200" b="1" dirty="0"/>
              <a:t>내 언약 안에 머물러 있지 아니하므로 내가 그들을 돌보지 아니하였노라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8:10)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주께서 이르시되 그 날 후에 내가 이스라엘 집과 맺을 언약은 이것이니 내 법을 그들의 생각에 두고 그들의 마음에 이것을 기록하리라 나는 그들에게 하나님이 되고 그들은 내게 백성이 되리라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8:12)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그들의 불의를 긍휼히 여기고 그들의 죄를 다시 기억하지 아니하리라 하셨느니라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8:13)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새 </a:t>
            </a:r>
            <a:r>
              <a:rPr lang="ko-KR" altLang="en-US" sz="3200" b="1" dirty="0"/>
              <a:t>언약이라 말씀하셨으매 첫 것은 낡아지게 하신 것이니 낡아지고 쇠하는 것은 없어져 가는 것이니라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렘 </a:t>
            </a:r>
            <a:r>
              <a:rPr lang="en-US" altLang="ko-KR" sz="3200" b="1" dirty="0"/>
              <a:t>31:31)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여호와의 </a:t>
            </a:r>
            <a:r>
              <a:rPr lang="ko-KR" altLang="en-US" sz="3200" b="1" dirty="0"/>
              <a:t>말씀이니라 보라 날이 이르리니 내가 이스라엘 집과 유다 집에 새 언약을 맺으리라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렘 </a:t>
            </a:r>
            <a:r>
              <a:rPr lang="en-US" altLang="ko-KR" sz="3200" b="1" dirty="0"/>
              <a:t>31:32)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언약은 내가 그들의 조상들의 손을 잡고 애굽 땅에서 인도하여 내던 날에 맺은 것과 같지 아니할 것은 내가 그들의 남편이 되었어도 그들이 내 언약을 깨뜨렸음이라 여호와의 말씀이니라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렘 </a:t>
            </a:r>
            <a:r>
              <a:rPr lang="en-US" altLang="ko-KR" sz="3200" b="1" dirty="0"/>
              <a:t>31:33)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그러나 </a:t>
            </a:r>
            <a:r>
              <a:rPr lang="ko-KR" altLang="en-US" sz="3200" b="1" dirty="0"/>
              <a:t>그 날 후에 내가 이스라엘 집과 맺을 언약은 이러하니 곧 내가 나의 법을 그들의 속에 두며 그들의 마음에 기록하여 나는 그들의 하나님이 되고 그들은 내 백성이 될 것이라 여호와의 말씀이니라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렘 </a:t>
            </a:r>
            <a:r>
              <a:rPr lang="en-US" altLang="ko-KR" sz="3200" b="1" dirty="0"/>
              <a:t>31:34)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그들이 </a:t>
            </a:r>
            <a:r>
              <a:rPr lang="ko-KR" altLang="en-US" sz="3200" b="1" dirty="0"/>
              <a:t>다시는 각기 이웃과 형제를 가리켜 이르기를 너는 여호와를 알라 하지 아니하리니 이는 작은 자로부터 큰 자까지 다 나를 알기 때문이라 내가 그들의 악행을 사하고 다시는 그 죄를 기억하지 아니하리라 여호와의 말씀이니라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47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렘 </a:t>
            </a:r>
            <a:r>
              <a:rPr lang="en-US" altLang="ko-KR" sz="3200" b="1" dirty="0"/>
              <a:t>7:23)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오직 </a:t>
            </a:r>
            <a:r>
              <a:rPr lang="ko-KR" altLang="en-US" sz="3200" b="1" dirty="0"/>
              <a:t>내가 이것을 그들에게 명령하여 이르기를 너희는 내 목소리를 들으라 그리하면 나는 너희 하나님이 되겠고 너희는 내 백성이 되리라 너희는 내가 명령한 모든 길로 걸어가라 그리하면 복을 받으리라 하였으나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렘 </a:t>
            </a:r>
            <a:r>
              <a:rPr lang="en-US" altLang="ko-KR" sz="3200" b="1" dirty="0"/>
              <a:t>7:24)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그들이 </a:t>
            </a:r>
            <a:r>
              <a:rPr lang="ko-KR" altLang="en-US" sz="3200" b="1" dirty="0"/>
              <a:t>순종하지 아니하며 귀를 기울이지도 아니하고 자신들의 악한 마음의 꾀와 완악한 대로 행하여 그 등을 내게로 돌리고 그 얼굴을 향하지 아니하였으며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7973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렘 </a:t>
            </a:r>
            <a:r>
              <a:rPr lang="en-US" altLang="ko-KR" sz="3200" b="1" dirty="0"/>
              <a:t>7:25)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 </a:t>
            </a:r>
            <a:r>
              <a:rPr lang="ko-KR" altLang="en-US" sz="3200" b="1" dirty="0"/>
              <a:t>조상들이 애굽 땅에서 나온 날부터 오늘까지 내가 내 종 선지자들을 너희에게 보내되 끊임없이 보내었으나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렘 </a:t>
            </a:r>
            <a:r>
              <a:rPr lang="en-US" altLang="ko-KR" sz="3200" b="1" dirty="0"/>
              <a:t>7:26)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너희가 </a:t>
            </a:r>
            <a:r>
              <a:rPr lang="ko-KR" altLang="en-US" sz="3200" b="1" dirty="0"/>
              <a:t>나에게 순종하지 아니하며 귀를 기울이지 아니하고 목을 굳게 하여 너희 조상들보다 악을 더 행하였느니라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렘 </a:t>
            </a:r>
            <a:r>
              <a:rPr lang="en-US" altLang="ko-KR" sz="3200" b="1" dirty="0"/>
              <a:t>7:27)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네가 </a:t>
            </a:r>
            <a:r>
              <a:rPr lang="ko-KR" altLang="en-US" sz="3200" b="1" dirty="0"/>
              <a:t>그들에게 이 모든 말을 할지라도 그들이 너에게 순종하지 아니할 것이요 네가 그들을 불러도 그들이 네게 대답하지 아니하리니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렘 </a:t>
            </a:r>
            <a:r>
              <a:rPr lang="en-US" altLang="ko-KR" sz="3200" b="1" dirty="0"/>
              <a:t>7:28)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너는 </a:t>
            </a:r>
            <a:r>
              <a:rPr lang="ko-KR" altLang="en-US" sz="3200" b="1" dirty="0"/>
              <a:t>그들에게 말하기를 너희는 너희 하나님 여호와의 목소리를 순종하지 아니하며 교훈을 받지 아니하는 민족이라 진실이 없어져 너희 입에서 끊어졌다 할지니라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438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겔 </a:t>
            </a:r>
            <a:r>
              <a:rPr lang="en-US" altLang="ko-KR" sz="3200" b="1" dirty="0"/>
              <a:t>11:19)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그들에게 한 마음을 주고 그 속에 새 영을 주며 그 몸에서 돌 같은 마음을 제거하고 살처럼 부드러운 마음을 주어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겔 </a:t>
            </a:r>
            <a:r>
              <a:rPr lang="en-US" altLang="ko-KR" sz="3200" b="1" dirty="0"/>
              <a:t>11:20)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율례를 따르며 내 규례를 지켜 행하게 하리니 그들은 내 백성이 되고 나는 그들의 하나님이 되리라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4992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3:5)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예수께서 </a:t>
            </a:r>
            <a:r>
              <a:rPr lang="ko-KR" altLang="en-US" sz="3200" b="1" dirty="0"/>
              <a:t>대답하시되 진실로 진실로 네게 이르노니 사람이 물과 성령으로 나지 아니하면 하나님의 나라에 들어갈 수 없느니라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7213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759324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defTabSz="759324" eaLnBrk="1" hangingPunct="1"/>
            <a:r>
              <a:rPr kumimoji="0" lang="pt-BR" altLang="ko-KR" sz="1167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86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759324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defTabSz="759324" eaLnBrk="1" hangingPunct="1"/>
            <a:r>
              <a:rPr kumimoji="0" lang="pt-BR" altLang="ko-KR" sz="1167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21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759324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defTabSz="759324" eaLnBrk="1" hangingPunct="1"/>
            <a:r>
              <a:rPr kumimoji="0" lang="pt-BR" altLang="ko-KR" sz="1167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35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759324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defTabSz="759324" eaLnBrk="1" hangingPunct="1"/>
            <a:r>
              <a:rPr kumimoji="0" lang="pt-BR" altLang="ko-KR" sz="1167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83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759324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defTabSz="759324" eaLnBrk="1" hangingPunct="1"/>
            <a:r>
              <a:rPr kumimoji="0" lang="pt-BR" altLang="ko-KR" sz="1167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96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759324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defTabSz="759324" eaLnBrk="1" hangingPunct="1"/>
            <a:r>
              <a:rPr kumimoji="0" lang="pt-BR" altLang="ko-KR" sz="1167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17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8000" b="1" dirty="0" smtClean="0"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HYGothic-Extra"/>
              </a:rPr>
              <a:t>새 언약</a:t>
            </a:r>
            <a:endParaRPr lang="en-US" sz="8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ko-KR" altLang="en-US" sz="2880" b="1" dirty="0"/>
              <a:t>험한 가시밭길 가신 예수님 </a:t>
            </a:r>
            <a:br>
              <a:rPr lang="ko-KR" altLang="en-US" sz="2880" b="1" dirty="0"/>
            </a:br>
            <a:r>
              <a:rPr lang="ko-KR" altLang="en-US" sz="2880" b="1" dirty="0"/>
              <a:t>나의 죄를 짊어지시고 </a:t>
            </a:r>
            <a:br>
              <a:rPr lang="ko-KR" altLang="en-US" sz="2880" b="1" dirty="0"/>
            </a:br>
            <a:r>
              <a:rPr lang="ko-KR" altLang="en-US" sz="2880" b="1" dirty="0"/>
              <a:t>십자가에 달리셔서 대속에 </a:t>
            </a:r>
            <a:br>
              <a:rPr lang="ko-KR" altLang="en-US" sz="2880" b="1" dirty="0"/>
            </a:br>
            <a:r>
              <a:rPr lang="ko-KR" altLang="en-US" sz="2880" b="1" dirty="0"/>
              <a:t>보혈의 피 흘려 주셨네 </a:t>
            </a:r>
            <a:br>
              <a:rPr lang="ko-KR" altLang="en-US" sz="2880" b="1" dirty="0"/>
            </a:br>
            <a:r>
              <a:rPr lang="ko-KR" altLang="en-US" sz="2880" b="1" dirty="0"/>
              <a:t>나는 가리라 고난이 닥쳐와도 </a:t>
            </a:r>
            <a:br>
              <a:rPr lang="ko-KR" altLang="en-US" sz="2880" b="1" dirty="0"/>
            </a:br>
            <a:r>
              <a:rPr lang="ko-KR" altLang="en-US" sz="2880" b="1" dirty="0"/>
              <a:t>참아내면서 </a:t>
            </a:r>
            <a:br>
              <a:rPr lang="ko-KR" altLang="en-US" sz="2880" b="1" dirty="0"/>
            </a:br>
            <a:r>
              <a:rPr lang="ko-KR" altLang="en-US" sz="2880" b="1" dirty="0"/>
              <a:t>나는 가리라 빗발이 몰아쳐도 </a:t>
            </a:r>
            <a:br>
              <a:rPr lang="ko-KR" altLang="en-US" sz="2880" b="1" dirty="0"/>
            </a:br>
            <a:r>
              <a:rPr lang="ko-KR" altLang="en-US" sz="2880" b="1" dirty="0"/>
              <a:t>이겨내면서 </a:t>
            </a:r>
            <a:br>
              <a:rPr lang="ko-KR" altLang="en-US" sz="2880" b="1" dirty="0"/>
            </a:br>
            <a:r>
              <a:rPr lang="ko-KR" altLang="en-US" sz="2880" b="1" dirty="0"/>
              <a:t>주님 주신 나의 사명을 위해 </a:t>
            </a:r>
            <a:br>
              <a:rPr lang="ko-KR" altLang="en-US" sz="2880" b="1" dirty="0"/>
            </a:br>
            <a:r>
              <a:rPr lang="ko-KR" altLang="en-US" sz="2880" b="1" dirty="0"/>
              <a:t>주의 길을 가리라 </a:t>
            </a:r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13891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ko-KR" altLang="en-US" sz="2880" b="1" dirty="0"/>
              <a:t>채찍 맞아 피흘리신 예수님 </a:t>
            </a:r>
            <a:br>
              <a:rPr lang="ko-KR" altLang="en-US" sz="2880" b="1" dirty="0"/>
            </a:br>
            <a:r>
              <a:rPr lang="ko-KR" altLang="en-US" sz="2880" b="1" dirty="0"/>
              <a:t>나의 질병 짊어지시고 </a:t>
            </a:r>
            <a:br>
              <a:rPr lang="ko-KR" altLang="en-US" sz="2880" b="1" dirty="0"/>
            </a:br>
            <a:r>
              <a:rPr lang="ko-KR" altLang="en-US" sz="2880" b="1" dirty="0"/>
              <a:t>십자가에 달리셔서 치료에 </a:t>
            </a:r>
            <a:br>
              <a:rPr lang="ko-KR" altLang="en-US" sz="2880" b="1" dirty="0"/>
            </a:br>
            <a:r>
              <a:rPr lang="ko-KR" altLang="en-US" sz="2880" b="1" dirty="0"/>
              <a:t>보혈의 피 흘려 주셨네 </a:t>
            </a:r>
            <a:br>
              <a:rPr lang="ko-KR" altLang="en-US" sz="2880" b="1" dirty="0"/>
            </a:br>
            <a:r>
              <a:rPr lang="ko-KR" altLang="en-US" sz="2880" b="1" dirty="0"/>
              <a:t>나는 가리라 환난이 닥쳐와도 </a:t>
            </a:r>
            <a:br>
              <a:rPr lang="ko-KR" altLang="en-US" sz="2880" b="1" dirty="0"/>
            </a:br>
            <a:r>
              <a:rPr lang="ko-KR" altLang="en-US" sz="2880" b="1" dirty="0"/>
              <a:t>참아내면서 </a:t>
            </a:r>
            <a:br>
              <a:rPr lang="ko-KR" altLang="en-US" sz="2880" b="1" dirty="0"/>
            </a:br>
            <a:r>
              <a:rPr lang="ko-KR" altLang="en-US" sz="2880" b="1" dirty="0"/>
              <a:t>나는 가리라 고통이 몰아쳐도 </a:t>
            </a:r>
            <a:br>
              <a:rPr lang="ko-KR" altLang="en-US" sz="2880" b="1" dirty="0"/>
            </a:br>
            <a:r>
              <a:rPr lang="ko-KR" altLang="en-US" sz="2880" b="1" dirty="0"/>
              <a:t>이겨내면서 </a:t>
            </a:r>
            <a:br>
              <a:rPr lang="ko-KR" altLang="en-US" sz="2880" b="1" dirty="0"/>
            </a:br>
            <a:r>
              <a:rPr lang="ko-KR" altLang="en-US" sz="2880" b="1" dirty="0"/>
              <a:t>주님 주신 나의 사명을 위해 </a:t>
            </a:r>
            <a:br>
              <a:rPr lang="ko-KR" altLang="en-US" sz="2880" b="1" dirty="0"/>
            </a:br>
            <a:r>
              <a:rPr lang="ko-KR" altLang="en-US" sz="2880" b="1" dirty="0"/>
              <a:t>주의 길을 가리라 </a:t>
            </a:r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6853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ko-KR" altLang="en-US" sz="2880" b="1" dirty="0"/>
              <a:t>창을 맞아 피흘리신 예수님 </a:t>
            </a: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ko-KR" altLang="en-US" sz="2880" b="1" dirty="0"/>
              <a:t>나의 허물 짊어지시고 </a:t>
            </a:r>
            <a:br>
              <a:rPr lang="ko-KR" altLang="en-US" sz="2880" b="1" dirty="0"/>
            </a:br>
            <a:r>
              <a:rPr lang="ko-KR" altLang="en-US" sz="2880" b="1" dirty="0"/>
              <a:t>십자가에 달리셔서 용서의 </a:t>
            </a:r>
            <a:br>
              <a:rPr lang="ko-KR" altLang="en-US" sz="2880" b="1" dirty="0"/>
            </a:br>
            <a:r>
              <a:rPr lang="ko-KR" altLang="en-US" sz="2880" b="1" dirty="0"/>
              <a:t>보혈의 피 흘려주셨네 </a:t>
            </a:r>
            <a:br>
              <a:rPr lang="ko-KR" altLang="en-US" sz="2880" b="1" dirty="0"/>
            </a:br>
            <a:r>
              <a:rPr lang="ko-KR" altLang="en-US" sz="2880" b="1" dirty="0"/>
              <a:t>나는 가리라 슬픔이 닥쳐와도 </a:t>
            </a:r>
            <a:br>
              <a:rPr lang="ko-KR" altLang="en-US" sz="2880" b="1" dirty="0"/>
            </a:br>
            <a:r>
              <a:rPr lang="ko-KR" altLang="en-US" sz="2880" b="1" dirty="0"/>
              <a:t>참아내면서 </a:t>
            </a:r>
            <a:br>
              <a:rPr lang="ko-KR" altLang="en-US" sz="2880" b="1" dirty="0"/>
            </a:br>
            <a:r>
              <a:rPr lang="ko-KR" altLang="en-US" sz="2880" b="1" dirty="0"/>
              <a:t>나는 가리라 탄식이 몰아쳐도 </a:t>
            </a:r>
            <a:br>
              <a:rPr lang="ko-KR" altLang="en-US" sz="2880" b="1" dirty="0"/>
            </a:br>
            <a:r>
              <a:rPr lang="ko-KR" altLang="en-US" sz="2880" b="1" dirty="0"/>
              <a:t>이겨내면서 </a:t>
            </a:r>
            <a:br>
              <a:rPr lang="ko-KR" altLang="en-US" sz="2880" b="1" dirty="0"/>
            </a:br>
            <a:r>
              <a:rPr lang="ko-KR" altLang="en-US" sz="2880" b="1" dirty="0"/>
              <a:t>주님 주신 나의 사명을 위해 </a:t>
            </a:r>
            <a:br>
              <a:rPr lang="ko-KR" altLang="en-US" sz="2880" b="1" dirty="0"/>
            </a:br>
            <a:r>
              <a:rPr lang="ko-KR" altLang="en-US" sz="2880" b="1" dirty="0"/>
              <a:t>주의 길을 가리라 </a:t>
            </a:r>
            <a:br>
              <a:rPr lang="ko-KR" altLang="en-US" sz="2880" b="1" dirty="0"/>
            </a:br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32310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ko-KR" altLang="en-US" sz="2880" b="1" dirty="0"/>
              <a:t>나는 가리라 고난이 닥쳐와도 </a:t>
            </a:r>
            <a:br>
              <a:rPr lang="ko-KR" altLang="en-US" sz="2880" b="1" dirty="0"/>
            </a:br>
            <a:r>
              <a:rPr lang="ko-KR" altLang="en-US" sz="2880" b="1" dirty="0"/>
              <a:t>참아 내면서 </a:t>
            </a:r>
            <a:br>
              <a:rPr lang="ko-KR" altLang="en-US" sz="2880" b="1" dirty="0"/>
            </a:br>
            <a:r>
              <a:rPr lang="ko-KR" altLang="en-US" sz="2880" b="1" dirty="0"/>
              <a:t>나는 가리라 핍박이 몰아쳐도 </a:t>
            </a:r>
            <a:br>
              <a:rPr lang="ko-KR" altLang="en-US" sz="2880" b="1" dirty="0"/>
            </a:br>
            <a:r>
              <a:rPr lang="ko-KR" altLang="en-US" sz="2880" b="1" dirty="0"/>
              <a:t>이겨 내면서 </a:t>
            </a:r>
            <a:br>
              <a:rPr lang="ko-KR" altLang="en-US" sz="2880" b="1" dirty="0"/>
            </a:br>
            <a:r>
              <a:rPr lang="ko-KR" altLang="en-US" sz="2880" b="1" dirty="0"/>
              <a:t>주님 주신 나의 사명을 위해 </a:t>
            </a:r>
            <a:br>
              <a:rPr lang="ko-KR" altLang="en-US" sz="2880" b="1" dirty="0"/>
            </a:br>
            <a:r>
              <a:rPr lang="ko-KR" altLang="en-US" sz="2880" b="1" dirty="0"/>
              <a:t>주의 길을 가리라 </a:t>
            </a:r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325399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655828</TotalTime>
  <Words>187</Words>
  <Application>Microsoft Office PowerPoint</Application>
  <PresentationFormat>On-screen Show (16:10)</PresentationFormat>
  <Paragraphs>81</Paragraphs>
  <Slides>48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38</vt:i4>
      </vt:variant>
      <vt:variant>
        <vt:lpstr>Slide Titles</vt:lpstr>
      </vt:variant>
      <vt:variant>
        <vt:i4>48</vt:i4>
      </vt:variant>
    </vt:vector>
  </HeadingPairs>
  <TitlesOfParts>
    <vt:vector size="99" baseType="lpstr">
      <vt:lpstr>HY견고딕</vt:lpstr>
      <vt:lpstr>HY견고딕</vt:lpstr>
      <vt:lpstr>굴림</vt:lpstr>
      <vt:lpstr>굴림</vt:lpstr>
      <vt:lpstr>맑은 고딕</vt:lpstr>
      <vt:lpstr>바탕체</vt:lpstr>
      <vt:lpstr>휴먼엑스포</vt:lpstr>
      <vt:lpstr>Arial</vt:lpstr>
      <vt:lpstr>Calibri</vt:lpstr>
      <vt:lpstr>Calibri Light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Office Theme</vt:lpstr>
      <vt:lpstr>1_Office Theme</vt:lpstr>
      <vt:lpstr>2_Office Theme</vt:lpstr>
      <vt:lpstr>3_Office Theme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(히 8:7)  저 첫 언약이 무흠하였더라면 둘째 것을 요구할 일이 없었으려니와 (히 8:8)  그들의 잘못을 지적하여 말씀하시되 주께서 이르시되 볼지어다 날이 이르리니 내가 이스라엘 집과 유다 집과 더불어 새 언약을 맺으리라 </vt:lpstr>
      <vt:lpstr>(히 8:9)  또 주께서 이르시기를 이 언약은 내가 그들의 열조의 손을 잡고 애굽 땅에서 인도하여 내던 날에 그들과 맺은 언약과 같지 아니하도다 그들은 내 언약 안에 머물러 있지 아니하므로 내가 그들을 돌보지 아니하였노라 (히 8:10)  또 주께서 이르시되 그 날 후에 내가 이스라엘 집과 맺을 언약은 이것이니 내 법을 그들의 생각에 두고 그들의 마음에 이것을 기록하리라 나는 그들에게 하나님이 되고 그들은 내게 백성이 되리라 </vt:lpstr>
      <vt:lpstr>(히 8:12)  내가 그들의 불의를 긍휼히 여기고 그들의 죄를 다시 기억하지 아니하리라 하셨느니라 (히 8:13)  새 언약이라 말씀하셨으매 첫 것은 낡아지게 하신 것이니 낡아지고 쇠하는 것은 없어져 가는 것이니라 </vt:lpstr>
      <vt:lpstr>(렘 31:31)  여호와의 말씀이니라 보라 날이 이르리니 내가 이스라엘 집과 유다 집에 새 언약을 맺으리라 (렘 31:32)  이 언약은 내가 그들의 조상들의 손을 잡고 애굽 땅에서 인도하여 내던 날에 맺은 것과 같지 아니할 것은 내가 그들의 남편이 되었어도 그들이 내 언약을 깨뜨렸음이라 여호와의 말씀이니라  </vt:lpstr>
      <vt:lpstr>  (렘 31:33)  그러나 그 날 후에 내가 이스라엘 집과 맺을 언약은 이러하니 곧 내가 나의 법을 그들의 속에 두며 그들의 마음에 기록하여 나는 그들의 하나님이 되고 그들은 내 백성이 될 것이라 여호와의 말씀이니라  (렘 31:34)  그들이 다시는 각기 이웃과 형제를 가리켜 이르기를 너는 여호와를 알라 하지 아니하리니 이는 작은 자로부터 큰 자까지 다 나를 알기 때문이라 내가 그들의 악행을 사하고 다시는 그 죄를 기억하지 아니하리라 여호와의 말씀이니라 </vt:lpstr>
      <vt:lpstr>(렘 7:23)  오직 내가 이것을 그들에게 명령하여 이르기를 너희는 내 목소리를 들으라 그리하면 나는 너희 하나님이 되겠고 너희는 내 백성이 되리라 너희는 내가 명령한 모든 길로 걸어가라 그리하면 복을 받으리라 하였으나 (렘 7:24)  그들이 순종하지 아니하며 귀를 기울이지도 아니하고 자신들의 악한 마음의 꾀와 완악한 대로 행하여 그 등을 내게로 돌리고 그 얼굴을 향하지 아니하였으며 </vt:lpstr>
      <vt:lpstr>(렘 7:25)  너희 조상들이 애굽 땅에서 나온 날부터 오늘까지 내가 내 종 선지자들을 너희에게 보내되 끊임없이 보내었으나 (렘 7:26)  너희가 나에게 순종하지 아니하며 귀를 기울이지 아니하고 목을 굳게 하여 너희 조상들보다 악을 더 행하였느니라 </vt:lpstr>
      <vt:lpstr>(렘 7:27)  네가 그들에게 이 모든 말을 할지라도 그들이 너에게 순종하지 아니할 것이요 네가 그들을 불러도 그들이 네게 대답하지 아니하리니 (렘 7:28)  너는 그들에게 말하기를 너희는 너희 하나님 여호와의 목소리를 순종하지 아니하며 교훈을 받지 아니하는 민족이라 진실이 없어져 너희 입에서 끊어졌다 할지니라 </vt:lpstr>
      <vt:lpstr>(겔 11:19)  내가 그들에게 한 마음을 주고 그 속에 새 영을 주며 그 몸에서 돌 같은 마음을 제거하고 살처럼 부드러운 마음을 주어  (겔 11:20)  내 율례를 따르며 내 규례를 지켜 행하게 하리니 그들은 내 백성이 되고 나는 그들의 하나님이 되리라 </vt:lpstr>
      <vt:lpstr>(요 3:5)  예수께서 대답하시되 진실로 진실로 네게 이르노니 사람이 물과 성령으로 나지 아니하면 하나님의 나라에 들어갈 수 없느니라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새 언약</vt:lpstr>
      <vt:lpstr>         험한 가시밭길 가신 예수님  나의 죄를 짊어지시고  십자가에 달리셔서 대속에  보혈의 피 흘려 주셨네  나는 가리라 고난이 닥쳐와도  참아내면서  나는 가리라 빗발이 몰아쳐도  이겨내면서  주님 주신 나의 사명을 위해  주의 길을 가리라 </vt:lpstr>
      <vt:lpstr>         채찍 맞아 피흘리신 예수님  나의 질병 짊어지시고  십자가에 달리셔서 치료에  보혈의 피 흘려 주셨네  나는 가리라 환난이 닥쳐와도  참아내면서  나는 가리라 고통이 몰아쳐도  이겨내면서  주님 주신 나의 사명을 위해  주의 길을 가리라 </vt:lpstr>
      <vt:lpstr>          창을 맞아 피흘리신 예수님  나의 허물 짊어지시고  십자가에 달리셔서 용서의  보혈의 피 흘려주셨네  나는 가리라 슬픔이 닥쳐와도  참아내면서  나는 가리라 탄식이 몰아쳐도  이겨내면서  주님 주신 나의 사명을 위해  주의 길을 가리라  </vt:lpstr>
      <vt:lpstr>       나는 가리라 고난이 닥쳐와도  참아 내면서  나는 가리라 핍박이 몰아쳐도  이겨 내면서  주님 주신 나의 사명을 위해  주의 길을 가리라 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6260</cp:revision>
  <dcterms:created xsi:type="dcterms:W3CDTF">2008-11-11T01:40:04Z</dcterms:created>
  <dcterms:modified xsi:type="dcterms:W3CDTF">2017-06-11T07:40:52Z</dcterms:modified>
</cp:coreProperties>
</file>