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5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619" r:id="rId17"/>
    <p:sldMasterId id="2147493621" r:id="rId18"/>
    <p:sldMasterId id="2147493623" r:id="rId19"/>
    <p:sldMasterId id="2147493625" r:id="rId20"/>
    <p:sldMasterId id="2147493627" r:id="rId21"/>
    <p:sldMasterId id="2147493629" r:id="rId22"/>
    <p:sldMasterId id="2147493631" r:id="rId23"/>
    <p:sldMasterId id="2147493669" r:id="rId24"/>
    <p:sldMasterId id="2147493671" r:id="rId25"/>
    <p:sldMasterId id="2147493673" r:id="rId26"/>
    <p:sldMasterId id="2147493675" r:id="rId27"/>
    <p:sldMasterId id="2147493677" r:id="rId28"/>
    <p:sldMasterId id="2147493891" r:id="rId29"/>
    <p:sldMasterId id="2147493893" r:id="rId30"/>
    <p:sldMasterId id="2147493895" r:id="rId31"/>
    <p:sldMasterId id="2147493897" r:id="rId32"/>
    <p:sldMasterId id="2147493899" r:id="rId33"/>
    <p:sldMasterId id="2147493901" r:id="rId34"/>
    <p:sldMasterId id="2147493903" r:id="rId35"/>
    <p:sldMasterId id="2147493905" r:id="rId36"/>
    <p:sldMasterId id="2147493907" r:id="rId37"/>
    <p:sldMasterId id="2147493909" r:id="rId38"/>
  </p:sldMasterIdLst>
  <p:notesMasterIdLst>
    <p:notesMasterId r:id="rId89"/>
  </p:notesMasterIdLst>
  <p:handoutMasterIdLst>
    <p:handoutMasterId r:id="rId90"/>
  </p:handoutMasterIdLst>
  <p:sldIdLst>
    <p:sldId id="4577" r:id="rId39"/>
    <p:sldId id="4578" r:id="rId40"/>
    <p:sldId id="4595" r:id="rId41"/>
    <p:sldId id="8069" r:id="rId42"/>
    <p:sldId id="8070" r:id="rId43"/>
    <p:sldId id="8071" r:id="rId44"/>
    <p:sldId id="8072" r:id="rId45"/>
    <p:sldId id="8073" r:id="rId46"/>
    <p:sldId id="8074" r:id="rId47"/>
    <p:sldId id="8075" r:id="rId48"/>
    <p:sldId id="4624" r:id="rId49"/>
    <p:sldId id="8153" r:id="rId50"/>
    <p:sldId id="8094" r:id="rId51"/>
    <p:sldId id="8095" r:id="rId52"/>
    <p:sldId id="8096" r:id="rId53"/>
    <p:sldId id="8097" r:id="rId54"/>
    <p:sldId id="8098" r:id="rId55"/>
    <p:sldId id="4060" r:id="rId56"/>
    <p:sldId id="4245" r:id="rId57"/>
    <p:sldId id="7722" r:id="rId58"/>
    <p:sldId id="7723" r:id="rId59"/>
    <p:sldId id="7724" r:id="rId60"/>
    <p:sldId id="8217" r:id="rId61"/>
    <p:sldId id="7661" r:id="rId62"/>
    <p:sldId id="7864" r:id="rId63"/>
    <p:sldId id="8237" r:id="rId64"/>
    <p:sldId id="7866" r:id="rId65"/>
    <p:sldId id="7865" r:id="rId66"/>
    <p:sldId id="8175" r:id="rId67"/>
    <p:sldId id="8218" r:id="rId68"/>
    <p:sldId id="8220" r:id="rId69"/>
    <p:sldId id="4599" r:id="rId70"/>
    <p:sldId id="8232" r:id="rId71"/>
    <p:sldId id="8233" r:id="rId72"/>
    <p:sldId id="8234" r:id="rId73"/>
    <p:sldId id="8235" r:id="rId74"/>
    <p:sldId id="8236" r:id="rId75"/>
    <p:sldId id="4635" r:id="rId76"/>
    <p:sldId id="8227" r:id="rId77"/>
    <p:sldId id="8228" r:id="rId78"/>
    <p:sldId id="8229" r:id="rId79"/>
    <p:sldId id="8230" r:id="rId80"/>
    <p:sldId id="8231" r:id="rId81"/>
    <p:sldId id="7931" r:id="rId82"/>
    <p:sldId id="4638" r:id="rId83"/>
    <p:sldId id="4830" r:id="rId84"/>
    <p:sldId id="4602" r:id="rId85"/>
    <p:sldId id="4603" r:id="rId86"/>
    <p:sldId id="4604" r:id="rId87"/>
    <p:sldId id="4827" r:id="rId88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5" autoAdjust="0"/>
    <p:restoredTop sz="95214" autoAdjust="0"/>
  </p:normalViewPr>
  <p:slideViewPr>
    <p:cSldViewPr>
      <p:cViewPr varScale="1">
        <p:scale>
          <a:sx n="78" d="100"/>
          <a:sy n="78" d="100"/>
        </p:scale>
        <p:origin x="540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63" Type="http://schemas.openxmlformats.org/officeDocument/2006/relationships/slide" Target="slides/slide25.xml"/><Relationship Id="rId68" Type="http://schemas.openxmlformats.org/officeDocument/2006/relationships/slide" Target="slides/slide30.xml"/><Relationship Id="rId84" Type="http://schemas.openxmlformats.org/officeDocument/2006/relationships/slide" Target="slides/slide46.xml"/><Relationship Id="rId89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74" Type="http://schemas.openxmlformats.org/officeDocument/2006/relationships/slide" Target="slides/slide36.xml"/><Relationship Id="rId79" Type="http://schemas.openxmlformats.org/officeDocument/2006/relationships/slide" Target="slides/slide41.xml"/><Relationship Id="rId5" Type="http://schemas.openxmlformats.org/officeDocument/2006/relationships/slideMaster" Target="slideMasters/slideMaster5.xml"/><Relationship Id="rId90" Type="http://schemas.openxmlformats.org/officeDocument/2006/relationships/handoutMaster" Target="handoutMasters/handoutMaster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64" Type="http://schemas.openxmlformats.org/officeDocument/2006/relationships/slide" Target="slides/slide26.xml"/><Relationship Id="rId69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72" Type="http://schemas.openxmlformats.org/officeDocument/2006/relationships/slide" Target="slides/slide34.xml"/><Relationship Id="rId80" Type="http://schemas.openxmlformats.org/officeDocument/2006/relationships/slide" Target="slides/slide42.xml"/><Relationship Id="rId85" Type="http://schemas.openxmlformats.org/officeDocument/2006/relationships/slide" Target="slides/slide47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slide" Target="slides/slide21.xml"/><Relationship Id="rId67" Type="http://schemas.openxmlformats.org/officeDocument/2006/relationships/slide" Target="slides/slide2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slide" Target="slides/slide24.xml"/><Relationship Id="rId70" Type="http://schemas.openxmlformats.org/officeDocument/2006/relationships/slide" Target="slides/slide32.xml"/><Relationship Id="rId75" Type="http://schemas.openxmlformats.org/officeDocument/2006/relationships/slide" Target="slides/slide37.xml"/><Relationship Id="rId83" Type="http://schemas.openxmlformats.org/officeDocument/2006/relationships/slide" Target="slides/slide45.xml"/><Relationship Id="rId88" Type="http://schemas.openxmlformats.org/officeDocument/2006/relationships/slide" Target="slides/slide50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slide" Target="slides/slide22.xml"/><Relationship Id="rId65" Type="http://schemas.openxmlformats.org/officeDocument/2006/relationships/slide" Target="slides/slide27.xml"/><Relationship Id="rId73" Type="http://schemas.openxmlformats.org/officeDocument/2006/relationships/slide" Target="slides/slide35.xml"/><Relationship Id="rId78" Type="http://schemas.openxmlformats.org/officeDocument/2006/relationships/slide" Target="slides/slide40.xml"/><Relationship Id="rId81" Type="http://schemas.openxmlformats.org/officeDocument/2006/relationships/slide" Target="slides/slide43.xml"/><Relationship Id="rId86" Type="http://schemas.openxmlformats.org/officeDocument/2006/relationships/slide" Target="slides/slide48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76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3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66" Type="http://schemas.openxmlformats.org/officeDocument/2006/relationships/slide" Target="slides/slide28.xml"/><Relationship Id="rId87" Type="http://schemas.openxmlformats.org/officeDocument/2006/relationships/slide" Target="slides/slide49.xml"/><Relationship Id="rId61" Type="http://schemas.openxmlformats.org/officeDocument/2006/relationships/slide" Target="slides/slide23.xml"/><Relationship Id="rId82" Type="http://schemas.openxmlformats.org/officeDocument/2006/relationships/slide" Target="slides/slide4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8.xml"/><Relationship Id="rId77" Type="http://schemas.openxmlformats.org/officeDocument/2006/relationships/slide" Target="slides/slide3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0217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1282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ea typeface="맑은 고딕" panose="020B0503020000020004" pitchFamily="50" charset="-127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latinLnBrk="1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latinLnBrk="1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latinLnBrk="1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latinLnBrk="1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6B3C3-FFF4-4EC9-9708-020E539511CA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62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20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458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CC817F9-F4E0-475D-B767-5277709B99A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0868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CC817F9-F4E0-475D-B767-5277709B99A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55243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CC817F9-F4E0-475D-B767-5277709B99A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7848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CC817F9-F4E0-475D-B767-5277709B99A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7433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CC817F9-F4E0-475D-B767-5277709B99A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67246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D87B77F-F67D-44F2-BC3A-FD9823B1146A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2017-05-07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EFCB8DE7-6716-4C2E-A0FA-AF6DC4449341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89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D87B77F-F67D-44F2-BC3A-FD9823B1146A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2017-05-07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EFCB8DE7-6716-4C2E-A0FA-AF6DC4449341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91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D87B77F-F67D-44F2-BC3A-FD9823B1146A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2017-05-07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EFCB8DE7-6716-4C2E-A0FA-AF6DC4449341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1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D87B77F-F67D-44F2-BC3A-FD9823B1146A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2017-05-07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EFCB8DE7-6716-4C2E-A0FA-AF6DC4449341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600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D87B77F-F67D-44F2-BC3A-FD9823B1146A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2017-05-07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EFCB8DE7-6716-4C2E-A0FA-AF6DC4449341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2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2726F91E-77B1-4654-9F9C-9D25E0664D3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748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9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2726F91E-77B1-4654-9F9C-9D25E0664D3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777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9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2726F91E-77B1-4654-9F9C-9D25E0664D3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260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9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2726F91E-77B1-4654-9F9C-9D25E0664D3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60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9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2726F91E-77B1-4654-9F9C-9D25E0664D3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531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0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43668EA0-3D8E-486E-855B-6ACB50FB2575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2017-05-07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685065C1-A874-43D0-8B6F-D7976CCBD442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0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43668EA0-3D8E-486E-855B-6ACB50FB2575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2017-05-07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685065C1-A874-43D0-8B6F-D7976CCBD442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4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0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43668EA0-3D8E-486E-855B-6ACB50FB2575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2017-05-07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685065C1-A874-43D0-8B6F-D7976CCBD442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0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43668EA0-3D8E-486E-855B-6ACB50FB2575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2017-05-07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685065C1-A874-43D0-8B6F-D7976CCBD442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0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43668EA0-3D8E-486E-855B-6ACB50FB2575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2017-05-07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685065C1-A874-43D0-8B6F-D7976CCBD442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9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1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3.png"/><Relationship Id="rId5" Type="http://schemas.openxmlformats.org/officeDocument/2006/relationships/control" Target="../activeX/activeX4.xml"/><Relationship Id="rId10" Type="http://schemas.openxmlformats.org/officeDocument/2006/relationships/image" Target="../media/image22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히브리서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3:1-19 </a:t>
            </a: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히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3:1)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그러므로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함께 하늘의 부르심을 받은 거룩한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형제들아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우리가 믿는 도리의 사도이시며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대제사장이신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예수를 깊이 생각하라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히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3:2)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그는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자기를 세우신 이에게 신실하시기를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모세가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하나님의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온 집에서 한 것과 같이 하셨으니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히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3:3)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그는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모세보다 더욱 영광을 받을 만한 것이 마치 집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지은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자가 그 집보다 더욱 존귀함 같으니라</a:t>
            </a: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195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350" name="Picture 14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408" name="Picture 5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7239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7240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7241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7242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7243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7244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집마다 </a:t>
            </a:r>
            <a:r>
              <a:rPr lang="ko-KR" altLang="en-US" sz="3200" b="1" dirty="0"/>
              <a:t>지은 이가 있으니 만물을 지으신 이는 하나님이시라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또한 </a:t>
            </a:r>
            <a:r>
              <a:rPr lang="ko-KR" altLang="en-US" sz="3200" b="1" dirty="0"/>
              <a:t>모세는 장래에 말할 것을 증언하기 위하여 하나님의 온 집에서 종으로서 </a:t>
            </a:r>
            <a:r>
              <a:rPr lang="ko-KR" altLang="en-US" sz="3200" b="1" dirty="0" smtClean="0"/>
              <a:t>신실하였고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그리스도는 </a:t>
            </a:r>
            <a:r>
              <a:rPr lang="ko-KR" altLang="en-US" sz="3200" b="1" dirty="0"/>
              <a:t>하나님의 집을 맡은 아들로서 그와 같이 하셨으니 우리가 소망의 확신과 자랑을 끝까지 굳게 잡고 있으면 우리는 그의 집이라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성령이 이르신 바와 같이 오늘 너희가 그의 음성을 듣거든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광야에서 </a:t>
            </a:r>
            <a:r>
              <a:rPr lang="ko-KR" altLang="en-US" sz="3200" b="1" dirty="0"/>
              <a:t>시험하던 날에 거역하던 것 같이 너희 마음을 완고하게 하지 </a:t>
            </a:r>
            <a:r>
              <a:rPr lang="ko-KR" altLang="en-US" sz="3200" b="1" dirty="0" smtClean="0"/>
              <a:t>말라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거기서 </a:t>
            </a:r>
            <a:r>
              <a:rPr lang="ko-KR" altLang="en-US" sz="3200" b="1" dirty="0"/>
              <a:t>너희 열조가 나를 시험하여 증험하고 사십 년 동안 나의 행사를 보았느니라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내가 이 세대에게 노하여 이르기를 그들이 항상 마음이 미혹되어 내 길을 알지 못하는도다 하였고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노하여 맹세한 바와 같이 그들은 내 안식에 들어오지 못하리라 하였다 하였느니라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형제들아 </a:t>
            </a:r>
            <a:r>
              <a:rPr lang="ko-KR" altLang="en-US" sz="3200" b="1" dirty="0"/>
              <a:t>너희는 삼가 혹 너희 중에 누가 믿지 아니하는 악한 마음을 품고 살아 계신 하나님에게서 떨어질까 조심할 것이요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473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오직 </a:t>
            </a:r>
            <a:r>
              <a:rPr lang="ko-KR" altLang="en-US" sz="3200" b="1" dirty="0"/>
              <a:t>오늘이라 일컫는 동안에 매일 피차 권면하여 너희 중에 누구든지 죄의 유혹으로 완고하게 되지 않도록 하라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우리가 </a:t>
            </a:r>
            <a:r>
              <a:rPr lang="ko-KR" altLang="en-US" sz="3200" b="1" dirty="0"/>
              <a:t>시작할 때에 확신한 것을 끝까지 견고히 잡고 있으면 그리스도와 함께 참여한 자가 되리라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성경에 </a:t>
            </a:r>
            <a:r>
              <a:rPr lang="ko-KR" altLang="en-US" sz="3200" b="1" dirty="0"/>
              <a:t>일렀으되 오늘 너희가 그의 음성을 듣거든 격노하시게 하던 것 같이 너희 마음을 완고하게 하지 말라 </a:t>
            </a:r>
            <a:r>
              <a:rPr lang="ko-KR" altLang="en-US" sz="3200" b="1" dirty="0" smtClean="0"/>
              <a:t>하였으니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듣고 </a:t>
            </a:r>
            <a:r>
              <a:rPr lang="ko-KR" altLang="en-US" sz="3200" b="1" dirty="0"/>
              <a:t>격노하시게 하던 자가 누구냐 모세를 따라 애굽에서 나온 모든 사람이 아니냐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하나님이 사십 년 동안 누구에게 노하셨느냐 그들의 시체가 광야에 엎드러진 범죄한 자들에게가 </a:t>
            </a:r>
            <a:r>
              <a:rPr lang="ko-KR" altLang="en-US" sz="3200" b="1" dirty="0" smtClean="0"/>
              <a:t>아니냐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25" y="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3:18)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하나님이 누구에게 맹세하사 그의 안식에 들어오지 못하리라 하셨느냐 곧 순종하지 아니하던 자들에게가 아니냐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3:19)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이로 </a:t>
            </a:r>
            <a:r>
              <a:rPr lang="ko-KR" altLang="en-US" sz="3200" b="1" dirty="0"/>
              <a:t>보건대 그들이 믿지 아니하므로 능히 들어가지 못한 것이라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8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0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4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3780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25" y="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20:2)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회중이 </a:t>
            </a:r>
            <a:r>
              <a:rPr lang="ko-KR" altLang="en-US" sz="3200" b="1" dirty="0"/>
              <a:t>물이 없으므로 모세와 아론에게로 모여드니라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20:3)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백성이 </a:t>
            </a:r>
            <a:r>
              <a:rPr lang="ko-KR" altLang="en-US" sz="3200" b="1" dirty="0"/>
              <a:t>모세와 다투어 말하여 이르되 우리 형제들이 여호와 앞에서 죽을 때에 우리도 죽었더라면 좋을 뻔하였도다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20:4)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너희가 </a:t>
            </a:r>
            <a:r>
              <a:rPr lang="ko-KR" altLang="en-US" sz="3200" b="1" dirty="0"/>
              <a:t>어찌하여 여호와의 회중을 이 광야로 인도하여 우리와 우리 짐승이 다 여기서 죽게 하느냐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8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0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4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20:5)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너희가 </a:t>
            </a:r>
            <a:r>
              <a:rPr lang="ko-KR" altLang="en-US" sz="3200" b="1" dirty="0"/>
              <a:t>어찌하여 우리를 애굽에서 나오게 하여 이 나쁜 곳으로 인도하였느냐 이 곳에는 파종할 곳이 없고 무화과도 없고 포도도 없고 석류도 없고 마실 물도 없도다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20:6)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모세와 </a:t>
            </a:r>
            <a:r>
              <a:rPr lang="ko-KR" altLang="en-US" sz="3200" b="1" dirty="0"/>
              <a:t>아론이 회중 앞을 떠나 회막 문에 이르러 엎드리매 여호와의 영광이 그들에게 나타나며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20:7)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모세에게 말씀하여 이르시되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9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37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0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25" y="7260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20:8)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지팡이를 </a:t>
            </a:r>
            <a:r>
              <a:rPr lang="ko-KR" altLang="en-US" sz="3200" b="1" dirty="0"/>
              <a:t>가지고 네 형 아론과 함께 회중을 모으고 그들의 목전에서 너희는 반석에게 명령하여 물을 내라 하라 네가 그 반석이 물을 내게 하여 회중과 그들의 짐승에게 마시게 할지니라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20:9)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모세가 </a:t>
            </a:r>
            <a:r>
              <a:rPr lang="ko-KR" altLang="en-US" sz="3200" b="1" dirty="0"/>
              <a:t>그 명령대로 여호와 앞에서 지팡이를 잡으니라 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8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0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4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5835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20:10)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모세와 </a:t>
            </a:r>
            <a:r>
              <a:rPr lang="ko-KR" altLang="en-US" sz="3200" b="1" dirty="0"/>
              <a:t>아론이 회중을 그 반석 앞에 모으고 모세가 그들에게 이르되 반역한 너희여 들으라 우리가 너희를 위하여 이 반석에서 물을 내랴 하고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20:11)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모세가 </a:t>
            </a:r>
            <a:r>
              <a:rPr lang="ko-KR" altLang="en-US" sz="3200" b="1" dirty="0"/>
              <a:t>그의 손을 들어 그의 지팡이로 반석을 두 번 치니 물이 많이 솟아나오므로 회중과 그들의 짐승이 마시니라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9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37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0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1124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25" y="7260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20:12)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모세와 아론에게 이르시되 너희가 나를 믿지 아니하고 이스라엘 자손의 목전에서 내 거룩함을 나타내지 아니한 고로 너희는 이 회중을 내가 그들에게 준 땅으로 인도하여 들이지 못하리라 하시니라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민 </a:t>
            </a:r>
            <a:r>
              <a:rPr lang="en-US" altLang="ko-KR" sz="3200" b="1" dirty="0"/>
              <a:t>20:13)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이스라엘 </a:t>
            </a:r>
            <a:r>
              <a:rPr lang="ko-KR" altLang="en-US" sz="3200" b="1" dirty="0"/>
              <a:t>자손이 여호와와 다투었으므로 이를 므리바 물이라 하니라 여호와께서 그들 중에서 그 거룩함을 나타내셨더라 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8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0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4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9249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9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7" descr="그림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8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그림 6" descr="그림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8594"/>
            <a:ext cx="7620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3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그림 6" descr="그림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8594"/>
            <a:ext cx="7620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2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6" descr="그림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8594"/>
            <a:ext cx="7620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7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9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그림 6" descr="그림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428"/>
            <a:ext cx="7620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smtClean="0"/>
              <a:t/>
            </a:r>
            <a:br>
              <a:rPr lang="en-US" altLang="ko-KR" smtClean="0"/>
            </a:br>
            <a:r>
              <a:rPr lang="en-US" altLang="ko-KR" smtClean="0"/>
              <a:t/>
            </a:r>
            <a:br>
              <a:rPr lang="en-US" altLang="ko-KR" smtClean="0"/>
            </a:br>
            <a:r>
              <a:rPr lang="ko-KR" altLang="en-US" sz="4800" b="1" smtClean="0">
                <a:solidFill>
                  <a:schemeClr val="accent6"/>
                </a:solidFill>
              </a:rPr>
              <a:t>처음 </a:t>
            </a:r>
            <a:r>
              <a:rPr lang="ko-KR" altLang="en-US" sz="4800" b="1" dirty="0">
                <a:solidFill>
                  <a:schemeClr val="accent6"/>
                </a:solidFill>
              </a:rPr>
              <a:t>확신한 것을 </a:t>
            </a:r>
            <a:r>
              <a:rPr lang="en-US" altLang="ko-KR" sz="4800" b="1" dirty="0" smtClean="0">
                <a:solidFill>
                  <a:schemeClr val="accent6"/>
                </a:solidFill>
              </a:rPr>
              <a:t/>
            </a:r>
            <a:br>
              <a:rPr lang="en-US" altLang="ko-KR" sz="4800" b="1" dirty="0" smtClean="0">
                <a:solidFill>
                  <a:schemeClr val="accent6"/>
                </a:solidFill>
              </a:rPr>
            </a:br>
            <a:r>
              <a:rPr lang="ko-KR" altLang="en-US" sz="4800" b="1" dirty="0" smtClean="0">
                <a:solidFill>
                  <a:schemeClr val="accent6"/>
                </a:solidFill>
              </a:rPr>
              <a:t>끝까지 </a:t>
            </a:r>
            <a:r>
              <a:rPr lang="ko-KR" altLang="en-US" sz="4800" b="1" dirty="0">
                <a:solidFill>
                  <a:schemeClr val="accent6"/>
                </a:solidFill>
              </a:rPr>
              <a:t>견고히 잡아 </a:t>
            </a:r>
            <a:r>
              <a:rPr lang="en-US" altLang="ko-KR" sz="4800" b="1" dirty="0" smtClean="0">
                <a:solidFill>
                  <a:schemeClr val="accent6"/>
                </a:solidFill>
              </a:rPr>
              <a:t/>
            </a:r>
            <a:br>
              <a:rPr lang="en-US" altLang="ko-KR" sz="4800" b="1" dirty="0" smtClean="0">
                <a:solidFill>
                  <a:schemeClr val="accent6"/>
                </a:solidFill>
              </a:rPr>
            </a:br>
            <a:r>
              <a:rPr lang="ko-KR" altLang="en-US" sz="4800" b="1" dirty="0" smtClean="0">
                <a:solidFill>
                  <a:schemeClr val="accent6"/>
                </a:solidFill>
              </a:rPr>
              <a:t>하나님의 </a:t>
            </a:r>
            <a:r>
              <a:rPr lang="ko-KR" altLang="en-US" sz="4800" b="1" dirty="0">
                <a:solidFill>
                  <a:schemeClr val="accent6"/>
                </a:solidFill>
              </a:rPr>
              <a:t>안식에 들어 가라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6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992313" y="637646"/>
            <a:ext cx="762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Am         D7            G        D                   A7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811073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Am                             D            D         G                  G     D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811073" y="3517636"/>
            <a:ext cx="5461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Jesus, the very thought of Thee,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sweetness fills my breast;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But sweeter far Thy face to see.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in Thy presence rest.</a:t>
            </a:r>
          </a:p>
        </p:txBody>
      </p:sp>
    </p:spTree>
    <p:extLst>
      <p:ext uri="{BB962C8B-B14F-4D97-AF65-F5344CB8AC3E}">
        <p14:creationId xmlns:p14="http://schemas.microsoft.com/office/powerpoint/2010/main" val="24258364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992313" y="637646"/>
            <a:ext cx="762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Am          D7            G        D                 A7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811073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Am                             D            D         G                  G     D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145646" y="3517636"/>
            <a:ext cx="678656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Nor voice can sing, nor heart can frame,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Nor can the memory find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 sweeter who ask, how kind Thou art!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How good to those who seek!</a:t>
            </a:r>
          </a:p>
        </p:txBody>
      </p:sp>
    </p:spTree>
    <p:extLst>
      <p:ext uri="{BB962C8B-B14F-4D97-AF65-F5344CB8AC3E}">
        <p14:creationId xmlns:p14="http://schemas.microsoft.com/office/powerpoint/2010/main" val="324460548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931458" y="637646"/>
            <a:ext cx="762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Am          D7            G         D                  A7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811073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Am                             D            D         G                 G     D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410229" y="3517636"/>
            <a:ext cx="634206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Hope of every contrite heart,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Joy of all the meek,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To those who ask, how kind Thou art!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How good to Those who seek!</a:t>
            </a:r>
          </a:p>
        </p:txBody>
      </p:sp>
    </p:spTree>
    <p:extLst>
      <p:ext uri="{BB962C8B-B14F-4D97-AF65-F5344CB8AC3E}">
        <p14:creationId xmlns:p14="http://schemas.microsoft.com/office/powerpoint/2010/main" val="90999229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1931458" y="637646"/>
            <a:ext cx="762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Am          D7             G        D                 A7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1811073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Am                             D            D         G                  G     D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10949" name="WordArt 5"/>
          <p:cNvSpPr>
            <a:spLocks noChangeArrowheads="1" noChangeShapeType="1" noTextEdit="1"/>
          </p:cNvSpPr>
          <p:nvPr/>
        </p:nvSpPr>
        <p:spPr bwMode="auto">
          <a:xfrm>
            <a:off x="1535907" y="3517636"/>
            <a:ext cx="6096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But what to those who find? ah! this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Nor tongue nor pen can show.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love of Jesus, what it is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None but His loved ones know.</a:t>
            </a:r>
          </a:p>
        </p:txBody>
      </p:sp>
    </p:spTree>
    <p:extLst>
      <p:ext uri="{BB962C8B-B14F-4D97-AF65-F5344CB8AC3E}">
        <p14:creationId xmlns:p14="http://schemas.microsoft.com/office/powerpoint/2010/main" val="98383698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1931458" y="637646"/>
            <a:ext cx="762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Am           D7           G        D                 A7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811073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Am                        D            D     G                G    D    G      C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26309" name="WordArt 5"/>
          <p:cNvSpPr>
            <a:spLocks noChangeArrowheads="1" noChangeShapeType="1" noTextEdit="1"/>
          </p:cNvSpPr>
          <p:nvPr/>
        </p:nvSpPr>
        <p:spPr bwMode="auto">
          <a:xfrm>
            <a:off x="2021417" y="3517636"/>
            <a:ext cx="506412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Jesus! our only joy be Thou,</a:t>
            </a:r>
          </a:p>
          <a:p>
            <a:pPr algn="ctr" defTabSz="761970"/>
            <a:r>
              <a:rPr lang="en-US" sz="2333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As Thou our prize wilt be;</a:t>
            </a:r>
          </a:p>
          <a:p>
            <a:pPr algn="ctr" defTabSz="761970"/>
            <a:r>
              <a:rPr lang="en-US" sz="2333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Jesus! be Thou our glory now,</a:t>
            </a:r>
          </a:p>
          <a:p>
            <a:pPr algn="ctr" defTabSz="761970"/>
            <a:r>
              <a:rPr lang="en-US" sz="2333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thro eternity. Amen.</a:t>
            </a:r>
          </a:p>
        </p:txBody>
      </p:sp>
    </p:spTree>
    <p:extLst>
      <p:ext uri="{BB962C8B-B14F-4D97-AF65-F5344CB8AC3E}">
        <p14:creationId xmlns:p14="http://schemas.microsoft.com/office/powerpoint/2010/main" val="173704593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606111</TotalTime>
  <Words>372</Words>
  <Application>Microsoft Office PowerPoint</Application>
  <PresentationFormat>On-screen Show (16:10)</PresentationFormat>
  <Paragraphs>114</Paragraphs>
  <Slides>50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38</vt:i4>
      </vt:variant>
      <vt:variant>
        <vt:lpstr>Slide Titles</vt:lpstr>
      </vt:variant>
      <vt:variant>
        <vt:i4>50</vt:i4>
      </vt:variant>
    </vt:vector>
  </HeadingPairs>
  <TitlesOfParts>
    <vt:vector size="100" baseType="lpstr">
      <vt:lpstr>HY견고딕</vt:lpstr>
      <vt:lpstr>HY견고딕</vt:lpstr>
      <vt:lpstr>굴림</vt:lpstr>
      <vt:lpstr>굴림</vt:lpstr>
      <vt:lpstr>맑은 고딕</vt:lpstr>
      <vt:lpstr>바탕체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12_기본 디자인</vt:lpstr>
      <vt:lpstr>14_기본 디자인</vt:lpstr>
      <vt:lpstr>15_기본 디자인</vt:lpstr>
      <vt:lpstr>19_기본 디자인</vt:lpstr>
      <vt:lpstr>20_기본 디자인</vt:lpstr>
      <vt:lpstr>Office 테마</vt:lpstr>
      <vt:lpstr>1_Office 테마</vt:lpstr>
      <vt:lpstr>2_Office 테마</vt:lpstr>
      <vt:lpstr>3_Office 테마</vt:lpstr>
      <vt:lpstr>4_Office 테마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(히 3:4)  집마다 지은 이가 있으니 만물을 지으신 이는 하나님이시라 (히 3:5)  또한 모세는 장래에 말할 것을 증언하기 위하여 하나님의 온 집에서 종으로서 신실하였고 (히 3:6)  그리스도는 하나님의 집을 맡은 아들로서 그와 같이 하셨으니 우리가 소망의 확신과 자랑을 끝까지 굳게 잡고 있으면 우리는 그의 집이라 </vt:lpstr>
      <vt:lpstr>  (히 3:7)  그러므로 성령이 이르신 바와 같이 오늘 너희가 그의 음성을 듣거든 (히 3:8)  광야에서 시험하던 날에 거역하던 것 같이 너희 마음을 완고하게 하지 말라 (히 3:9)  거기서 너희 열조가 나를 시험하여 증험하고 사십 년 동안 나의 행사를 보았느니라  </vt:lpstr>
      <vt:lpstr>  (히 3:10)  그러므로 내가 이 세대에게 노하여 이르기를 그들이 항상 마음이 미혹되어 내 길을 알지 못하는도다 하였고 (히 3:11)  내가 노하여 맹세한 바와 같이 그들은 내 안식에 들어오지 못하리라 하였다 하였느니라 (히 3:12)  형제들아 너희는 삼가 혹 너희 중에 누가 믿지 아니하는 악한 마음을 품고 살아 계신 하나님에게서 떨어질까 조심할 것이요 </vt:lpstr>
      <vt:lpstr>(히 3:13)  오직 오늘이라 일컫는 동안에 매일 피차 권면하여 너희 중에 누구든지 죄의 유혹으로 완고하게 되지 않도록 하라 (히 3:14)  우리가 시작할 때에 확신한 것을 끝까지 견고히 잡고 있으면 그리스도와 함께 참여한 자가 되리라 </vt:lpstr>
      <vt:lpstr>  (히 3:15)  성경에 일렀으되 오늘 너희가 그의 음성을 듣거든 격노하시게 하던 것 같이 너희 마음을 완고하게 하지 말라 하였으니 (히 3:16)  듣고 격노하시게 하던 자가 누구냐 모세를 따라 애굽에서 나온 모든 사람이 아니냐 (히 3:17)  또 하나님이 사십 년 동안 누구에게 노하셨느냐 그들의 시체가 광야에 엎드러진 범죄한 자들에게가 아니냐 </vt:lpstr>
      <vt:lpstr>(히 3:18)  또 하나님이 누구에게 맹세하사 그의 안식에 들어오지 못하리라 하셨느냐 곧 순종하지 아니하던 자들에게가 아니냐 (히 3:19)  이로 보건대 그들이 믿지 아니하므로 능히 들어가지 못한 것이라 </vt:lpstr>
      <vt:lpstr>(민 20:2)  회중이 물이 없으므로 모세와 아론에게로 모여드니라  (민 20:3)  백성이 모세와 다투어 말하여 이르되 우리 형제들이 여호와 앞에서 죽을 때에 우리도 죽었더라면 좋을 뻔하였도다 (민 20:4)  너희가 어찌하여 여호와의 회중을 이 광야로 인도하여 우리와 우리 짐승이 다 여기서 죽게 하느냐 </vt:lpstr>
      <vt:lpstr>  (민 20:5)  너희가 어찌하여 우리를 애굽에서 나오게 하여 이 나쁜 곳으로 인도하였느냐 이 곳에는 파종할 곳이 없고 무화과도 없고 포도도 없고 석류도 없고 마실 물도 없도다 (민 20:6)  모세와 아론이 회중 앞을 떠나 회막 문에 이르러 엎드리매 여호와의 영광이 그들에게 나타나며  (민 20:7)  여호와께서 모세에게 말씀하여 이르시되 </vt:lpstr>
      <vt:lpstr>(민 20:8)  지팡이를 가지고 네 형 아론과 함께 회중을 모으고 그들의 목전에서 너희는 반석에게 명령하여 물을 내라 하라 네가 그 반석이 물을 내게 하여 회중과 그들의 짐승에게 마시게 할지니라  (민 20:9)  모세가 그 명령대로 여호와 앞에서 지팡이를 잡으니라   </vt:lpstr>
      <vt:lpstr>(민 20:10)  모세와 아론이 회중을 그 반석 앞에 모으고 모세가 그들에게 이르되 반역한 너희여 들으라 우리가 너희를 위하여 이 반석에서 물을 내랴 하고 (민 20:11)  모세가 그의 손을 들어 그의 지팡이로 반석을 두 번 치니 물이 많이 솟아나오므로 회중과 그들의 짐승이 마시니라 </vt:lpstr>
      <vt:lpstr>(민 20:12)  여호와께서 모세와 아론에게 이르시되 너희가 나를 믿지 아니하고 이스라엘 자손의 목전에서 내 거룩함을 나타내지 아니한 고로 너희는 이 회중을 내가 그들에게 준 땅으로 인도하여 들이지 못하리라 하시니라 (민 20:13)  이스라엘 자손이 여호와와 다투었으므로 이를 므리바 물이라 하니라 여호와께서 그들 중에서 그 거룩함을 나타내셨더라 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처음 확신한 것을  끝까지 견고히 잡아  하나님의 안식에 들어 가라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6230</cp:revision>
  <dcterms:created xsi:type="dcterms:W3CDTF">2008-11-11T01:40:04Z</dcterms:created>
  <dcterms:modified xsi:type="dcterms:W3CDTF">2017-05-07T19:00:53Z</dcterms:modified>
</cp:coreProperties>
</file>