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5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619" r:id="rId17"/>
    <p:sldMasterId id="2147493621" r:id="rId18"/>
    <p:sldMasterId id="2147493623" r:id="rId19"/>
    <p:sldMasterId id="2147493625" r:id="rId20"/>
    <p:sldMasterId id="2147493627" r:id="rId21"/>
    <p:sldMasterId id="2147493629" r:id="rId22"/>
    <p:sldMasterId id="2147493631" r:id="rId23"/>
    <p:sldMasterId id="2147493669" r:id="rId24"/>
    <p:sldMasterId id="2147493671" r:id="rId25"/>
    <p:sldMasterId id="2147493673" r:id="rId26"/>
    <p:sldMasterId id="2147493675" r:id="rId27"/>
    <p:sldMasterId id="2147493677" r:id="rId28"/>
    <p:sldMasterId id="2147493963" r:id="rId29"/>
    <p:sldMasterId id="2147493965" r:id="rId30"/>
    <p:sldMasterId id="2147493967" r:id="rId31"/>
    <p:sldMasterId id="2147493969" r:id="rId32"/>
    <p:sldMasterId id="2147493971" r:id="rId33"/>
    <p:sldMasterId id="2147493973" r:id="rId34"/>
    <p:sldMasterId id="2147493975" r:id="rId35"/>
    <p:sldMasterId id="2147493977" r:id="rId36"/>
    <p:sldMasterId id="2147493979" r:id="rId37"/>
    <p:sldMasterId id="2147493981" r:id="rId38"/>
    <p:sldMasterId id="2147493983" r:id="rId39"/>
    <p:sldMasterId id="2147493985" r:id="rId40"/>
    <p:sldMasterId id="2147493987" r:id="rId41"/>
    <p:sldMasterId id="2147493989" r:id="rId42"/>
    <p:sldMasterId id="2147493991" r:id="rId43"/>
    <p:sldMasterId id="2147493993" r:id="rId44"/>
    <p:sldMasterId id="2147493995" r:id="rId45"/>
  </p:sldMasterIdLst>
  <p:notesMasterIdLst>
    <p:notesMasterId r:id="rId99"/>
  </p:notesMasterIdLst>
  <p:handoutMasterIdLst>
    <p:handoutMasterId r:id="rId100"/>
  </p:handoutMasterIdLst>
  <p:sldIdLst>
    <p:sldId id="4577" r:id="rId46"/>
    <p:sldId id="4578" r:id="rId47"/>
    <p:sldId id="4595" r:id="rId48"/>
    <p:sldId id="8069" r:id="rId49"/>
    <p:sldId id="8070" r:id="rId50"/>
    <p:sldId id="8071" r:id="rId51"/>
    <p:sldId id="8072" r:id="rId52"/>
    <p:sldId id="8073" r:id="rId53"/>
    <p:sldId id="8074" r:id="rId54"/>
    <p:sldId id="8075" r:id="rId55"/>
    <p:sldId id="4624" r:id="rId56"/>
    <p:sldId id="8153" r:id="rId57"/>
    <p:sldId id="8094" r:id="rId58"/>
    <p:sldId id="8095" r:id="rId59"/>
    <p:sldId id="8096" r:id="rId60"/>
    <p:sldId id="8097" r:id="rId61"/>
    <p:sldId id="8098" r:id="rId62"/>
    <p:sldId id="4060" r:id="rId63"/>
    <p:sldId id="4245" r:id="rId64"/>
    <p:sldId id="8238" r:id="rId65"/>
    <p:sldId id="7723" r:id="rId66"/>
    <p:sldId id="7724" r:id="rId67"/>
    <p:sldId id="7661" r:id="rId68"/>
    <p:sldId id="8217" r:id="rId69"/>
    <p:sldId id="8259" r:id="rId70"/>
    <p:sldId id="7864" r:id="rId71"/>
    <p:sldId id="8260" r:id="rId72"/>
    <p:sldId id="4599" r:id="rId73"/>
    <p:sldId id="8288" r:id="rId74"/>
    <p:sldId id="8289" r:id="rId75"/>
    <p:sldId id="8290" r:id="rId76"/>
    <p:sldId id="8291" r:id="rId77"/>
    <p:sldId id="8292" r:id="rId78"/>
    <p:sldId id="8293" r:id="rId79"/>
    <p:sldId id="8294" r:id="rId80"/>
    <p:sldId id="8295" r:id="rId81"/>
    <p:sldId id="4635" r:id="rId82"/>
    <p:sldId id="8279" r:id="rId83"/>
    <p:sldId id="8280" r:id="rId84"/>
    <p:sldId id="8281" r:id="rId85"/>
    <p:sldId id="8282" r:id="rId86"/>
    <p:sldId id="8283" r:id="rId87"/>
    <p:sldId id="8284" r:id="rId88"/>
    <p:sldId id="8285" r:id="rId89"/>
    <p:sldId id="8286" r:id="rId90"/>
    <p:sldId id="8287" r:id="rId91"/>
    <p:sldId id="7931" r:id="rId92"/>
    <p:sldId id="4638" r:id="rId93"/>
    <p:sldId id="4830" r:id="rId94"/>
    <p:sldId id="4602" r:id="rId95"/>
    <p:sldId id="4603" r:id="rId96"/>
    <p:sldId id="4604" r:id="rId97"/>
    <p:sldId id="4827" r:id="rId98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53" autoAdjust="0"/>
    <p:restoredTop sz="95214" autoAdjust="0"/>
  </p:normalViewPr>
  <p:slideViewPr>
    <p:cSldViewPr>
      <p:cViewPr varScale="1">
        <p:scale>
          <a:sx n="47" d="100"/>
          <a:sy n="47" d="100"/>
        </p:scale>
        <p:origin x="48" y="63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63" Type="http://schemas.openxmlformats.org/officeDocument/2006/relationships/slide" Target="slides/slide18.xml"/><Relationship Id="rId68" Type="http://schemas.openxmlformats.org/officeDocument/2006/relationships/slide" Target="slides/slide23.xml"/><Relationship Id="rId84" Type="http://schemas.openxmlformats.org/officeDocument/2006/relationships/slide" Target="slides/slide39.xml"/><Relationship Id="rId89" Type="http://schemas.openxmlformats.org/officeDocument/2006/relationships/slide" Target="slides/slide44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74" Type="http://schemas.openxmlformats.org/officeDocument/2006/relationships/slide" Target="slides/slide29.xml"/><Relationship Id="rId79" Type="http://schemas.openxmlformats.org/officeDocument/2006/relationships/slide" Target="slides/slide34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5.xml"/><Relationship Id="rId95" Type="http://schemas.openxmlformats.org/officeDocument/2006/relationships/slide" Target="slides/slide50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64" Type="http://schemas.openxmlformats.org/officeDocument/2006/relationships/slide" Target="slides/slide19.xml"/><Relationship Id="rId69" Type="http://schemas.openxmlformats.org/officeDocument/2006/relationships/slide" Target="slides/slide24.xml"/><Relationship Id="rId80" Type="http://schemas.openxmlformats.org/officeDocument/2006/relationships/slide" Target="slides/slide35.xml"/><Relationship Id="rId85" Type="http://schemas.openxmlformats.org/officeDocument/2006/relationships/slide" Target="slides/slide40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67" Type="http://schemas.openxmlformats.org/officeDocument/2006/relationships/slide" Target="slides/slide22.xml"/><Relationship Id="rId103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slide" Target="slides/slide17.xml"/><Relationship Id="rId70" Type="http://schemas.openxmlformats.org/officeDocument/2006/relationships/slide" Target="slides/slide25.xml"/><Relationship Id="rId75" Type="http://schemas.openxmlformats.org/officeDocument/2006/relationships/slide" Target="slides/slide30.xml"/><Relationship Id="rId83" Type="http://schemas.openxmlformats.org/officeDocument/2006/relationships/slide" Target="slides/slide38.xml"/><Relationship Id="rId88" Type="http://schemas.openxmlformats.org/officeDocument/2006/relationships/slide" Target="slides/slide43.xml"/><Relationship Id="rId91" Type="http://schemas.openxmlformats.org/officeDocument/2006/relationships/slide" Target="slides/slide46.xml"/><Relationship Id="rId96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slide" Target="slides/slide20.xml"/><Relationship Id="rId73" Type="http://schemas.openxmlformats.org/officeDocument/2006/relationships/slide" Target="slides/slide28.xml"/><Relationship Id="rId78" Type="http://schemas.openxmlformats.org/officeDocument/2006/relationships/slide" Target="slides/slide33.xml"/><Relationship Id="rId81" Type="http://schemas.openxmlformats.org/officeDocument/2006/relationships/slide" Target="slides/slide36.xml"/><Relationship Id="rId86" Type="http://schemas.openxmlformats.org/officeDocument/2006/relationships/slide" Target="slides/slide41.xml"/><Relationship Id="rId94" Type="http://schemas.openxmlformats.org/officeDocument/2006/relationships/slide" Target="slides/slide49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76" Type="http://schemas.openxmlformats.org/officeDocument/2006/relationships/slide" Target="slides/slide31.xml"/><Relationship Id="rId97" Type="http://schemas.openxmlformats.org/officeDocument/2006/relationships/slide" Target="slides/slide52.xml"/><Relationship Id="rId10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6.xml"/><Relationship Id="rId92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21.xml"/><Relationship Id="rId87" Type="http://schemas.openxmlformats.org/officeDocument/2006/relationships/slide" Target="slides/slide42.xml"/><Relationship Id="rId61" Type="http://schemas.openxmlformats.org/officeDocument/2006/relationships/slide" Target="slides/slide16.xml"/><Relationship Id="rId82" Type="http://schemas.openxmlformats.org/officeDocument/2006/relationships/slide" Target="slides/slide3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1.xml"/><Relationship Id="rId77" Type="http://schemas.openxmlformats.org/officeDocument/2006/relationships/slide" Target="slides/slide32.xml"/><Relationship Id="rId10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72" Type="http://schemas.openxmlformats.org/officeDocument/2006/relationships/slide" Target="slides/slide27.xml"/><Relationship Id="rId93" Type="http://schemas.openxmlformats.org/officeDocument/2006/relationships/slide" Target="slides/slide48.xml"/><Relationship Id="rId98" Type="http://schemas.openxmlformats.org/officeDocument/2006/relationships/slide" Target="slides/slide5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65721F-5106-4131-A3DC-19B87B02F74A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43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5B645-98A7-4C90-81B7-F0DCC3B067EA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7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4DA568-2E73-4F10-B9A9-8F045FF6F9C0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615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65F14D-8059-4579-A5DF-C3309EAD16A6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769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B1F377-18D8-4B2E-870E-75166FDE0DC1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759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3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8EED6-5B08-4475-9E40-89DB1F27C2C5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112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3D51B4-B0CE-4027-8552-919A76E9E656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74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8030B3-6A2C-41B6-9241-36FC42399E3F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23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037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54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D0F5AA8-EE25-4C41-99DF-EF204443D43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501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D0F5AA8-EE25-4C41-99DF-EF204443D43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8708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D0F5AA8-EE25-4C41-99DF-EF204443D43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5530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D0F5AA8-EE25-4C41-99DF-EF204443D43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8089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D0F5AA8-EE25-4C41-99DF-EF204443D43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4417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D0F5AA8-EE25-4C41-99DF-EF204443D43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2394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D0F5AA8-EE25-4C41-99DF-EF204443D43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83855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D0F5AA8-EE25-4C41-99DF-EF204443D43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14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D0F5AA8-EE25-4C41-99DF-EF204443D43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1534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266A23C-3E7A-46D6-9E4C-65D9E9EBFC9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83329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266A23C-3E7A-46D6-9E4C-65D9E9EBFC9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56129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266A23C-3E7A-46D6-9E4C-65D9E9EBFC9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7994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266A23C-3E7A-46D6-9E4C-65D9E9EBFC9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2831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266A23C-3E7A-46D6-9E4C-65D9E9EBFC9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4954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266A23C-3E7A-46D6-9E4C-65D9E9EBFC9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92687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266A23C-3E7A-46D6-9E4C-65D9E9EBFC9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11436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8266A23C-3E7A-46D6-9E4C-65D9E9EBFC9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26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15264E4-E490-4A8C-B47B-652808DA5E1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64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15264E4-E490-4A8C-B47B-652808DA5E1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397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15264E4-E490-4A8C-B47B-652808DA5E1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39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15264E4-E490-4A8C-B47B-652808DA5E1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685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15264E4-E490-4A8C-B47B-652808DA5E1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647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15264E4-E490-4A8C-B47B-652808DA5E1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591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15264E4-E490-4A8C-B47B-652808DA5E1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188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15264E4-E490-4A8C-B47B-652808DA5E1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978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15264E4-E490-4A8C-B47B-652808DA5E1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81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8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C7930710-BCFF-4C2C-A9CB-4C9610D5C265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8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C7930710-BCFF-4C2C-A9CB-4C9610D5C265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267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8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C7930710-BCFF-4C2C-A9CB-4C9610D5C265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960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8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C7930710-BCFF-4C2C-A9CB-4C9610D5C265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4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8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C7930710-BCFF-4C2C-A9CB-4C9610D5C265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312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9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C7930710-BCFF-4C2C-A9CB-4C9610D5C265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534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9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C7930710-BCFF-4C2C-A9CB-4C9610D5C265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23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9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C7930710-BCFF-4C2C-A9CB-4C9610D5C265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309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9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히브리서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6:1-12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우리가 그리스도의 도의 초보를 버리고 죽은 행실을 회개함과 하나님께 대한 신앙과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세례들과 </a:t>
            </a:r>
            <a:r>
              <a:rPr lang="ko-KR" altLang="en-US" sz="3200" b="1" dirty="0"/>
              <a:t>안수와 죽은 자의 부활과 영원한 심판에 관한 교훈의 터를 다시 닦지 말고 완전한 데로 나아갈지니라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하나님께서 </a:t>
            </a:r>
            <a:r>
              <a:rPr lang="ko-KR" altLang="en-US" sz="3200" b="1" dirty="0"/>
              <a:t>허락하시면 우리가 이것을 하리라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한 </a:t>
            </a:r>
            <a:r>
              <a:rPr lang="ko-KR" altLang="en-US" sz="3200" b="1" dirty="0"/>
              <a:t>번 빛을 받고 하늘의 은사를 맛보고 성령에 참여한 바 되고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하나님의 </a:t>
            </a:r>
            <a:r>
              <a:rPr lang="ko-KR" altLang="en-US" sz="3200" b="1" dirty="0"/>
              <a:t>선한 말씀과 내세의 능력을 </a:t>
            </a:r>
            <a:r>
              <a:rPr lang="ko-KR" altLang="en-US" sz="3200" b="1" dirty="0" smtClean="0"/>
              <a:t>맛보고도</a:t>
            </a: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타락한 </a:t>
            </a:r>
            <a:r>
              <a:rPr lang="ko-KR" altLang="en-US" sz="3200" b="1" dirty="0"/>
              <a:t>자들은 다시 새롭게 하여 회개하게 할 수 없나니 이는 그들이 하나님의 아들을 다시 십자가에 못 박아 드러내 놓고 욕되게 함이라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땅이 </a:t>
            </a:r>
            <a:r>
              <a:rPr lang="ko-KR" altLang="en-US" sz="3200" b="1" dirty="0"/>
              <a:t>그 위에 자주 내리는 비를 흡수하여 밭 가는 자들이 쓰기에 합당한 채소를 내면 하나님께 복을 </a:t>
            </a:r>
            <a:r>
              <a:rPr lang="ko-KR" altLang="en-US" sz="3200" b="1" dirty="0" smtClean="0"/>
              <a:t>받고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만일 </a:t>
            </a:r>
            <a:r>
              <a:rPr lang="ko-KR" altLang="en-US" sz="3200" b="1" dirty="0"/>
              <a:t>가시와 엉겅퀴를 내면 버림을 당하고 저주함에 가까워 그 마지막은 불사름이 되리라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사랑하는 </a:t>
            </a:r>
            <a:r>
              <a:rPr lang="ko-KR" altLang="en-US" sz="3200" b="1" dirty="0"/>
              <a:t>자들아 우리가 이같이 말하나 너희에게는 이보다 더 좋은 것 곧 구원에 속한 것이 있음을 확신하노라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하나님은 </a:t>
            </a:r>
            <a:r>
              <a:rPr lang="ko-KR" altLang="en-US" sz="3200" b="1" dirty="0"/>
              <a:t>불의하지 아니하사 너희 행위와 그의 이름을 위하여 나타낸 사랑으로 이미 성도를 섬긴 것과 이제도 섬기고 있는 것을 잊어버리지 아니하시느니라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간절히 원하는 것은 너희 각 사람이 동일한 부지런함을 나타내어 끝까지 소망의 풍성함에 이르러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게으르지 </a:t>
            </a:r>
            <a:r>
              <a:rPr lang="ko-KR" altLang="en-US" sz="3200" b="1" dirty="0"/>
              <a:t>아니하고 믿음과 오래 참음으로 말미암아 약속들을 기업으로 받는 자들을 본받는 자 되게 하려는 것이니라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아들이시면서도 받으신 고난으로 순종함을 배워서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온전하게 </a:t>
            </a:r>
            <a:r>
              <a:rPr lang="ko-KR" altLang="en-US" sz="3200" b="1" dirty="0"/>
              <a:t>되셨은즉 자기에게 순종하는 모든 자에게 영원한 구원의 근원이 되시고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하나님께 </a:t>
            </a:r>
            <a:r>
              <a:rPr lang="ko-KR" altLang="en-US" sz="3200" b="1" dirty="0"/>
              <a:t>멜기세덱의 반차를 따른 대제사장이라 칭하심을 받으셨느니라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47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예수는 </a:t>
            </a:r>
            <a:r>
              <a:rPr lang="ko-KR" altLang="en-US" sz="3200" b="1" dirty="0"/>
              <a:t>영원히 계시므로 그 제사장 직분도 갈리지 아니하느니라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7:25)	</a:t>
            </a:r>
            <a:r>
              <a:rPr lang="ko-KR" altLang="en-US" sz="3200" b="1" dirty="0"/>
              <a:t>그러므로 자기를 힘입어 하나님께 나아가는 자들을 온전히 구원하실 수 있으니 이는 그가 항상 살아 계셔서 그들을 위하여 간구하심이라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5:24)	</a:t>
            </a:r>
            <a:r>
              <a:rPr lang="ko-KR" altLang="en-US" sz="3200" b="1" dirty="0"/>
              <a:t>내가 진실로 진실로 너희에게 이르노니 내 말을 듣고 또 나 보내신 이를 믿는 자는 영생을 얻었고 심판에 이르지 아니하나니 사망에서 생명으로 옮겼느니라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7973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8:33)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누가 </a:t>
            </a:r>
            <a:r>
              <a:rPr lang="ko-KR" altLang="en-US" sz="3200" b="1" dirty="0"/>
              <a:t>능히 하나님께서 택하신 자들을 고발하리요 의롭다 하신 이는 하나님이시니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8:34)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누가 </a:t>
            </a:r>
            <a:r>
              <a:rPr lang="ko-KR" altLang="en-US" sz="3200" b="1" dirty="0"/>
              <a:t>정죄하리요 죽으실 뿐 아니라 다시 살아나신 이는 그리스도 예수시니 그는 하나님 우편에 계신 자요 우리를 위하여 간구하시는 자시니라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8:35)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누가 </a:t>
            </a:r>
            <a:r>
              <a:rPr lang="ko-KR" altLang="en-US" sz="3200" b="1" dirty="0"/>
              <a:t>우리를 그리스도의 사랑에서 끊으리요 환난이나 곤고나 박해나 기근이나 적신이나 위험이나 칼이랴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2:9)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오직 </a:t>
            </a:r>
            <a:r>
              <a:rPr lang="ko-KR" altLang="en-US" sz="3200" b="1" dirty="0"/>
              <a:t>우리가 천사들보다 잠시 동안 못하게 하심을 입은 자 곧 죽음의 고난 받으심으로 말미암아 영광과 존귀로 관을 쓰신 예수를 보니 이를 행하심은 하나님의 은혜로 말미암아 모든 사람을 위하여 죽음을 맛보려 하심이라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438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이신선 개인자료\PPT악보\뚜벅이-구찬송가ppt\512\512-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35875" cy="572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이신선 개인자료\PPT악보\뚜벅이-구찬송가ppt\512\512-1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-11907"/>
            <a:ext cx="7635875" cy="572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785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이신선 개인자료\PPT악보\뚜벅이-구찬송가ppt\512\512-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0"/>
            <a:ext cx="7635875" cy="572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71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이신선 개인자료\PPT악보\뚜벅이-구찬송가ppt\512\512-2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" y="0"/>
            <a:ext cx="7695407" cy="57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21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이신선 개인자료\PPT악보\뚜벅이-구찬송가ppt\512\512-3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0"/>
            <a:ext cx="7635875" cy="572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260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이신선 개인자료\PPT악보\뚜벅이-구찬송가ppt\512\512-3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-11907"/>
            <a:ext cx="7635875" cy="572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98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이신선 개인자료\PPT악보\뚜벅이-구찬송가ppt\512\512-4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-11907"/>
            <a:ext cx="7635875" cy="572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이신선 개인자료\PPT악보\뚜벅이-구찬송가ppt\512\512-4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" y="0"/>
            <a:ext cx="7695407" cy="57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553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b="1" dirty="0">
                <a:solidFill>
                  <a:schemeClr val="accent6"/>
                </a:solidFill>
              </a:rPr>
              <a:t>완전한 데로 나아갈지니라</a:t>
            </a:r>
            <a:r>
              <a:rPr lang="en-US" b="1" dirty="0">
                <a:solidFill>
                  <a:schemeClr val="accent6"/>
                </a:solidFill>
              </a:rPr>
              <a:t/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sz="4800" b="1" dirty="0">
                <a:solidFill>
                  <a:schemeClr val="accent6"/>
                </a:solidFill>
              </a:rPr>
              <a:t/>
            </a:r>
            <a:br>
              <a:rPr lang="en-US" sz="4800" b="1" dirty="0">
                <a:solidFill>
                  <a:schemeClr val="accent6"/>
                </a:solidFill>
              </a:rPr>
            </a:br>
            <a:r>
              <a:rPr lang="en-US" sz="4800" b="1" dirty="0">
                <a:solidFill>
                  <a:schemeClr val="accent6"/>
                </a:solidFill>
              </a:rPr>
              <a:t/>
            </a:r>
            <a:br>
              <a:rPr lang="en-US" sz="4800" b="1" dirty="0">
                <a:solidFill>
                  <a:schemeClr val="accent6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95271" y="2540000"/>
            <a:ext cx="184731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/>
            <a:endParaRPr lang="en-US" altLang="en-US" sz="3667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411678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G                  A7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571625" y="3517636"/>
            <a:ext cx="5976938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Faith of our fathers! Living still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spite of dungeon, fire and sword;</a:t>
            </a:r>
          </a:p>
        </p:txBody>
      </p:sp>
    </p:spTree>
    <p:extLst>
      <p:ext uri="{BB962C8B-B14F-4D97-AF65-F5344CB8AC3E}">
        <p14:creationId xmlns:p14="http://schemas.microsoft.com/office/powerpoint/2010/main" val="88531887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2352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 D7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2" name="WordArt 6"/>
          <p:cNvSpPr>
            <a:spLocks noChangeArrowheads="1" noChangeShapeType="1" noTextEdit="1"/>
          </p:cNvSpPr>
          <p:nvPr/>
        </p:nvSpPr>
        <p:spPr bwMode="auto">
          <a:xfrm>
            <a:off x="1211792" y="3517636"/>
            <a:ext cx="6691313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how our hearts beat high with joy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Whene’er we hear God’s glorious Word:</a:t>
            </a:r>
          </a:p>
        </p:txBody>
      </p:sp>
    </p:spTree>
    <p:extLst>
      <p:ext uri="{BB962C8B-B14F-4D97-AF65-F5344CB8AC3E}">
        <p14:creationId xmlns:p14="http://schemas.microsoft.com/office/powerpoint/2010/main" val="15121613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231761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D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3492500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811074" y="3517636"/>
            <a:ext cx="5548313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Faith of our fathers, holy faith!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will be true to Thee till death.</a:t>
            </a:r>
          </a:p>
        </p:txBody>
      </p:sp>
    </p:spTree>
    <p:extLst>
      <p:ext uri="{BB962C8B-B14F-4D97-AF65-F5344CB8AC3E}">
        <p14:creationId xmlns:p14="http://schemas.microsoft.com/office/powerpoint/2010/main" val="259596174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1206500" y="3302000"/>
            <a:ext cx="679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Our fathers, chained in prisons dark,</a:t>
            </a:r>
          </a:p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Were still in heart and conscience free;</a:t>
            </a:r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2411678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G                  A7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984375" y="3517636"/>
            <a:ext cx="5167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are bound for Canaan land,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prepare your heart.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we wish there in to stand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us play our part.</a:t>
            </a:r>
          </a:p>
        </p:txBody>
      </p:sp>
    </p:spTree>
    <p:extLst>
      <p:ext uri="{BB962C8B-B14F-4D97-AF65-F5344CB8AC3E}">
        <p14:creationId xmlns:p14="http://schemas.microsoft.com/office/powerpoint/2010/main" val="403437075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ChangeArrowheads="1"/>
          </p:cNvSpPr>
          <p:nvPr/>
        </p:nvSpPr>
        <p:spPr bwMode="auto">
          <a:xfrm>
            <a:off x="1206500" y="3302000"/>
            <a:ext cx="679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And blest would be their children’s fate</a:t>
            </a:r>
          </a:p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If they, like them, should die for Thee:</a:t>
            </a: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0612" name="Rectangle 4"/>
          <p:cNvSpPr>
            <a:spLocks noChangeArrowheads="1"/>
          </p:cNvSpPr>
          <p:nvPr/>
        </p:nvSpPr>
        <p:spPr bwMode="auto">
          <a:xfrm>
            <a:off x="2352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 D7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0613" name="WordArt 5"/>
          <p:cNvSpPr>
            <a:spLocks noChangeArrowheads="1" noChangeShapeType="1" noTextEdit="1"/>
          </p:cNvSpPr>
          <p:nvPr/>
        </p:nvSpPr>
        <p:spPr bwMode="auto">
          <a:xfrm>
            <a:off x="1984375" y="3517636"/>
            <a:ext cx="5167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are bound for Canaan land,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prepare your heart.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we wish there in to stand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us play our part.</a:t>
            </a:r>
          </a:p>
        </p:txBody>
      </p:sp>
    </p:spTree>
    <p:extLst>
      <p:ext uri="{BB962C8B-B14F-4D97-AF65-F5344CB8AC3E}">
        <p14:creationId xmlns:p14="http://schemas.microsoft.com/office/powerpoint/2010/main" val="106224860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2231761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D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3492500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9590" name="WordArt 6"/>
          <p:cNvSpPr>
            <a:spLocks noChangeArrowheads="1" noChangeShapeType="1" noTextEdit="1"/>
          </p:cNvSpPr>
          <p:nvPr/>
        </p:nvSpPr>
        <p:spPr bwMode="auto">
          <a:xfrm>
            <a:off x="1811074" y="3517636"/>
            <a:ext cx="5548313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Faith of our fathers, holy faith!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will be true to Thee till death.</a:t>
            </a:r>
          </a:p>
        </p:txBody>
      </p:sp>
    </p:spTree>
    <p:extLst>
      <p:ext uri="{BB962C8B-B14F-4D97-AF65-F5344CB8AC3E}">
        <p14:creationId xmlns:p14="http://schemas.microsoft.com/office/powerpoint/2010/main" val="21936822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1206500" y="3302000"/>
            <a:ext cx="679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Faither of our fathers! We will love</a:t>
            </a:r>
          </a:p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Both friend and foe in all our strife;</a:t>
            </a:r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2411678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G                  A7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2661" name="WordArt 5"/>
          <p:cNvSpPr>
            <a:spLocks noChangeArrowheads="1" noChangeShapeType="1" noTextEdit="1"/>
          </p:cNvSpPr>
          <p:nvPr/>
        </p:nvSpPr>
        <p:spPr bwMode="auto">
          <a:xfrm>
            <a:off x="1984375" y="3517636"/>
            <a:ext cx="5167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are bound for Canaan land,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prepare your heart.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we wish there in to stand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us play our part.</a:t>
            </a:r>
          </a:p>
        </p:txBody>
      </p:sp>
    </p:spTree>
    <p:extLst>
      <p:ext uri="{BB962C8B-B14F-4D97-AF65-F5344CB8AC3E}">
        <p14:creationId xmlns:p14="http://schemas.microsoft.com/office/powerpoint/2010/main" val="96595218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1206500" y="3302000"/>
            <a:ext cx="679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And preach thee, too, as love knows how</a:t>
            </a:r>
          </a:p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By kindly words and virtuous life:</a:t>
            </a:r>
          </a:p>
        </p:txBody>
      </p:sp>
      <p:sp>
        <p:nvSpPr>
          <p:cNvPr id="581635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1636" name="Rectangle 4"/>
          <p:cNvSpPr>
            <a:spLocks noChangeArrowheads="1"/>
          </p:cNvSpPr>
          <p:nvPr/>
        </p:nvSpPr>
        <p:spPr bwMode="auto">
          <a:xfrm>
            <a:off x="2352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 D7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1637" name="WordArt 5"/>
          <p:cNvSpPr>
            <a:spLocks noChangeArrowheads="1" noChangeShapeType="1" noTextEdit="1"/>
          </p:cNvSpPr>
          <p:nvPr/>
        </p:nvSpPr>
        <p:spPr bwMode="auto">
          <a:xfrm>
            <a:off x="1984375" y="3517636"/>
            <a:ext cx="5167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are bound for Canaan land,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prepare your heart.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we wish there in to stand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us play our part.</a:t>
            </a:r>
          </a:p>
        </p:txBody>
      </p:sp>
    </p:spTree>
    <p:extLst>
      <p:ext uri="{BB962C8B-B14F-4D97-AF65-F5344CB8AC3E}">
        <p14:creationId xmlns:p14="http://schemas.microsoft.com/office/powerpoint/2010/main" val="393107671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2231761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D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3492500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D7                 G         C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3686" name="WordArt 6"/>
          <p:cNvSpPr>
            <a:spLocks noChangeArrowheads="1" noChangeShapeType="1" noTextEdit="1"/>
          </p:cNvSpPr>
          <p:nvPr/>
        </p:nvSpPr>
        <p:spPr bwMode="auto">
          <a:xfrm>
            <a:off x="1811074" y="3517636"/>
            <a:ext cx="5548313" cy="11403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Faith of our fathers, holy faith!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will be true to Thee till death.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19801143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2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635465</TotalTime>
  <Words>438</Words>
  <Application>Microsoft Office PowerPoint</Application>
  <PresentationFormat>On-screen Show (16:10)</PresentationFormat>
  <Paragraphs>121</Paragraphs>
  <Slides>53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45</vt:i4>
      </vt:variant>
      <vt:variant>
        <vt:lpstr>Slide Titles</vt:lpstr>
      </vt:variant>
      <vt:variant>
        <vt:i4>53</vt:i4>
      </vt:variant>
    </vt:vector>
  </HeadingPairs>
  <TitlesOfParts>
    <vt:vector size="109" baseType="lpstr">
      <vt:lpstr>HY견고딕</vt:lpstr>
      <vt:lpstr>HY견고딕</vt:lpstr>
      <vt:lpstr>굴림</vt:lpstr>
      <vt:lpstr>굴림</vt:lpstr>
      <vt:lpstr>맑은 고딕</vt:lpstr>
      <vt:lpstr>바탕체</vt:lpstr>
      <vt:lpstr>Arial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기본 디자인</vt:lpstr>
      <vt:lpstr>4_기본 디자인</vt:lpstr>
      <vt:lpstr>5_기본 디자인</vt:lpstr>
      <vt:lpstr>6_기본 디자인</vt:lpstr>
      <vt:lpstr>7_기본 디자인</vt:lpstr>
      <vt:lpstr>8_기본 디자인</vt:lpstr>
      <vt:lpstr>9_기본 디자인</vt:lpstr>
      <vt:lpstr>10_기본 디자인</vt:lpstr>
      <vt:lpstr>11_기본 디자인</vt:lpstr>
      <vt:lpstr>12_기본 디자인</vt:lpstr>
      <vt:lpstr>14_기본 디자인</vt:lpstr>
      <vt:lpstr>15_기본 디자인</vt:lpstr>
      <vt:lpstr>19_기본 디자인</vt:lpstr>
      <vt:lpstr>20_기본 디자인</vt:lpstr>
      <vt:lpstr>22_기본 디자인</vt:lpstr>
      <vt:lpstr>24_기본 디자인</vt:lpstr>
      <vt:lpstr>25_기본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(히 6:1)  그러므로 우리가 그리스도의 도의 초보를 버리고 죽은 행실을 회개함과 하나님께 대한 신앙과 (히 6:2)  세례들과 안수와 죽은 자의 부활과 영원한 심판에 관한 교훈의 터를 다시 닦지 말고 완전한 데로 나아갈지니라 (히 6:3)  하나님께서 허락하시면 우리가 이것을 하리라 (히 6:4)  한 번 빛을 받고 하늘의 은사를 맛보고 성령에 참여한 바 되고 </vt:lpstr>
      <vt:lpstr> (히 6:5)  하나님의 선한 말씀과 내세의 능력을 맛보고도(히 6:6)  타락한 자들은 다시 새롭게 하여 회개하게 할 수 없나니 이는 그들이 하나님의 아들을 다시 십자가에 못 박아 드러내 놓고 욕되게 함이라 (히 6:7)  땅이 그 위에 자주 내리는 비를 흡수하여 밭 가는 자들이 쓰기에 합당한 채소를 내면 하나님께 복을 받고 </vt:lpstr>
      <vt:lpstr>   (히 6:8)  만일 가시와 엉겅퀴를 내면 버림을 당하고 저주함에 가까워 그 마지막은 불사름이 되리라 (히 6:9)  사랑하는 자들아 우리가 이같이 말하나 너희에게는 이보다 더 좋은 것 곧 구원에 속한 것이 있음을 확신하노라 (히 6:10)  하나님은 불의하지 아니하사 너희 행위와 그의 이름을 위하여 나타낸 사랑으로 이미 성도를 섬긴 것과 이제도 섬기고 있는 것을 잊어버리지 아니하시느니라 </vt:lpstr>
      <vt:lpstr>(히 6:11)  우리가 간절히 원하는 것은 너희 각 사람이 동일한 부지런함을 나타내어 끝까지 소망의 풍성함에 이르러 (히 6:12)  게으르지 아니하고 믿음과 오래 참음으로 말미암아 약속들을 기업으로 받는 자들을 본받는 자 되게 하려는 것이니라 </vt:lpstr>
      <vt:lpstr> (히 5:8)  그가 아들이시면서도 받으신 고난으로 순종함을 배워서 (히 5:9)  온전하게 되셨은즉 자기에게 순종하는 모든 자에게 영원한 구원의 근원이 되시고 (히 5:10)  하나님께 멜기세덱의 반차를 따른 대제사장이라 칭하심을 받으셨느니라 </vt:lpstr>
      <vt:lpstr>(히 7:24)  예수는 영원히 계시므로 그 제사장 직분도 갈리지 아니하느니라  (히 7:25) 그러므로 자기를 힘입어 하나님께 나아가는 자들을 온전히 구원하실 수 있으니 이는 그가 항상 살아 계셔서 그들을 위하여 간구하심이라 (요 5:24) 내가 진실로 진실로 너희에게 이르노니 내 말을 듣고 또 나 보내신 이를 믿는 자는 영생을 얻었고 심판에 이르지 아니하나니 사망에서 생명으로 옮겼느니라 </vt:lpstr>
      <vt:lpstr>  (롬 8:33)  누가 능히 하나님께서 택하신 자들을 고발하리요 의롭다 하신 이는 하나님이시니 (롬 8:34)  누가 정죄하리요 죽으실 뿐 아니라 다시 살아나신 이는 그리스도 예수시니 그는 하나님 우편에 계신 자요 우리를 위하여 간구하시는 자시니라 (롬 8:35)  누가 우리를 그리스도의 사랑에서 끊으리요 환난이나 곤고나 박해나 기근이나 적신이나 위험이나 칼이랴 </vt:lpstr>
      <vt:lpstr>(히 2:9)  오직 우리가 천사들보다 잠시 동안 못하게 하심을 입은 자 곧 죽음의 고난 받으심으로 말미암아 영광과 존귀로 관을 쓰신 예수를 보니 이를 행하심은 하나님의 은혜로 말미암아 모든 사람을 위하여 죽음을 맛보려 하심이라 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완전한 데로 나아갈지니라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6250</cp:revision>
  <dcterms:created xsi:type="dcterms:W3CDTF">2008-11-11T01:40:04Z</dcterms:created>
  <dcterms:modified xsi:type="dcterms:W3CDTF">2017-05-28T04:17:22Z</dcterms:modified>
</cp:coreProperties>
</file>