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3935" r:id="rId29"/>
    <p:sldMasterId id="2147493937" r:id="rId30"/>
    <p:sldMasterId id="2147493939" r:id="rId31"/>
    <p:sldMasterId id="2147493941" r:id="rId32"/>
    <p:sldMasterId id="2147493943" r:id="rId33"/>
    <p:sldMasterId id="2147493945" r:id="rId34"/>
    <p:sldMasterId id="2147493947" r:id="rId35"/>
    <p:sldMasterId id="2147493949" r:id="rId36"/>
    <p:sldMasterId id="2147493951" r:id="rId37"/>
    <p:sldMasterId id="2147493953" r:id="rId38"/>
    <p:sldMasterId id="2147493955" r:id="rId39"/>
    <p:sldMasterId id="2147493957" r:id="rId40"/>
    <p:sldMasterId id="2147493959" r:id="rId41"/>
    <p:sldMasterId id="2147493961" r:id="rId42"/>
  </p:sldMasterIdLst>
  <p:notesMasterIdLst>
    <p:notesMasterId r:id="rId97"/>
  </p:notesMasterIdLst>
  <p:handoutMasterIdLst>
    <p:handoutMasterId r:id="rId98"/>
  </p:handoutMasterIdLst>
  <p:sldIdLst>
    <p:sldId id="4577" r:id="rId43"/>
    <p:sldId id="4578" r:id="rId44"/>
    <p:sldId id="4595" r:id="rId45"/>
    <p:sldId id="8069" r:id="rId46"/>
    <p:sldId id="8070" r:id="rId47"/>
    <p:sldId id="8071" r:id="rId48"/>
    <p:sldId id="8072" r:id="rId49"/>
    <p:sldId id="8073" r:id="rId50"/>
    <p:sldId id="8074" r:id="rId51"/>
    <p:sldId id="8075" r:id="rId52"/>
    <p:sldId id="4624" r:id="rId53"/>
    <p:sldId id="8153" r:id="rId54"/>
    <p:sldId id="8094" r:id="rId55"/>
    <p:sldId id="8095" r:id="rId56"/>
    <p:sldId id="8096" r:id="rId57"/>
    <p:sldId id="8097" r:id="rId58"/>
    <p:sldId id="8098" r:id="rId59"/>
    <p:sldId id="4060" r:id="rId60"/>
    <p:sldId id="4245" r:id="rId61"/>
    <p:sldId id="8238" r:id="rId62"/>
    <p:sldId id="7723" r:id="rId63"/>
    <p:sldId id="7724" r:id="rId64"/>
    <p:sldId id="7661" r:id="rId65"/>
    <p:sldId id="8217" r:id="rId66"/>
    <p:sldId id="8259" r:id="rId67"/>
    <p:sldId id="7864" r:id="rId68"/>
    <p:sldId id="8260" r:id="rId69"/>
    <p:sldId id="8261" r:id="rId70"/>
    <p:sldId id="8263" r:id="rId71"/>
    <p:sldId id="8262" r:id="rId72"/>
    <p:sldId id="8264" r:id="rId73"/>
    <p:sldId id="4599" r:id="rId74"/>
    <p:sldId id="8274" r:id="rId75"/>
    <p:sldId id="8275" r:id="rId76"/>
    <p:sldId id="8276" r:id="rId77"/>
    <p:sldId id="8277" r:id="rId78"/>
    <p:sldId id="8278" r:id="rId79"/>
    <p:sldId id="4635" r:id="rId80"/>
    <p:sldId id="8265" r:id="rId81"/>
    <p:sldId id="8266" r:id="rId82"/>
    <p:sldId id="8267" r:id="rId83"/>
    <p:sldId id="8268" r:id="rId84"/>
    <p:sldId id="8269" r:id="rId85"/>
    <p:sldId id="8270" r:id="rId86"/>
    <p:sldId id="8271" r:id="rId87"/>
    <p:sldId id="8272" r:id="rId88"/>
    <p:sldId id="8273" r:id="rId89"/>
    <p:sldId id="7931" r:id="rId90"/>
    <p:sldId id="4638" r:id="rId91"/>
    <p:sldId id="4830" r:id="rId92"/>
    <p:sldId id="4602" r:id="rId93"/>
    <p:sldId id="4603" r:id="rId94"/>
    <p:sldId id="4604" r:id="rId95"/>
    <p:sldId id="4827" r:id="rId9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5214" autoAdjust="0"/>
  </p:normalViewPr>
  <p:slideViewPr>
    <p:cSldViewPr>
      <p:cViewPr>
        <p:scale>
          <a:sx n="50" d="100"/>
          <a:sy n="50" d="100"/>
        </p:scale>
        <p:origin x="1722" y="61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5.xml"/><Relationship Id="rId63" Type="http://schemas.openxmlformats.org/officeDocument/2006/relationships/slide" Target="slides/slide21.xml"/><Relationship Id="rId68" Type="http://schemas.openxmlformats.org/officeDocument/2006/relationships/slide" Target="slides/slide26.xml"/><Relationship Id="rId84" Type="http://schemas.openxmlformats.org/officeDocument/2006/relationships/slide" Target="slides/slide42.xml"/><Relationship Id="rId89" Type="http://schemas.openxmlformats.org/officeDocument/2006/relationships/slide" Target="slides/slide4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1.xml"/><Relationship Id="rId58" Type="http://schemas.openxmlformats.org/officeDocument/2006/relationships/slide" Target="slides/slide16.xml"/><Relationship Id="rId74" Type="http://schemas.openxmlformats.org/officeDocument/2006/relationships/slide" Target="slides/slide32.xml"/><Relationship Id="rId79" Type="http://schemas.openxmlformats.org/officeDocument/2006/relationships/slide" Target="slides/slide37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8.xml"/><Relationship Id="rId95" Type="http://schemas.openxmlformats.org/officeDocument/2006/relationships/slide" Target="slides/slide53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.xml"/><Relationship Id="rId48" Type="http://schemas.openxmlformats.org/officeDocument/2006/relationships/slide" Target="slides/slide6.xml"/><Relationship Id="rId64" Type="http://schemas.openxmlformats.org/officeDocument/2006/relationships/slide" Target="slides/slide22.xml"/><Relationship Id="rId69" Type="http://schemas.openxmlformats.org/officeDocument/2006/relationships/slide" Target="slides/slide27.xml"/><Relationship Id="rId80" Type="http://schemas.openxmlformats.org/officeDocument/2006/relationships/slide" Target="slides/slide38.xml"/><Relationship Id="rId85" Type="http://schemas.openxmlformats.org/officeDocument/2006/relationships/slide" Target="slides/slide4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4.xml"/><Relationship Id="rId59" Type="http://schemas.openxmlformats.org/officeDocument/2006/relationships/slide" Target="slides/slide17.xml"/><Relationship Id="rId67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2.xml"/><Relationship Id="rId62" Type="http://schemas.openxmlformats.org/officeDocument/2006/relationships/slide" Target="slides/slide20.xml"/><Relationship Id="rId70" Type="http://schemas.openxmlformats.org/officeDocument/2006/relationships/slide" Target="slides/slide28.xml"/><Relationship Id="rId75" Type="http://schemas.openxmlformats.org/officeDocument/2006/relationships/slide" Target="slides/slide33.xml"/><Relationship Id="rId83" Type="http://schemas.openxmlformats.org/officeDocument/2006/relationships/slide" Target="slides/slide41.xml"/><Relationship Id="rId88" Type="http://schemas.openxmlformats.org/officeDocument/2006/relationships/slide" Target="slides/slide46.xml"/><Relationship Id="rId91" Type="http://schemas.openxmlformats.org/officeDocument/2006/relationships/slide" Target="slides/slide49.xml"/><Relationship Id="rId96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7.xml"/><Relationship Id="rId57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2.xml"/><Relationship Id="rId52" Type="http://schemas.openxmlformats.org/officeDocument/2006/relationships/slide" Target="slides/slide10.xml"/><Relationship Id="rId60" Type="http://schemas.openxmlformats.org/officeDocument/2006/relationships/slide" Target="slides/slide18.xml"/><Relationship Id="rId65" Type="http://schemas.openxmlformats.org/officeDocument/2006/relationships/slide" Target="slides/slide23.xml"/><Relationship Id="rId73" Type="http://schemas.openxmlformats.org/officeDocument/2006/relationships/slide" Target="slides/slide31.xml"/><Relationship Id="rId78" Type="http://schemas.openxmlformats.org/officeDocument/2006/relationships/slide" Target="slides/slide36.xml"/><Relationship Id="rId81" Type="http://schemas.openxmlformats.org/officeDocument/2006/relationships/slide" Target="slides/slide39.xml"/><Relationship Id="rId86" Type="http://schemas.openxmlformats.org/officeDocument/2006/relationships/slide" Target="slides/slide44.xml"/><Relationship Id="rId94" Type="http://schemas.openxmlformats.org/officeDocument/2006/relationships/slide" Target="slides/slide5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8.xml"/><Relationship Id="rId55" Type="http://schemas.openxmlformats.org/officeDocument/2006/relationships/slide" Target="slides/slide13.xml"/><Relationship Id="rId76" Type="http://schemas.openxmlformats.org/officeDocument/2006/relationships/slide" Target="slides/slide34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9.xml"/><Relationship Id="rId92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3.xml"/><Relationship Id="rId66" Type="http://schemas.openxmlformats.org/officeDocument/2006/relationships/slide" Target="slides/slide24.xml"/><Relationship Id="rId87" Type="http://schemas.openxmlformats.org/officeDocument/2006/relationships/slide" Target="slides/slide45.xml"/><Relationship Id="rId61" Type="http://schemas.openxmlformats.org/officeDocument/2006/relationships/slide" Target="slides/slide19.xml"/><Relationship Id="rId82" Type="http://schemas.openxmlformats.org/officeDocument/2006/relationships/slide" Target="slides/slide4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4.xml"/><Relationship Id="rId77" Type="http://schemas.openxmlformats.org/officeDocument/2006/relationships/slide" Target="slides/slide35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9.xml"/><Relationship Id="rId72" Type="http://schemas.openxmlformats.org/officeDocument/2006/relationships/slide" Target="slides/slide30.xml"/><Relationship Id="rId93" Type="http://schemas.openxmlformats.org/officeDocument/2006/relationships/slide" Target="slides/slide51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525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맑은 고딕" panose="020B0503020000020004" pitchFamily="50" charset="-127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latinLnBrk="1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279340-0B23-4C2D-AF0B-F6C5C0E62415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7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37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54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718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2396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29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7977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372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3948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335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3823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414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591F58B-602D-4DCA-9505-03147CD15308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8506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78E0AF2-BE47-4295-B178-C70CE3308983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AB428A9-257F-4352-A0CA-BDDAB7E3F347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39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78E0AF2-BE47-4295-B178-C70CE3308983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AB428A9-257F-4352-A0CA-BDDAB7E3F347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05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78E0AF2-BE47-4295-B178-C70CE3308983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AB428A9-257F-4352-A0CA-BDDAB7E3F347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65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78E0AF2-BE47-4295-B178-C70CE3308983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AB428A9-257F-4352-A0CA-BDDAB7E3F347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61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B78E0AF2-BE47-4295-B178-C70CE3308983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AB428A9-257F-4352-A0CA-BDDAB7E3F347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4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03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3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92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3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733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4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87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4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89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4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781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4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141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4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761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5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7F75F95-8723-4DF6-BE4C-C9F533F901A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018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5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068ED26-40D3-4130-8A0B-F0159B7CF786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72F5FF7-B878-45B4-8FAC-2E53BE03CB6B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6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5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068ED26-40D3-4130-8A0B-F0159B7CF786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72F5FF7-B878-45B4-8FAC-2E53BE03CB6B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5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068ED26-40D3-4130-8A0B-F0159B7CF786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72F5FF7-B878-45B4-8FAC-2E53BE03CB6B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2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5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068ED26-40D3-4130-8A0B-F0159B7CF786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72F5FF7-B878-45B4-8FAC-2E53BE03CB6B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6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068ED26-40D3-4130-8A0B-F0159B7CF786}" type="datetimeFigureOut">
              <a:rPr lang="ko-KR" altLang="en-US" smtClean="0">
                <a:cs typeface="Arial" panose="020B0604020202020204" pitchFamily="34" charset="0"/>
              </a:rPr>
              <a:pPr defTabSz="761970"/>
              <a:t>2017-05-20</a:t>
            </a:fld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endParaRPr lang="ko-KR" altLang="en-US" smtClean="0">
              <a:cs typeface="Arial" panose="020B0604020202020204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F72F5FF7-B878-45B4-8FAC-2E53BE03CB6B}" type="slidenum">
              <a:rPr lang="ko-KR" altLang="en-US" smtClean="0">
                <a:cs typeface="Arial" panose="020B0604020202020204" pitchFamily="34" charset="0"/>
              </a:rPr>
              <a:pPr defTabSz="761970"/>
              <a:t>‹#›</a:t>
            </a:fld>
            <a:endParaRPr lang="ko-KR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6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5</a:t>
            </a:r>
            <a:r>
              <a:rPr lang="en-US" altLang="ko-KR" sz="8000" b="1" dirty="0" smtClean="0">
                <a:latin typeface="+mn-ea"/>
                <a:ea typeface="+mn-ea"/>
              </a:rPr>
              <a:t>:1-10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대제사장마다 </a:t>
            </a:r>
            <a:r>
              <a:rPr lang="ko-KR" altLang="en-US" sz="3200" b="1" dirty="0"/>
              <a:t>사람 가운데서 택한 자이므로 하나님께 속한 일에 사람을 위하여 예물과 속죄하는 제사를 드리게 하나니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무식하고 미혹된 자를 능히 용납할 수 있는 것은 자기도 연약에 휩싸여 있음이라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백성을 위하여 속죄제를 드림과 같이 또한 자신을 위하여도 드리는 것이 마땅하니라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존귀는 아무도 스스로 취하지 못하고 오직 아론과 같이 하나님의 부르심을 받은 자라야 할 것이니라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이와 같이 그리스도께서 대제사장 되심도 스스로 영광을 취하심이 아니요 오직 말씀하신 이가 그에게 이르시되 너는 내 아들이니 내가 오늘 너를 낳았다 하셨고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이와 같이 다른 데서 말씀하시되 네가 영원히 멜기세덱의 반차를 따르는 제사장이라 하셨으니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육체에 계실 때에 자기를 죽음에서 능히 구원하실 이에게 심한 통곡과 눈물로 간구와 소원을 올렸고 그의 경건하심으로 말미암아 들으심을 얻었느니라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아들이시면서도 받으신 고난으로 순종함을 배워서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온전하게 </a:t>
            </a:r>
            <a:r>
              <a:rPr lang="ko-KR" altLang="en-US" sz="3200" b="1" dirty="0"/>
              <a:t>되셨은즉 자기에게 순종하는 모든 자에게 영원한 구원의 근원이 되시고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5:10)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하나님께 </a:t>
            </a:r>
            <a:r>
              <a:rPr lang="ko-KR" altLang="en-US" sz="3200" b="1" dirty="0"/>
              <a:t>멜기세덱의 반차를 따른 대제사장이라 칭하심을 받으셨느니라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소돔 </a:t>
            </a:r>
            <a:r>
              <a:rPr lang="ko-KR" altLang="en-US" sz="3200" b="1" dirty="0"/>
              <a:t>왕과 고모라 왕과 아드마 왕과 스보임 왕과 벨라 곧 소알 왕이 나와서 싯딤 골짜기에서 그들과 전쟁을 하기 위하여 진을 쳤더니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엘람 </a:t>
            </a:r>
            <a:r>
              <a:rPr lang="ko-KR" altLang="en-US" sz="3200" b="1" dirty="0"/>
              <a:t>왕 그돌라오멜과 고임 왕 디달과 시날 왕 아므라벨과 엘라살 왕 아리옥 네 왕이 곧 그 다섯 왕과 맞서니라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싯딤 </a:t>
            </a:r>
            <a:r>
              <a:rPr lang="ko-KR" altLang="en-US" sz="3200" b="1" dirty="0"/>
              <a:t>골짜기에는 역청 구덩이가 많은지라 소돔 왕과 고모라 왕이 달아날 때에 그들이 거기 빠지고 그 나머지는 산으로 도망하매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47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왕이 소돔과 고모라의 모든 재물과 양식을 빼앗아 </a:t>
            </a:r>
            <a:r>
              <a:rPr lang="ko-KR" altLang="en-US" sz="3200" b="1" dirty="0" smtClean="0"/>
              <a:t>가고</a:t>
            </a:r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소돔에 </a:t>
            </a:r>
            <a:r>
              <a:rPr lang="ko-KR" altLang="en-US" sz="3200" b="1" dirty="0"/>
              <a:t>거주하는 아브람의 조카 롯도 사로잡고 그 재물까지 노략하여 갔더라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도망한 </a:t>
            </a:r>
            <a:r>
              <a:rPr lang="ko-KR" altLang="en-US" sz="3200" b="1" dirty="0"/>
              <a:t>자가 와서 히브리 사람 아브람에게 알리니 그때에 아브람이 아모리 족속 마므레의 상수리 수풀 근처에 거주하였더라 </a:t>
            </a:r>
            <a:br>
              <a:rPr lang="ko-KR" altLang="en-US" sz="3200" b="1" dirty="0"/>
            </a:br>
            <a:r>
              <a:rPr lang="ko-KR" altLang="en-US" sz="3200" b="1" dirty="0"/>
              <a:t>마므레는 에스골의 형제요 또 아넬의 형제라 이들은 아브람과 동맹한 사람들이더라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7973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아브람이 </a:t>
            </a:r>
            <a:r>
              <a:rPr lang="ko-KR" altLang="en-US" sz="3200" b="1" dirty="0"/>
              <a:t>그의 조카가 사로잡혔음을 듣고 집에서 길리고 훈련된 자 삼백십팔 명을 거느리고 단까지 쫓아가서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그와 </a:t>
            </a:r>
            <a:r>
              <a:rPr lang="ko-KR" altLang="en-US" sz="3200" b="1" dirty="0"/>
              <a:t>그의 가신들이 나뉘어 밤에 그들을 쳐부수고 다메섹 왼편 호바까지 쫓아가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모든 </a:t>
            </a:r>
            <a:r>
              <a:rPr lang="ko-KR" altLang="en-US" sz="3200" b="1" dirty="0"/>
              <a:t>빼앗겼던 재물과 자기의 조카 롯과 그의 재물과 또 부녀와 친척을 다 찾아왔더라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아브람이 </a:t>
            </a:r>
            <a:r>
              <a:rPr lang="ko-KR" altLang="en-US" sz="3200" b="1" dirty="0"/>
              <a:t>그돌라오멜과 그와 함께 한 왕들을 쳐부수고 돌아올 때에 소돔 왕이 사웨 골짜기 곧 왕의 골짜기로 나와 그를 영접하였고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살렘 </a:t>
            </a:r>
            <a:r>
              <a:rPr lang="ko-KR" altLang="en-US" sz="3200" b="1" dirty="0"/>
              <a:t>왕 멜기세덱이 떡과 포도주를 가지고 나왔으니 그는 지극히 높으신 하나님의 제사장이었더라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438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아브람에게 축복하여 이르되 천지의 주재이시요 지극히 높으신 하나님이여 아브람에게 복을 주옵소서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창 </a:t>
            </a:r>
            <a:r>
              <a:rPr lang="en-US" altLang="ko-KR" sz="3200" b="1" dirty="0"/>
              <a:t>14:20)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 </a:t>
            </a:r>
            <a:r>
              <a:rPr lang="ko-KR" altLang="en-US" sz="3200" b="1" dirty="0"/>
              <a:t>대적을 네 손에 붙이신 지극히 높으신 하나님을 찬송할지로다 하매 아브람이 그 얻은 것에서 십분의 일을 멜기세덱에게 주었더라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343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대하 </a:t>
            </a:r>
            <a:r>
              <a:rPr lang="en-US" altLang="ko-KR" sz="3200" b="1" dirty="0"/>
              <a:t>8:14)	</a:t>
            </a:r>
            <a:br>
              <a:rPr lang="en-US" altLang="ko-KR" sz="3200" b="1" dirty="0"/>
            </a:br>
            <a:r>
              <a:rPr lang="ko-KR" altLang="en-US" sz="3200" b="1" dirty="0"/>
              <a:t>솔로몬이 또 그의 아버지 다윗의 규례를 따라 제사장들의 반열을 정하여 섬기게 하고 레위 사람들에게도 그 직분을 맡겨 매일의 일과대로 찬송하며 제사장들 앞에서 수종들게 하며 또 문지기들에게 그 반열을 따라 각 문을 지키게 하였으니 이는 하나님의 사람 다윗이 전에 이렇게 명령하였음이라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6852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22:14)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때가 </a:t>
            </a:r>
            <a:r>
              <a:rPr lang="ko-KR" altLang="en-US" sz="3200" b="1" dirty="0"/>
              <a:t>이르매 예수께서 사도들과 함께 앉으사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22:15)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이르시되 </a:t>
            </a:r>
            <a:r>
              <a:rPr lang="ko-KR" altLang="en-US" sz="3200" b="1" dirty="0"/>
              <a:t>내가 고난을 받기 전에 너희와 함께 이 유월절 먹기를 원하고 원하였노라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22:19)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떡을 가져 감사 기도 하시고 떼어 그들에게 주시며 이르시되 이것은 너희를 위하여 주는 내 몸이라 너희가 이를 행하여 나를 기념하라 하시고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눅 </a:t>
            </a:r>
            <a:r>
              <a:rPr lang="en-US" altLang="ko-KR" sz="3200" b="1" dirty="0"/>
              <a:t>22:20)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저녁 </a:t>
            </a:r>
            <a:r>
              <a:rPr lang="ko-KR" altLang="en-US" sz="3200" b="1" dirty="0"/>
              <a:t>먹은 후에 잔도 그와 같이 하여 이르시되 이 잔은 내 피로 세우는 새 언약이니 곧 너희를 위하여 붓는 것이라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8983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7:11)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레위 </a:t>
            </a:r>
            <a:r>
              <a:rPr lang="ko-KR" altLang="en-US" sz="3200" b="1" dirty="0"/>
              <a:t>계통의 제사 직분으로 말미암아 온전함을 얻을 수 있었으면 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백성이 그 아래에서 율법을 받았으니</a:t>
            </a:r>
            <a:r>
              <a:rPr lang="en-US" altLang="ko-KR" sz="3200" b="1" dirty="0"/>
              <a:t>) </a:t>
            </a:r>
            <a:r>
              <a:rPr lang="ko-KR" altLang="en-US" sz="3200" b="1" dirty="0"/>
              <a:t>어찌하여 아론의 반차를 따르지 않고 멜기세덱의 반차를 따르는 다른 한 제사장을 세울 필요가 있느냐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그리로 </a:t>
            </a:r>
            <a:r>
              <a:rPr lang="ko-KR" altLang="en-US" sz="3200" b="1" dirty="0"/>
              <a:t>앞서 가신 예수께서 멜기세덱의 반차를 따라 영원히 대제사장이 되어 우리를 위하여 들어 가셨느니라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9746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9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7" descr="그림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1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그림 6" descr="그림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4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그림 6" descr="그림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4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6" descr="그림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8594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5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9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그림 6" descr="그림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428"/>
            <a:ext cx="762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5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b="1" dirty="0" smtClean="0">
                <a:solidFill>
                  <a:schemeClr val="accent6"/>
                </a:solidFill>
              </a:rPr>
              <a:t>멜기세덱의 </a:t>
            </a:r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ko-KR" altLang="en-US" b="1" dirty="0" smtClean="0">
                <a:solidFill>
                  <a:schemeClr val="accent6"/>
                </a:solidFill>
              </a:rPr>
              <a:t>반차를 </a:t>
            </a:r>
            <a:r>
              <a:rPr lang="ko-KR" altLang="en-US" b="1" dirty="0">
                <a:solidFill>
                  <a:schemeClr val="accent6"/>
                </a:solidFill>
              </a:rPr>
              <a:t>쫒은 대제사장</a:t>
            </a:r>
            <a:r>
              <a:rPr lang="en-US" b="1" dirty="0">
                <a:solidFill>
                  <a:schemeClr val="accent6"/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/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ko-KR" altLang="en-US" b="1" dirty="0" smtClean="0">
                <a:solidFill>
                  <a:schemeClr val="accent6"/>
                </a:solidFill>
              </a:rPr>
              <a:t>예수 </a:t>
            </a:r>
            <a:r>
              <a:rPr lang="ko-KR" altLang="en-US" b="1" dirty="0">
                <a:solidFill>
                  <a:schemeClr val="accent6"/>
                </a:solidFill>
              </a:rPr>
              <a:t>그리스도</a:t>
            </a: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sz="4800" b="1" dirty="0">
                <a:solidFill>
                  <a:schemeClr val="accent6"/>
                </a:solidFill>
              </a:rPr>
              <a:t/>
            </a:r>
            <a:br>
              <a:rPr lang="en-US" sz="4800" b="1" dirty="0">
                <a:solidFill>
                  <a:schemeClr val="accent6"/>
                </a:solidFill>
              </a:rPr>
            </a:br>
            <a:r>
              <a:rPr lang="en-US" sz="4800" b="1" dirty="0">
                <a:solidFill>
                  <a:schemeClr val="accent6"/>
                </a:solidFill>
              </a:rPr>
              <a:t/>
            </a:r>
            <a:br>
              <a:rPr lang="en-US" sz="4800" b="1" dirty="0">
                <a:solidFill>
                  <a:schemeClr val="accent6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sz="6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669646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      A        F#m             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471209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      F#m         B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599407" y="3517636"/>
            <a:ext cx="591343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Alas! and did my Caviour bleed,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did my Sov’reign die?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Would He devote that sacred head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such a worm as I?</a:t>
            </a:r>
          </a:p>
        </p:txBody>
      </p:sp>
    </p:spTree>
    <p:extLst>
      <p:ext uri="{BB962C8B-B14F-4D97-AF65-F5344CB8AC3E}">
        <p14:creationId xmlns:p14="http://schemas.microsoft.com/office/powerpoint/2010/main" val="28319254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131344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320939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B7                                           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85333" y="3517636"/>
            <a:ext cx="67468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At the Cross, at the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where I first saw the light,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the burden of my heart rolled away,</a:t>
            </a:r>
          </a:p>
        </p:txBody>
      </p:sp>
    </p:spTree>
    <p:extLst>
      <p:ext uri="{BB962C8B-B14F-4D97-AF65-F5344CB8AC3E}">
        <p14:creationId xmlns:p14="http://schemas.microsoft.com/office/powerpoint/2010/main" val="327253332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591594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                         E                 F#m       B7   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WordArt 4"/>
          <p:cNvSpPr>
            <a:spLocks noChangeArrowheads="1" noChangeShapeType="1" noTextEdit="1"/>
          </p:cNvSpPr>
          <p:nvPr/>
        </p:nvSpPr>
        <p:spPr bwMode="auto">
          <a:xfrm>
            <a:off x="1091407" y="2436813"/>
            <a:ext cx="6937375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It was there by faith I received my sight,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now I am happy all the day!</a:t>
            </a:r>
          </a:p>
        </p:txBody>
      </p:sp>
    </p:spTree>
    <p:extLst>
      <p:ext uri="{BB962C8B-B14F-4D97-AF65-F5344CB8AC3E}">
        <p14:creationId xmlns:p14="http://schemas.microsoft.com/office/powerpoint/2010/main" val="7244313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2669646" y="697178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      A        F#m             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471209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      F#m         B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7" name="WordArt 5"/>
          <p:cNvSpPr>
            <a:spLocks noChangeArrowheads="1" noChangeShapeType="1" noTextEdit="1"/>
          </p:cNvSpPr>
          <p:nvPr/>
        </p:nvSpPr>
        <p:spPr bwMode="auto">
          <a:xfrm>
            <a:off x="1607344" y="3517636"/>
            <a:ext cx="59055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Was it for crimes that I have done,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groaned upon the tree?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Amazing pity, grace unknown,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love beyond degree!</a:t>
            </a:r>
          </a:p>
        </p:txBody>
      </p:sp>
    </p:spTree>
    <p:extLst>
      <p:ext uri="{BB962C8B-B14F-4D97-AF65-F5344CB8AC3E}">
        <p14:creationId xmlns:p14="http://schemas.microsoft.com/office/powerpoint/2010/main" val="255411362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131344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320939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B7                                           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2389" name="WordArt 5"/>
          <p:cNvSpPr>
            <a:spLocks noChangeArrowheads="1" noChangeShapeType="1" noTextEdit="1"/>
          </p:cNvSpPr>
          <p:nvPr/>
        </p:nvSpPr>
        <p:spPr bwMode="auto">
          <a:xfrm>
            <a:off x="1185333" y="3517636"/>
            <a:ext cx="67468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At the Cross, at the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where I first saw the light,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the burden of my heart rolled away,</a:t>
            </a:r>
          </a:p>
        </p:txBody>
      </p:sp>
    </p:spTree>
    <p:extLst>
      <p:ext uri="{BB962C8B-B14F-4D97-AF65-F5344CB8AC3E}">
        <p14:creationId xmlns:p14="http://schemas.microsoft.com/office/powerpoint/2010/main" val="277516752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2591594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                         E                  F#m      B7   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3412" name="WordArt 4"/>
          <p:cNvSpPr>
            <a:spLocks noChangeArrowheads="1" noChangeShapeType="1" noTextEdit="1"/>
          </p:cNvSpPr>
          <p:nvPr/>
        </p:nvSpPr>
        <p:spPr bwMode="auto">
          <a:xfrm>
            <a:off x="1091407" y="2391833"/>
            <a:ext cx="6937375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It was there by faith I received my sight,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now I am happy all the day!</a:t>
            </a:r>
          </a:p>
        </p:txBody>
      </p:sp>
    </p:spTree>
    <p:extLst>
      <p:ext uri="{BB962C8B-B14F-4D97-AF65-F5344CB8AC3E}">
        <p14:creationId xmlns:p14="http://schemas.microsoft.com/office/powerpoint/2010/main" val="243492267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2729178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     A        F#m             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471209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      F#m         B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4437" name="WordArt 5"/>
          <p:cNvSpPr>
            <a:spLocks noChangeArrowheads="1" noChangeShapeType="1" noTextEdit="1"/>
          </p:cNvSpPr>
          <p:nvPr/>
        </p:nvSpPr>
        <p:spPr bwMode="auto">
          <a:xfrm>
            <a:off x="1862667" y="3517636"/>
            <a:ext cx="53498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No tears of grief can e’er repay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 debt of love I owe.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Here, Lord, I give myself away;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‘Tis all that I can do!</a:t>
            </a:r>
          </a:p>
        </p:txBody>
      </p:sp>
    </p:spTree>
    <p:extLst>
      <p:ext uri="{BB962C8B-B14F-4D97-AF65-F5344CB8AC3E}">
        <p14:creationId xmlns:p14="http://schemas.microsoft.com/office/powerpoint/2010/main" val="258320985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131344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                                           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3209396" y="1957917"/>
            <a:ext cx="70246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B7                                           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1365" name="WordArt 5"/>
          <p:cNvSpPr>
            <a:spLocks noChangeArrowheads="1" noChangeShapeType="1" noTextEdit="1"/>
          </p:cNvSpPr>
          <p:nvPr/>
        </p:nvSpPr>
        <p:spPr bwMode="auto">
          <a:xfrm>
            <a:off x="1185333" y="3517636"/>
            <a:ext cx="6746875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At the Cross, at the Cross,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where I first saw the light,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the burden of my heart rolled away,</a:t>
            </a:r>
          </a:p>
        </p:txBody>
      </p:sp>
    </p:spTree>
    <p:extLst>
      <p:ext uri="{BB962C8B-B14F-4D97-AF65-F5344CB8AC3E}">
        <p14:creationId xmlns:p14="http://schemas.microsoft.com/office/powerpoint/2010/main" val="169951365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2591594" y="697178"/>
            <a:ext cx="70246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                         E                  F#m       B7                   E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77508" name="WordArt 4"/>
          <p:cNvSpPr>
            <a:spLocks noChangeArrowheads="1" noChangeShapeType="1" noTextEdit="1"/>
          </p:cNvSpPr>
          <p:nvPr/>
        </p:nvSpPr>
        <p:spPr bwMode="auto">
          <a:xfrm>
            <a:off x="1091407" y="2391833"/>
            <a:ext cx="6937375" cy="825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It was there by faith I received my sight,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now I am happy all the day!</a:t>
            </a:r>
          </a:p>
        </p:txBody>
      </p:sp>
    </p:spTree>
    <p:extLst>
      <p:ext uri="{BB962C8B-B14F-4D97-AF65-F5344CB8AC3E}">
        <p14:creationId xmlns:p14="http://schemas.microsoft.com/office/powerpoint/2010/main" val="9166134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625255</TotalTime>
  <Words>403</Words>
  <Application>Microsoft Office PowerPoint</Application>
  <PresentationFormat>On-screen Show (16:10)</PresentationFormat>
  <Paragraphs>113</Paragraphs>
  <Slides>54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42</vt:i4>
      </vt:variant>
      <vt:variant>
        <vt:lpstr>Slide Titles</vt:lpstr>
      </vt:variant>
      <vt:variant>
        <vt:i4>54</vt:i4>
      </vt:variant>
    </vt:vector>
  </HeadingPairs>
  <TitlesOfParts>
    <vt:vector size="108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19_기본 디자인</vt:lpstr>
      <vt:lpstr>20_기본 디자인</vt:lpstr>
      <vt:lpstr>22_기본 디자인</vt:lpstr>
      <vt:lpstr>24_기본 디자인</vt:lpstr>
      <vt:lpstr>25_기본 디자인</vt:lpstr>
      <vt:lpstr>26_기본 디자인</vt:lpstr>
      <vt:lpstr>29_기본 디자인</vt:lpstr>
      <vt:lpstr>31_기본 디자인</vt:lpstr>
      <vt:lpstr>32_기본 디자인</vt:lpstr>
      <vt:lpstr>Office 테마</vt:lpstr>
      <vt:lpstr>1_Office 테마</vt:lpstr>
      <vt:lpstr>2_Office 테마</vt:lpstr>
      <vt:lpstr>3_Office 테마</vt:lpstr>
      <vt:lpstr>4_Office 테마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(히 5:1)  대제사장마다 사람 가운데서 택한 자이므로 하나님께 속한 일에 사람을 위하여 예물과 속죄하는 제사를 드리게 하나니    (히 5:2)  그가 무식하고 미혹된 자를 능히 용납할 수 있는 것은 자기도 연약에 휩싸여 있음이라 (히 5:3)  그러므로 백성을 위하여 속죄제를 드림과 같이 또한 자신을 위하여도 드리는 것이 마땅하니라    </vt:lpstr>
      <vt:lpstr>(히 5:4)  이 존귀는 아무도 스스로 취하지 못하고 오직 아론과 같이 하나님의 부르심을 받은 자라야 할 것이니라 (히 5:5)  또한 이와 같이 그리스도께서 대제사장 되심도 스스로 영광을 취하심이 아니요 오직 말씀하신 이가 그에게 이르시되 너는 내 아들이니 내가 오늘 너를 낳았다 하셨고    </vt:lpstr>
      <vt:lpstr>(히 5:6)  또한 이와 같이 다른 데서 말씀하시되 네가 영원히 멜기세덱의 반차를 따르는 제사장이라 하셨으니 (히 5:7)  그는 육체에 계실 때에 자기를 죽음에서 능히 구원하실 이에게 심한 통곡과 눈물로 간구와 소원을 올렸고 그의 경건하심으로 말미암아 들으심을 얻었느니라 </vt:lpstr>
      <vt:lpstr>(히 5:8)  그가 아들이시면서도 받으신 고난으로 순종함을 배워서 (히 5:9)  온전하게 되셨은즉 자기에게 순종하는 모든 자에게 영원한 구원의 근원이 되시고 (히 5:10)  하나님께 멜기세덱의 반차를 따른 대제사장이라 칭하심을 받으셨느니라 </vt:lpstr>
      <vt:lpstr>  (창 14:8)  소돔 왕과 고모라 왕과 아드마 왕과 스보임 왕과 벨라 곧 소알 왕이 나와서 싯딤 골짜기에서 그들과 전쟁을 하기 위하여 진을 쳤더니 (창 14:9)  엘람 왕 그돌라오멜과 고임 왕 디달과 시날 왕 아므라벨과 엘라살 왕 아리옥 네 왕이 곧 그 다섯 왕과 맞서니라 (창 14:10)  싯딤 골짜기에는 역청 구덩이가 많은지라 소돔 왕과 고모라 왕이 달아날 때에 그들이 거기 빠지고 그 나머지는 산으로 도망하매 </vt:lpstr>
      <vt:lpstr>(창 14:11)  네 왕이 소돔과 고모라의 모든 재물과 양식을 빼앗아 가고 (창 14:12)  소돔에 거주하는 아브람의 조카 롯도 사로잡고 그 재물까지 노략하여 갔더라 (창 14:13)  도망한 자가 와서 히브리 사람 아브람에게 알리니 그때에 아브람이 아모리 족속 마므레의 상수리 수풀 근처에 거주하였더라  마므레는 에스골의 형제요 또 아넬의 형제라 이들은 아브람과 동맹한 사람들이더라 </vt:lpstr>
      <vt:lpstr>  (창 14:14)  아브람이 그의 조카가 사로잡혔음을 듣고 집에서 길리고 훈련된 자 삼백십팔 명을 거느리고 단까지 쫓아가서 (창 14:15)  그와 그의 가신들이 나뉘어 밤에 그들을 쳐부수고 다메섹 왼편 호바까지 쫓아가 (창 14:16)  모든 빼앗겼던 재물과 자기의 조카 롯과 그의 재물과 또 부녀와 친척을 다 찾아왔더라 </vt:lpstr>
      <vt:lpstr>(창 14:17)  아브람이 그돌라오멜과 그와 함께 한 왕들을 쳐부수고 돌아올 때에 소돔 왕이 사웨 골짜기 곧 왕의 골짜기로 나와 그를 영접하였고 (창 14:18)  살렘 왕 멜기세덱이 떡과 포도주를 가지고 나왔으니 그는 지극히 높으신 하나님의 제사장이었더라  </vt:lpstr>
      <vt:lpstr>  (창 14:19)  그가 아브람에게 축복하여 이르되 천지의 주재이시요 지극히 높으신 하나님이여 아브람에게 복을 주옵소서 (창 14:20)  너희 대적을 네 손에 붙이신 지극히 높으신 하나님을 찬송할지로다 하매 아브람이 그 얻은 것에서 십분의 일을 멜기세덱에게 주었더라  </vt:lpstr>
      <vt:lpstr>(대하 8:14)  솔로몬이 또 그의 아버지 다윗의 규례를 따라 제사장들의 반열을 정하여 섬기게 하고 레위 사람들에게도 그 직분을 맡겨 매일의 일과대로 찬송하며 제사장들 앞에서 수종들게 하며 또 문지기들에게 그 반열을 따라 각 문을 지키게 하였으니 이는 하나님의 사람 다윗이 전에 이렇게 명령하였음이라  </vt:lpstr>
      <vt:lpstr>  (눅 22:14)  때가 이르매 예수께서 사도들과 함께 앉으사  (눅 22:15)  이르시되 내가 고난을 받기 전에 너희와 함께 이 유월절 먹기를 원하고 원하였노라 (눅 22:19)  또 떡을 가져 감사 기도 하시고 떼어 그들에게 주시며 이르시되 이것은 너희를 위하여 주는 내 몸이라 너희가 이를 행하여 나를 기념하라 하시고 (눅 22:20)  저녁 먹은 후에 잔도 그와 같이 하여 이르시되 이 잔은 내 피로 세우는 새 언약이니 곧 너희를 위하여 붓는 것이라 </vt:lpstr>
      <vt:lpstr>(히 7:11)  레위 계통의 제사 직분으로 말미암아 온전함을 얻을 수 있었으면 (백성이 그 아래에서 율법을 받았으니) 어찌하여 아론의 반차를 따르지 않고 멜기세덱의 반차를 따르는 다른 한 제사장을 세울 필요가 있느냐 (히 6:20)  그리로 앞서 가신 예수께서 멜기세덱의 반차를 따라 영원히 대제사장이 되어 우리를 위하여 들어 가셨느니라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멜기세덱의  반차를 쫒은 대제사장,  예수 그리스도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6245</cp:revision>
  <dcterms:created xsi:type="dcterms:W3CDTF">2008-11-11T01:40:04Z</dcterms:created>
  <dcterms:modified xsi:type="dcterms:W3CDTF">2017-05-21T02:07:30Z</dcterms:modified>
</cp:coreProperties>
</file>