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5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619" r:id="rId17"/>
    <p:sldMasterId id="2147493621" r:id="rId18"/>
    <p:sldMasterId id="2147493623" r:id="rId19"/>
    <p:sldMasterId id="2147493625" r:id="rId20"/>
    <p:sldMasterId id="2147493627" r:id="rId21"/>
    <p:sldMasterId id="2147493629" r:id="rId22"/>
    <p:sldMasterId id="2147493631" r:id="rId23"/>
    <p:sldMasterId id="2147493669" r:id="rId24"/>
    <p:sldMasterId id="2147493671" r:id="rId25"/>
    <p:sldMasterId id="2147493673" r:id="rId26"/>
    <p:sldMasterId id="2147493675" r:id="rId27"/>
    <p:sldMasterId id="2147493677" r:id="rId28"/>
    <p:sldMasterId id="2147493911" r:id="rId29"/>
    <p:sldMasterId id="2147493913" r:id="rId30"/>
    <p:sldMasterId id="2147493915" r:id="rId31"/>
    <p:sldMasterId id="2147493917" r:id="rId32"/>
    <p:sldMasterId id="2147493919" r:id="rId33"/>
    <p:sldMasterId id="2147493921" r:id="rId34"/>
    <p:sldMasterId id="2147493923" r:id="rId35"/>
    <p:sldMasterId id="2147493925" r:id="rId36"/>
    <p:sldMasterId id="2147493927" r:id="rId37"/>
    <p:sldMasterId id="2147493929" r:id="rId38"/>
    <p:sldMasterId id="2147493931" r:id="rId39"/>
    <p:sldMasterId id="2147493933" r:id="rId40"/>
  </p:sldMasterIdLst>
  <p:notesMasterIdLst>
    <p:notesMasterId r:id="rId87"/>
  </p:notesMasterIdLst>
  <p:handoutMasterIdLst>
    <p:handoutMasterId r:id="rId88"/>
  </p:handoutMasterIdLst>
  <p:sldIdLst>
    <p:sldId id="4577" r:id="rId41"/>
    <p:sldId id="4578" r:id="rId42"/>
    <p:sldId id="4595" r:id="rId43"/>
    <p:sldId id="8069" r:id="rId44"/>
    <p:sldId id="8070" r:id="rId45"/>
    <p:sldId id="8071" r:id="rId46"/>
    <p:sldId id="8072" r:id="rId47"/>
    <p:sldId id="8073" r:id="rId48"/>
    <p:sldId id="8074" r:id="rId49"/>
    <p:sldId id="8075" r:id="rId50"/>
    <p:sldId id="4624" r:id="rId51"/>
    <p:sldId id="8153" r:id="rId52"/>
    <p:sldId id="8094" r:id="rId53"/>
    <p:sldId id="8095" r:id="rId54"/>
    <p:sldId id="8096" r:id="rId55"/>
    <p:sldId id="8097" r:id="rId56"/>
    <p:sldId id="8098" r:id="rId57"/>
    <p:sldId id="4060" r:id="rId58"/>
    <p:sldId id="4245" r:id="rId59"/>
    <p:sldId id="8238" r:id="rId60"/>
    <p:sldId id="7723" r:id="rId61"/>
    <p:sldId id="7724" r:id="rId62"/>
    <p:sldId id="8217" r:id="rId63"/>
    <p:sldId id="7661" r:id="rId64"/>
    <p:sldId id="7864" r:id="rId65"/>
    <p:sldId id="4599" r:id="rId66"/>
    <p:sldId id="8255" r:id="rId67"/>
    <p:sldId id="8256" r:id="rId68"/>
    <p:sldId id="8257" r:id="rId69"/>
    <p:sldId id="8258" r:id="rId70"/>
    <p:sldId id="4635" r:id="rId71"/>
    <p:sldId id="8247" r:id="rId72"/>
    <p:sldId id="8248" r:id="rId73"/>
    <p:sldId id="8249" r:id="rId74"/>
    <p:sldId id="8250" r:id="rId75"/>
    <p:sldId id="8251" r:id="rId76"/>
    <p:sldId id="8252" r:id="rId77"/>
    <p:sldId id="8253" r:id="rId78"/>
    <p:sldId id="8254" r:id="rId79"/>
    <p:sldId id="7931" r:id="rId80"/>
    <p:sldId id="4638" r:id="rId81"/>
    <p:sldId id="4830" r:id="rId82"/>
    <p:sldId id="4602" r:id="rId83"/>
    <p:sldId id="4603" r:id="rId84"/>
    <p:sldId id="4604" r:id="rId85"/>
    <p:sldId id="4827" r:id="rId86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5214" autoAdjust="0"/>
  </p:normalViewPr>
  <p:slideViewPr>
    <p:cSldViewPr>
      <p:cViewPr>
        <p:scale>
          <a:sx n="75" d="100"/>
          <a:sy n="75" d="100"/>
        </p:scale>
        <p:origin x="720" y="19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63" Type="http://schemas.openxmlformats.org/officeDocument/2006/relationships/slide" Target="slides/slide23.xml"/><Relationship Id="rId68" Type="http://schemas.openxmlformats.org/officeDocument/2006/relationships/slide" Target="slides/slide28.xml"/><Relationship Id="rId84" Type="http://schemas.openxmlformats.org/officeDocument/2006/relationships/slide" Target="slides/slide44.xml"/><Relationship Id="rId89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74" Type="http://schemas.openxmlformats.org/officeDocument/2006/relationships/slide" Target="slides/slide34.xml"/><Relationship Id="rId79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slide" Target="slides/slide24.xml"/><Relationship Id="rId69" Type="http://schemas.openxmlformats.org/officeDocument/2006/relationships/slide" Target="slides/slide29.xml"/><Relationship Id="rId77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1.xml"/><Relationship Id="rId72" Type="http://schemas.openxmlformats.org/officeDocument/2006/relationships/slide" Target="slides/slide32.xml"/><Relationship Id="rId80" Type="http://schemas.openxmlformats.org/officeDocument/2006/relationships/slide" Target="slides/slide40.xml"/><Relationship Id="rId85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slide" Target="slides/slide2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Relationship Id="rId70" Type="http://schemas.openxmlformats.org/officeDocument/2006/relationships/slide" Target="slides/slide30.xml"/><Relationship Id="rId75" Type="http://schemas.openxmlformats.org/officeDocument/2006/relationships/slide" Target="slides/slide35.xml"/><Relationship Id="rId83" Type="http://schemas.openxmlformats.org/officeDocument/2006/relationships/slide" Target="slides/slide43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slide" Target="slides/slide25.xml"/><Relationship Id="rId73" Type="http://schemas.openxmlformats.org/officeDocument/2006/relationships/slide" Target="slides/slide33.xml"/><Relationship Id="rId78" Type="http://schemas.openxmlformats.org/officeDocument/2006/relationships/slide" Target="slides/slide38.xml"/><Relationship Id="rId81" Type="http://schemas.openxmlformats.org/officeDocument/2006/relationships/slide" Target="slides/slide41.xml"/><Relationship Id="rId86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76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1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66" Type="http://schemas.openxmlformats.org/officeDocument/2006/relationships/slide" Target="slides/slide26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21.xml"/><Relationship Id="rId82" Type="http://schemas.openxmlformats.org/officeDocument/2006/relationships/slide" Target="slides/slide42.xml"/><Relationship Id="rId19" Type="http://schemas.openxmlformats.org/officeDocument/2006/relationships/slideMaster" Target="slideMasters/slideMaster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17B5984-F712-434C-8E15-F539C81B190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9710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17B5984-F712-434C-8E15-F539C81B190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2717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17B5984-F712-434C-8E15-F539C81B190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850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17B5984-F712-434C-8E15-F539C81B190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7237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17B5984-F712-434C-8E15-F539C81B190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61759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17B5984-F712-434C-8E15-F539C81B190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10664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17B5984-F712-434C-8E15-F539C81B190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8369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17B5984-F712-434C-8E15-F539C81B190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69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/>
            <a:fld id="{E308EB65-5BB7-45BA-85ED-993EEBF6BC0B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411905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/>
            <a:fld id="{E308EB65-5BB7-45BA-85ED-993EEBF6BC0B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4508251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/>
            <a:fld id="{E308EB65-5BB7-45BA-85ED-993EEBF6BC0B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0579971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/>
            <a:fld id="{E308EB65-5BB7-45BA-85ED-993EEBF6BC0B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653134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E4E3B38-34FE-49D6-90A2-F036D044BE7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72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1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E4E3B38-34FE-49D6-90A2-F036D044BE7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210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1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E4E3B38-34FE-49D6-90A2-F036D044BE7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4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1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E4E3B38-34FE-49D6-90A2-F036D044BE7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92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1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E4E3B38-34FE-49D6-90A2-F036D044BE7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246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E4E3B38-34FE-49D6-90A2-F036D044BE7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56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E4E3B38-34FE-49D6-90A2-F036D044BE7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146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E4E3B38-34FE-49D6-90A2-F036D044BE7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106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9AE7E30-1BC5-40E8-99C7-80A3F29808BE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421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28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9AE7E30-1BC5-40E8-99C7-80A3F29808BE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092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30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9AE7E30-1BC5-40E8-99C7-80A3F29808BE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450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32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F9AE7E30-1BC5-40E8-99C7-80A3F29808BE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413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34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히브리서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4:1-16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우리는 두려워할지니 그의 안식에 들어갈 약속이 남아 있을지라도 너희 중에는 혹 이르지 못할 자가 있을까 함이라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4:2</a:t>
            </a:r>
            <a:r>
              <a:rPr lang="en-US" altLang="ko-KR" sz="3200" b="1" dirty="0" smtClean="0"/>
              <a:t>)</a:t>
            </a:r>
            <a:r>
              <a:rPr lang="ko-KR" altLang="en-US" sz="3200" b="1" dirty="0" smtClean="0"/>
              <a:t>그들과 </a:t>
            </a:r>
            <a:r>
              <a:rPr lang="ko-KR" altLang="en-US" sz="3200" b="1" dirty="0"/>
              <a:t>같이 우리도 복음 전함을 받은 자이나 들은 바 그 말씀이 그들에게 유익하지 못한 것은 듣는 자가 믿음과 결부시키지 아니함이라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4:3</a:t>
            </a:r>
            <a:r>
              <a:rPr lang="en-US" altLang="ko-KR" sz="3200" b="1" dirty="0" smtClean="0"/>
              <a:t>)</a:t>
            </a:r>
            <a:r>
              <a:rPr lang="ko-KR" altLang="en-US" sz="3200" b="1" dirty="0" smtClean="0"/>
              <a:t>이미 </a:t>
            </a:r>
            <a:r>
              <a:rPr lang="ko-KR" altLang="en-US" sz="3200" b="1" dirty="0"/>
              <a:t>믿는 우리들은 저 안식에 들어가는도다 그가 말씀하신 바와 같으니 내가 노하여 맹세한 바와 같이 그들이 내 안식에 들어오지 못하리라 하셨다 하였으나 세상을 창조할 때부터 그 일이 이루어졌느니라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제칠일에 </a:t>
            </a:r>
            <a:r>
              <a:rPr lang="ko-KR" altLang="en-US" sz="3200" b="1" dirty="0"/>
              <a:t>관하여는 어딘가에 이렇게 일렀으되 하나님은 제칠일에 그의 모든 일을 쉬셨다 하였으며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다시 거기에 그들이 내 안식에 들어오지 못하리라 하였으니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그러면 </a:t>
            </a:r>
            <a:r>
              <a:rPr lang="ko-KR" altLang="en-US" sz="3200" b="1" dirty="0"/>
              <a:t>거기에 들어갈 자들이 남아 있거니와 복음 전함을 먼저 받은 자들은 순종하지 아니함으로 말미암아 들어가지 못하였으므로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오랜 </a:t>
            </a:r>
            <a:r>
              <a:rPr lang="ko-KR" altLang="en-US" sz="3200" b="1" dirty="0"/>
              <a:t>후에 다윗의 글에 다시 어느 날을 정하여 오늘이라고 미리 이같이 일렀으되 오늘 너희가 그의 음성을 듣거든 너희 마음을 완고하게 하지 말라 하였나니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만일 </a:t>
            </a:r>
            <a:r>
              <a:rPr lang="ko-KR" altLang="en-US" sz="3200" b="1" dirty="0"/>
              <a:t>여호수아가 그들에게 안식을 주었더라면 그 후에 다른 날을 말씀하지 아니하셨으리라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그런즉 </a:t>
            </a:r>
            <a:r>
              <a:rPr lang="ko-KR" altLang="en-US" sz="3200" b="1" dirty="0"/>
              <a:t>안식할 때가 하나님의 백성에게 남아 있도다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이미 </a:t>
            </a:r>
            <a:r>
              <a:rPr lang="ko-KR" altLang="en-US" sz="3200" b="1" dirty="0"/>
              <a:t>그의 안식에 들어간 자는 하나님이 자기의 일을 쉬심과 같이 그도 자기의 일을 </a:t>
            </a:r>
            <a:r>
              <a:rPr lang="ko-KR" altLang="en-US" sz="3200" b="1" dirty="0" smtClean="0"/>
              <a:t>쉬느니라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우리가 저 안식에 들어가기를 힘쓸지니 이는 누구든지 저 순종하지 아니하는 본에 빠지지 않게 하려 함이라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하나님의 </a:t>
            </a:r>
            <a:r>
              <a:rPr lang="ko-KR" altLang="en-US" sz="3200" b="1" dirty="0"/>
              <a:t>말씀은 살아 있고 활력이 있어 좌우에 날선 어떤 검보다도 예리하여 혼과 영과 및 관절과 골수를 찔러 쪼개기까지 하며 또 마음의 생각과 뜻을 </a:t>
            </a:r>
            <a:r>
              <a:rPr lang="ko-KR" altLang="en-US" sz="3200" b="1" dirty="0" smtClean="0"/>
              <a:t>판단하나니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47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지으신 </a:t>
            </a:r>
            <a:r>
              <a:rPr lang="ko-KR" altLang="en-US" sz="3200" b="1" dirty="0"/>
              <a:t>것이 하나도 그 앞에 나타나지 않음이 없고 우리의 결산을 받으실 이의 눈 앞에 만물이 벌거벗은 것 같이 드러나느니라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우리에게 큰 대제사장이 계시니 승천하신 이 곧 하나님의 아들 예수시라 우리가 믿는 도리를 굳게 잡을지어다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우리에게 </a:t>
            </a:r>
            <a:r>
              <a:rPr lang="ko-KR" altLang="en-US" sz="3200" b="1" dirty="0"/>
              <a:t>있는 대제사장은 우리의 연약함을 동정하지 못하실 이가 아니요 모든 일에 우리와 똑같이 시험을 받으신 이로되 죄는 없으시니라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4:16)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우리는 긍휼하심을 받고 때를 따라 돕는 은혜를 얻기 위하여 은혜의 보좌 앞에 담대히 나아갈 것이니라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11774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871107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67601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633925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4800" b="1" dirty="0">
                <a:solidFill>
                  <a:schemeClr val="accent6"/>
                </a:solidFill>
              </a:rPr>
              <a:t>하나님의 안식에 </a:t>
            </a:r>
            <a:r>
              <a:rPr lang="ko-KR" altLang="en-US" sz="4800" b="1" dirty="0" smtClean="0">
                <a:solidFill>
                  <a:schemeClr val="accent6"/>
                </a:solidFill>
              </a:rPr>
              <a:t>들어가려면</a:t>
            </a:r>
            <a:r>
              <a:rPr lang="en-US" sz="4800" b="1" dirty="0">
                <a:solidFill>
                  <a:schemeClr val="accent6"/>
                </a:solidFill>
              </a:rPr>
              <a:t/>
            </a:r>
            <a:br>
              <a:rPr lang="en-US" sz="4800" b="1" dirty="0">
                <a:solidFill>
                  <a:schemeClr val="accent6"/>
                </a:solidFill>
              </a:rPr>
            </a:br>
            <a:r>
              <a:rPr lang="en-US" sz="4800" b="1" dirty="0">
                <a:solidFill>
                  <a:schemeClr val="accent6"/>
                </a:solidFill>
              </a:rPr>
              <a:t/>
            </a:r>
            <a:br>
              <a:rPr lang="en-US" sz="4800" b="1" dirty="0">
                <a:solidFill>
                  <a:schemeClr val="accent6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411678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 Eb                        C7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91292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Eb                        C7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791104" y="3517636"/>
            <a:ext cx="763587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On a hill far away stood an old rugged cross,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emblem of suffering and shame;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love that old cross where the dearest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best For a wold of lost sinners was slain.</a:t>
            </a:r>
          </a:p>
        </p:txBody>
      </p:sp>
    </p:spTree>
    <p:extLst>
      <p:ext uri="{BB962C8B-B14F-4D97-AF65-F5344CB8AC3E}">
        <p14:creationId xmlns:p14="http://schemas.microsoft.com/office/powerpoint/2010/main" val="260150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2352146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F7                          Bb                  Eb 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352146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Eb                Bb            F7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271324" y="3517636"/>
            <a:ext cx="658018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I’ll cherish the old urgged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Till my trophies at last I lay down;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will cling to the old rugged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exchange it some day for a crown.</a:t>
            </a:r>
          </a:p>
        </p:txBody>
      </p:sp>
    </p:spTree>
    <p:extLst>
      <p:ext uri="{BB962C8B-B14F-4D97-AF65-F5344CB8AC3E}">
        <p14:creationId xmlns:p14="http://schemas.microsoft.com/office/powerpoint/2010/main" val="339703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411678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  Eb                        C7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291292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Eb                        C7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812271" y="3517636"/>
            <a:ext cx="765968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Oh, that old rugged cross, so despised by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world, Has a wondrous attraction for me;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the dear Lamb of God left His glory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above To bear it to dark Calvary.</a:t>
            </a:r>
          </a:p>
        </p:txBody>
      </p:sp>
    </p:spTree>
    <p:extLst>
      <p:ext uri="{BB962C8B-B14F-4D97-AF65-F5344CB8AC3E}">
        <p14:creationId xmlns:p14="http://schemas.microsoft.com/office/powerpoint/2010/main" val="2010258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2352146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F7                          Bb                  Eb 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352146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Eb                Bb            F7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7" name="WordArt 5"/>
          <p:cNvSpPr>
            <a:spLocks noChangeArrowheads="1" noChangeShapeType="1" noTextEdit="1"/>
          </p:cNvSpPr>
          <p:nvPr/>
        </p:nvSpPr>
        <p:spPr bwMode="auto">
          <a:xfrm>
            <a:off x="1271324" y="3517636"/>
            <a:ext cx="658018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I’ll cherish the old urgged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Till my trophies at last I lay down;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will cling to the old rugged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exchange it some day for a crown.</a:t>
            </a:r>
          </a:p>
        </p:txBody>
      </p:sp>
    </p:spTree>
    <p:extLst>
      <p:ext uri="{BB962C8B-B14F-4D97-AF65-F5344CB8AC3E}">
        <p14:creationId xmlns:p14="http://schemas.microsoft.com/office/powerpoint/2010/main" val="405091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2489730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Eb                        C7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2291292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Eb                        C7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2389" name="WordArt 5"/>
          <p:cNvSpPr>
            <a:spLocks noChangeArrowheads="1" noChangeShapeType="1" noTextEdit="1"/>
          </p:cNvSpPr>
          <p:nvPr/>
        </p:nvSpPr>
        <p:spPr bwMode="auto">
          <a:xfrm>
            <a:off x="971021" y="3517636"/>
            <a:ext cx="720725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the lod rugged cross, stained, with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blood so divine, A wondrous beauty I see;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‘twas on that old cross Jesus suffered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died To pardon and sanctify me.</a:t>
            </a:r>
          </a:p>
        </p:txBody>
      </p:sp>
    </p:spTree>
    <p:extLst>
      <p:ext uri="{BB962C8B-B14F-4D97-AF65-F5344CB8AC3E}">
        <p14:creationId xmlns:p14="http://schemas.microsoft.com/office/powerpoint/2010/main" val="1875511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2352146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F7                          Bb                  Eb 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2352146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Eb                Bb            F7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3413" name="WordArt 5"/>
          <p:cNvSpPr>
            <a:spLocks noChangeArrowheads="1" noChangeShapeType="1" noTextEdit="1"/>
          </p:cNvSpPr>
          <p:nvPr/>
        </p:nvSpPr>
        <p:spPr bwMode="auto">
          <a:xfrm>
            <a:off x="1271324" y="3517636"/>
            <a:ext cx="658018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I’ll cherish the old urgged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Till my trophies at last I lay down;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will cling to the old rugged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exchange it some day for a crown.</a:t>
            </a:r>
          </a:p>
        </p:txBody>
      </p:sp>
    </p:spTree>
    <p:extLst>
      <p:ext uri="{BB962C8B-B14F-4D97-AF65-F5344CB8AC3E}">
        <p14:creationId xmlns:p14="http://schemas.microsoft.com/office/powerpoint/2010/main" val="846324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2489730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 Eb                        C7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291292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Eb                        C7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4437" name="WordArt 5"/>
          <p:cNvSpPr>
            <a:spLocks noChangeArrowheads="1" noChangeShapeType="1" noTextEdit="1"/>
          </p:cNvSpPr>
          <p:nvPr/>
        </p:nvSpPr>
        <p:spPr bwMode="auto">
          <a:xfrm>
            <a:off x="858574" y="3517636"/>
            <a:ext cx="737393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To the old rugged cross, I will ever be true,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Its shame and reproach gladly bear;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Then He’ll call me some day to my home far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away, Where His glory forever I’ll share.</a:t>
            </a:r>
          </a:p>
        </p:txBody>
      </p:sp>
    </p:spTree>
    <p:extLst>
      <p:ext uri="{BB962C8B-B14F-4D97-AF65-F5344CB8AC3E}">
        <p14:creationId xmlns:p14="http://schemas.microsoft.com/office/powerpoint/2010/main" val="85174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2352146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F7                          Bb                  Eb 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2352146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Eb                Bb            F7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1365" name="WordArt 5"/>
          <p:cNvSpPr>
            <a:spLocks noChangeArrowheads="1" noChangeShapeType="1" noTextEdit="1"/>
          </p:cNvSpPr>
          <p:nvPr/>
        </p:nvSpPr>
        <p:spPr bwMode="auto">
          <a:xfrm>
            <a:off x="1271324" y="3517636"/>
            <a:ext cx="658018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I’ll cherish the old urgged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Till my trophies at last I lay down;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will cling to the old rugged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exchange it some day for a crown.</a:t>
            </a:r>
          </a:p>
        </p:txBody>
      </p:sp>
    </p:spTree>
    <p:extLst>
      <p:ext uri="{BB962C8B-B14F-4D97-AF65-F5344CB8AC3E}">
        <p14:creationId xmlns:p14="http://schemas.microsoft.com/office/powerpoint/2010/main" val="60440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616614</TotalTime>
  <Words>459</Words>
  <Application>Microsoft Office PowerPoint</Application>
  <PresentationFormat>On-screen Show (16:10)</PresentationFormat>
  <Paragraphs>100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40</vt:i4>
      </vt:variant>
      <vt:variant>
        <vt:lpstr>Slide Titles</vt:lpstr>
      </vt:variant>
      <vt:variant>
        <vt:i4>46</vt:i4>
      </vt:variant>
    </vt:vector>
  </HeadingPairs>
  <TitlesOfParts>
    <vt:vector size="98" baseType="lpstr">
      <vt:lpstr>HY견고딕</vt:lpstr>
      <vt:lpstr>HY견고딕</vt:lpstr>
      <vt:lpstr>굴림</vt:lpstr>
      <vt:lpstr>굴림</vt:lpstr>
      <vt:lpstr>맑은 고딕</vt:lpstr>
      <vt:lpstr>바탕체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기본 디자인</vt:lpstr>
      <vt:lpstr>4_기본 디자인</vt:lpstr>
      <vt:lpstr>5_기본 디자인</vt:lpstr>
      <vt:lpstr>6_기본 디자인</vt:lpstr>
      <vt:lpstr>7_기본 디자인</vt:lpstr>
      <vt:lpstr>8_기본 디자인</vt:lpstr>
      <vt:lpstr>9_기본 디자인</vt:lpstr>
      <vt:lpstr>10_기본 디자인</vt:lpstr>
      <vt:lpstr>11_기본 디자인</vt:lpstr>
      <vt:lpstr>12_기본 디자인</vt:lpstr>
      <vt:lpstr>14_기본 디자인</vt:lpstr>
      <vt:lpstr>15_기본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(히 4:1)  그러므로 우리는 두려워할지니 그의 안식에 들어갈 약속이 남아 있을지라도 너희 중에는 혹 이르지 못할 자가 있을까 함이라 (히 4:2)그들과 같이 우리도 복음 전함을 받은 자이나 들은 바 그 말씀이 그들에게 유익하지 못한 것은 듣는 자가 믿음과 결부시키지 아니함이라 (히 4:3)이미 믿는 우리들은 저 안식에 들어가는도다 그가 말씀하신 바와 같으니 내가 노하여 맹세한 바와 같이 그들이 내 안식에 들어오지 못하리라 하셨다 하였으나 세상을 창조할 때부터 그 일이 이루어졌느니라 </vt:lpstr>
      <vt:lpstr>(히 4:4)  제칠일에 관하여는 어딘가에 이렇게 일렀으되 하나님은 제칠일에 그의 모든 일을 쉬셨다 하였으며 (히 4:5)  또 다시 거기에 그들이 내 안식에 들어오지 못하리라 하였으니 (히 4:6)  그러면 거기에 들어갈 자들이 남아 있거니와 복음 전함을 먼저 받은 자들은 순종하지 아니함으로 말미암아 들어가지 못하였으므로 </vt:lpstr>
      <vt:lpstr>   (히 4:7)  오랜 후에 다윗의 글에 다시 어느 날을 정하여 오늘이라고 미리 이같이 일렀으되 오늘 너희가 그의 음성을 듣거든 너희 마음을 완고하게 하지 말라 하였나니  (히 4:8)  만일 여호수아가 그들에게 안식을 주었더라면 그 후에 다른 날을 말씀하지 아니하셨으리라 (히 4:9)  그런즉 안식할 때가 하나님의 백성에게 남아 있도다 </vt:lpstr>
      <vt:lpstr>  (히 4:10)  이미 그의 안식에 들어간 자는 하나님이 자기의 일을 쉬심과 같이 그도 자기의 일을 쉬느니라 (히 4:11)  그러므로 우리가 저 안식에 들어가기를 힘쓸지니 이는 누구든지 저 순종하지 아니하는 본에 빠지지 않게 하려 함이라 (히 4:12)  하나님의 말씀은 살아 있고 활력이 있어 좌우에 날선 어떤 검보다도 예리하여 혼과 영과 및 관절과 골수를 찔러 쪼개기까지 하며 또 마음의 생각과 뜻을 판단하나니 </vt:lpstr>
      <vt:lpstr>(히 4:13)  지으신 것이 하나도 그 앞에 나타나지 않음이 없고 우리의 결산을 받으실 이의 눈 앞에 만물이 벌거벗은 것 같이 드러나느니라 (히 4:14)  그러므로 우리에게 큰 대제사장이 계시니 승천하신 이 곧 하나님의 아들 예수시라 우리가 믿는 도리를 굳게 잡을지어다 </vt:lpstr>
      <vt:lpstr>(히 4:15)  우리에게 있는 대제사장은 우리의 연약함을 동정하지 못하실 이가 아니요 모든 일에 우리와 똑같이 시험을 받으신 이로되 죄는 없으시니라 (히 4:16)  그러므로 우리는 긍휼하심을 받고 때를 따라 돕는 은혜를 얻기 위하여 은혜의 보좌 앞에 담대히 나아갈 것이니라 </vt:lpstr>
      <vt:lpstr>찬양대 </vt:lpstr>
      <vt:lpstr>PowerPoint Presentation</vt:lpstr>
      <vt:lpstr>PowerPoint Presentation</vt:lpstr>
      <vt:lpstr>PowerPoint Presentation</vt:lpstr>
      <vt:lpstr>PowerPoint Presentation</vt:lpstr>
      <vt:lpstr>  하나님의 안식에 들어가려면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6241</cp:revision>
  <dcterms:created xsi:type="dcterms:W3CDTF">2008-11-11T01:40:04Z</dcterms:created>
  <dcterms:modified xsi:type="dcterms:W3CDTF">2017-05-15T02:06:08Z</dcterms:modified>
</cp:coreProperties>
</file>