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Masters/slideMaster5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slideLayouts/slideLayout39.xml" ContentType="application/vnd.openxmlformats-officedocument.presentationml.slideLayout+xml"/>
  <Override PartName="/ppt/theme/theme16.xml" ContentType="application/vnd.openxmlformats-officedocument.theme+xml"/>
  <Override PartName="/ppt/slideLayouts/slideLayout40.xml" ContentType="application/vnd.openxmlformats-officedocument.presentationml.slideLayout+xml"/>
  <Override PartName="/ppt/theme/theme17.xml" ContentType="application/vnd.openxmlformats-officedocument.theme+xml"/>
  <Override PartName="/ppt/slideLayouts/slideLayout41.xml" ContentType="application/vnd.openxmlformats-officedocument.presentationml.slideLayout+xml"/>
  <Override PartName="/ppt/theme/theme18.xml" ContentType="application/vnd.openxmlformats-officedocument.theme+xml"/>
  <Override PartName="/ppt/slideLayouts/slideLayout42.xml" ContentType="application/vnd.openxmlformats-officedocument.presentationml.slideLayout+xml"/>
  <Override PartName="/ppt/theme/theme19.xml" ContentType="application/vnd.openxmlformats-officedocument.theme+xml"/>
  <Override PartName="/ppt/slideLayouts/slideLayout43.xml" ContentType="application/vnd.openxmlformats-officedocument.presentationml.slideLayout+xml"/>
  <Override PartName="/ppt/theme/theme20.xml" ContentType="application/vnd.openxmlformats-officedocument.theme+xml"/>
  <Override PartName="/ppt/slideLayouts/slideLayout44.xml" ContentType="application/vnd.openxmlformats-officedocument.presentationml.slideLayout+xml"/>
  <Override PartName="/ppt/theme/theme21.xml" ContentType="application/vnd.openxmlformats-officedocument.theme+xml"/>
  <Override PartName="/ppt/slideLayouts/slideLayout45.xml" ContentType="application/vnd.openxmlformats-officedocument.presentationml.slideLayout+xml"/>
  <Override PartName="/ppt/theme/theme22.xml" ContentType="application/vnd.openxmlformats-officedocument.theme+xml"/>
  <Override PartName="/ppt/slideLayouts/slideLayout46.xml" ContentType="application/vnd.openxmlformats-officedocument.presentationml.slideLayout+xml"/>
  <Override PartName="/ppt/theme/theme23.xml" ContentType="application/vnd.openxmlformats-officedocument.theme+xml"/>
  <Override PartName="/ppt/slideLayouts/slideLayout47.xml" ContentType="application/vnd.openxmlformats-officedocument.presentationml.slideLayout+xml"/>
  <Override PartName="/ppt/theme/theme24.xml" ContentType="application/vnd.openxmlformats-officedocument.theme+xml"/>
  <Override PartName="/ppt/slideLayouts/slideLayout48.xml" ContentType="application/vnd.openxmlformats-officedocument.presentationml.slideLayout+xml"/>
  <Override PartName="/ppt/theme/theme25.xml" ContentType="application/vnd.openxmlformats-officedocument.theme+xml"/>
  <Override PartName="/ppt/slideLayouts/slideLayout49.xml" ContentType="application/vnd.openxmlformats-officedocument.presentationml.slideLayout+xml"/>
  <Override PartName="/ppt/theme/theme26.xml" ContentType="application/vnd.openxmlformats-officedocument.theme+xml"/>
  <Override PartName="/ppt/slideLayouts/slideLayout50.xml" ContentType="application/vnd.openxmlformats-officedocument.presentationml.slideLayout+xml"/>
  <Override PartName="/ppt/theme/theme27.xml" ContentType="application/vnd.openxmlformats-officedocument.theme+xml"/>
  <Override PartName="/ppt/slideLayouts/slideLayout51.xml" ContentType="application/vnd.openxmlformats-officedocument.presentationml.slideLayout+xml"/>
  <Override PartName="/ppt/theme/theme28.xml" ContentType="application/vnd.openxmlformats-officedocument.theme+xml"/>
  <Override PartName="/ppt/slideLayouts/slideLayout52.xml" ContentType="application/vnd.openxmlformats-officedocument.presentationml.slideLayout+xml"/>
  <Override PartName="/ppt/theme/theme29.xml" ContentType="application/vnd.openxmlformats-officedocument.theme+xml"/>
  <Override PartName="/ppt/slideLayouts/slideLayout53.xml" ContentType="application/vnd.openxmlformats-officedocument.presentationml.slideLayout+xml"/>
  <Override PartName="/ppt/theme/theme30.xml" ContentType="application/vnd.openxmlformats-officedocument.theme+xml"/>
  <Override PartName="/ppt/slideLayouts/slideLayout54.xml" ContentType="application/vnd.openxmlformats-officedocument.presentationml.slideLayout+xml"/>
  <Override PartName="/ppt/theme/theme31.xml" ContentType="application/vnd.openxmlformats-officedocument.theme+xml"/>
  <Override PartName="/ppt/slideLayouts/slideLayout55.xml" ContentType="application/vnd.openxmlformats-officedocument.presentationml.slideLayout+xml"/>
  <Override PartName="/ppt/theme/theme32.xml" ContentType="application/vnd.openxmlformats-officedocument.theme+xml"/>
  <Override PartName="/ppt/slideLayouts/slideLayout56.xml" ContentType="application/vnd.openxmlformats-officedocument.presentationml.slideLayout+xml"/>
  <Override PartName="/ppt/theme/theme33.xml" ContentType="application/vnd.openxmlformats-officedocument.theme+xml"/>
  <Override PartName="/ppt/slideLayouts/slideLayout57.xml" ContentType="application/vnd.openxmlformats-officedocument.presentationml.slideLayout+xml"/>
  <Override PartName="/ppt/theme/theme34.xml" ContentType="application/vnd.openxmlformats-officedocument.theme+xml"/>
  <Override PartName="/ppt/slideLayouts/slideLayout58.xml" ContentType="application/vnd.openxmlformats-officedocument.presentationml.slideLayout+xml"/>
  <Override PartName="/ppt/theme/theme35.xml" ContentType="application/vnd.openxmlformats-officedocument.theme+xml"/>
  <Override PartName="/ppt/slideLayouts/slideLayout59.xml" ContentType="application/vnd.openxmlformats-officedocument.presentationml.slideLayout+xml"/>
  <Override PartName="/ppt/theme/theme36.xml" ContentType="application/vnd.openxmlformats-officedocument.theme+xml"/>
  <Override PartName="/ppt/slideLayouts/slideLayout60.xml" ContentType="application/vnd.openxmlformats-officedocument.presentationml.slideLayout+xml"/>
  <Override PartName="/ppt/theme/theme37.xml" ContentType="application/vnd.openxmlformats-officedocument.theme+xml"/>
  <Override PartName="/ppt/slideLayouts/slideLayout61.xml" ContentType="application/vnd.openxmlformats-officedocument.presentationml.slideLayout+xml"/>
  <Override PartName="/ppt/theme/theme38.xml" ContentType="application/vnd.openxmlformats-officedocument.theme+xml"/>
  <Override PartName="/ppt/slideLayouts/slideLayout62.xml" ContentType="application/vnd.openxmlformats-officedocument.presentationml.slideLayout+xml"/>
  <Override PartName="/ppt/theme/theme39.xml" ContentType="application/vnd.openxmlformats-officedocument.theme+xml"/>
  <Override PartName="/ppt/slideLayouts/slideLayout63.xml" ContentType="application/vnd.openxmlformats-officedocument.presentationml.slideLayout+xml"/>
  <Override PartName="/ppt/theme/theme40.xml" ContentType="application/vnd.openxmlformats-officedocument.theme+xml"/>
  <Override PartName="/ppt/slideLayouts/slideLayout64.xml" ContentType="application/vnd.openxmlformats-officedocument.presentationml.slideLayout+xml"/>
  <Override PartName="/ppt/theme/theme41.xml" ContentType="application/vnd.openxmlformats-officedocument.theme+xml"/>
  <Override PartName="/ppt/slideLayouts/slideLayout65.xml" ContentType="application/vnd.openxmlformats-officedocument.presentationml.slideLayout+xml"/>
  <Override PartName="/ppt/theme/theme42.xml" ContentType="application/vnd.openxmlformats-officedocument.theme+xml"/>
  <Override PartName="/ppt/slideLayouts/slideLayout66.xml" ContentType="application/vnd.openxmlformats-officedocument.presentationml.slideLayout+xml"/>
  <Override PartName="/ppt/theme/theme43.xml" ContentType="application/vnd.openxmlformats-officedocument.theme+xml"/>
  <Override PartName="/ppt/slideLayouts/slideLayout67.xml" ContentType="application/vnd.openxmlformats-officedocument.presentationml.slideLayout+xml"/>
  <Override PartName="/ppt/theme/theme44.xml" ContentType="application/vnd.openxmlformats-officedocument.theme+xml"/>
  <Override PartName="/ppt/slideLayouts/slideLayout68.xml" ContentType="application/vnd.openxmlformats-officedocument.presentationml.slideLayout+xml"/>
  <Override PartName="/ppt/theme/theme45.xml" ContentType="application/vnd.openxmlformats-officedocument.theme+xml"/>
  <Override PartName="/ppt/slideLayouts/slideLayout69.xml" ContentType="application/vnd.openxmlformats-officedocument.presentationml.slideLayout+xml"/>
  <Override PartName="/ppt/theme/theme46.xml" ContentType="application/vnd.openxmlformats-officedocument.theme+xml"/>
  <Override PartName="/ppt/slideLayouts/slideLayout70.xml" ContentType="application/vnd.openxmlformats-officedocument.presentationml.slideLayout+xml"/>
  <Override PartName="/ppt/theme/theme47.xml" ContentType="application/vnd.openxmlformats-officedocument.theme+xml"/>
  <Override PartName="/ppt/slideLayouts/slideLayout71.xml" ContentType="application/vnd.openxmlformats-officedocument.presentationml.slideLayout+xml"/>
  <Override PartName="/ppt/theme/theme48.xml" ContentType="application/vnd.openxmlformats-officedocument.theme+xml"/>
  <Override PartName="/ppt/slideLayouts/slideLayout72.xml" ContentType="application/vnd.openxmlformats-officedocument.presentationml.slideLayout+xml"/>
  <Override PartName="/ppt/theme/theme49.xml" ContentType="application/vnd.openxmlformats-officedocument.theme+xml"/>
  <Override PartName="/ppt/slideLayouts/slideLayout73.xml" ContentType="application/vnd.openxmlformats-officedocument.presentationml.slideLayout+xml"/>
  <Override PartName="/ppt/theme/theme50.xml" ContentType="application/vnd.openxmlformats-officedocument.theme+xml"/>
  <Override PartName="/ppt/slideLayouts/slideLayout74.xml" ContentType="application/vnd.openxmlformats-officedocument.presentationml.slideLayout+xml"/>
  <Override PartName="/ppt/theme/theme51.xml" ContentType="application/vnd.openxmlformats-officedocument.theme+xml"/>
  <Override PartName="/ppt/slideLayouts/slideLayout75.xml" ContentType="application/vnd.openxmlformats-officedocument.presentationml.slideLayout+xml"/>
  <Override PartName="/ppt/theme/theme52.xml" ContentType="application/vnd.openxmlformats-officedocument.theme+xml"/>
  <Override PartName="/ppt/theme/theme53.xml" ContentType="application/vnd.openxmlformats-officedocument.theme+xml"/>
  <Override PartName="/ppt/theme/theme5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104">
  <p:sldMasterIdLst>
    <p:sldMasterId id="2147483650" r:id="rId1"/>
    <p:sldMasterId id="2147487730" r:id="rId2"/>
    <p:sldMasterId id="2147487877" r:id="rId3"/>
    <p:sldMasterId id="2147488023" r:id="rId4"/>
    <p:sldMasterId id="2147488283" r:id="rId5"/>
    <p:sldMasterId id="2147489967" r:id="rId6"/>
    <p:sldMasterId id="2147489969" r:id="rId7"/>
    <p:sldMasterId id="2147489971" r:id="rId8"/>
    <p:sldMasterId id="2147489973" r:id="rId9"/>
    <p:sldMasterId id="2147489975" r:id="rId10"/>
    <p:sldMasterId id="2147489977" r:id="rId11"/>
    <p:sldMasterId id="2147489979" r:id="rId12"/>
    <p:sldMasterId id="2147489981" r:id="rId13"/>
    <p:sldMasterId id="2147489983" r:id="rId14"/>
    <p:sldMasterId id="2147489985" r:id="rId15"/>
    <p:sldMasterId id="2147493368" r:id="rId16"/>
    <p:sldMasterId id="2147493619" r:id="rId17"/>
    <p:sldMasterId id="2147493621" r:id="rId18"/>
    <p:sldMasterId id="2147493623" r:id="rId19"/>
    <p:sldMasterId id="2147493625" r:id="rId20"/>
    <p:sldMasterId id="2147493627" r:id="rId21"/>
    <p:sldMasterId id="2147493629" r:id="rId22"/>
    <p:sldMasterId id="2147493631" r:id="rId23"/>
    <p:sldMasterId id="2147493669" r:id="rId24"/>
    <p:sldMasterId id="2147493671" r:id="rId25"/>
    <p:sldMasterId id="2147493673" r:id="rId26"/>
    <p:sldMasterId id="2147493675" r:id="rId27"/>
    <p:sldMasterId id="2147493677" r:id="rId28"/>
    <p:sldMasterId id="2147493737" r:id="rId29"/>
    <p:sldMasterId id="2147493739" r:id="rId30"/>
    <p:sldMasterId id="2147493741" r:id="rId31"/>
    <p:sldMasterId id="2147493743" r:id="rId32"/>
    <p:sldMasterId id="2147493745" r:id="rId33"/>
    <p:sldMasterId id="2147493747" r:id="rId34"/>
    <p:sldMasterId id="2147493749" r:id="rId35"/>
    <p:sldMasterId id="2147493751" r:id="rId36"/>
    <p:sldMasterId id="2147493753" r:id="rId37"/>
    <p:sldMasterId id="2147493755" r:id="rId38"/>
    <p:sldMasterId id="2147493757" r:id="rId39"/>
    <p:sldMasterId id="2147493759" r:id="rId40"/>
    <p:sldMasterId id="2147493761" r:id="rId41"/>
    <p:sldMasterId id="2147493763" r:id="rId42"/>
    <p:sldMasterId id="2147493765" r:id="rId43"/>
    <p:sldMasterId id="2147493767" r:id="rId44"/>
    <p:sldMasterId id="2147493769" r:id="rId45"/>
    <p:sldMasterId id="2147493771" r:id="rId46"/>
    <p:sldMasterId id="2147493773" r:id="rId47"/>
    <p:sldMasterId id="2147493775" r:id="rId48"/>
    <p:sldMasterId id="2147493777" r:id="rId49"/>
    <p:sldMasterId id="2147493779" r:id="rId50"/>
    <p:sldMasterId id="2147493781" r:id="rId51"/>
    <p:sldMasterId id="2147493783" r:id="rId52"/>
  </p:sldMasterIdLst>
  <p:notesMasterIdLst>
    <p:notesMasterId r:id="rId116"/>
  </p:notesMasterIdLst>
  <p:handoutMasterIdLst>
    <p:handoutMasterId r:id="rId117"/>
  </p:handoutMasterIdLst>
  <p:sldIdLst>
    <p:sldId id="4577" r:id="rId53"/>
    <p:sldId id="4578" r:id="rId54"/>
    <p:sldId id="4595" r:id="rId55"/>
    <p:sldId id="8069" r:id="rId56"/>
    <p:sldId id="8070" r:id="rId57"/>
    <p:sldId id="8071" r:id="rId58"/>
    <p:sldId id="8072" r:id="rId59"/>
    <p:sldId id="8073" r:id="rId60"/>
    <p:sldId id="8074" r:id="rId61"/>
    <p:sldId id="8075" r:id="rId62"/>
    <p:sldId id="4624" r:id="rId63"/>
    <p:sldId id="8153" r:id="rId64"/>
    <p:sldId id="8094" r:id="rId65"/>
    <p:sldId id="8095" r:id="rId66"/>
    <p:sldId id="8096" r:id="rId67"/>
    <p:sldId id="8097" r:id="rId68"/>
    <p:sldId id="8098" r:id="rId69"/>
    <p:sldId id="4060" r:id="rId70"/>
    <p:sldId id="4245" r:id="rId71"/>
    <p:sldId id="7722" r:id="rId72"/>
    <p:sldId id="7723" r:id="rId73"/>
    <p:sldId id="7724" r:id="rId74"/>
    <p:sldId id="7661" r:id="rId75"/>
    <p:sldId id="7864" r:id="rId76"/>
    <p:sldId id="7866" r:id="rId77"/>
    <p:sldId id="7865" r:id="rId78"/>
    <p:sldId id="7867" r:id="rId79"/>
    <p:sldId id="8026" r:id="rId80"/>
    <p:sldId id="8048" r:id="rId81"/>
    <p:sldId id="8050" r:id="rId82"/>
    <p:sldId id="4599" r:id="rId83"/>
    <p:sldId id="8128" r:id="rId84"/>
    <p:sldId id="8129" r:id="rId85"/>
    <p:sldId id="8130" r:id="rId86"/>
    <p:sldId id="8131" r:id="rId87"/>
    <p:sldId id="8132" r:id="rId88"/>
    <p:sldId id="8133" r:id="rId89"/>
    <p:sldId id="8134" r:id="rId90"/>
    <p:sldId id="8135" r:id="rId91"/>
    <p:sldId id="8136" r:id="rId92"/>
    <p:sldId id="8137" r:id="rId93"/>
    <p:sldId id="8138" r:id="rId94"/>
    <p:sldId id="8139" r:id="rId95"/>
    <p:sldId id="4635" r:id="rId96"/>
    <p:sldId id="8140" r:id="rId97"/>
    <p:sldId id="8141" r:id="rId98"/>
    <p:sldId id="8142" r:id="rId99"/>
    <p:sldId id="8143" r:id="rId100"/>
    <p:sldId id="8144" r:id="rId101"/>
    <p:sldId id="8145" r:id="rId102"/>
    <p:sldId id="8146" r:id="rId103"/>
    <p:sldId id="8147" r:id="rId104"/>
    <p:sldId id="8148" r:id="rId105"/>
    <p:sldId id="8149" r:id="rId106"/>
    <p:sldId id="8150" r:id="rId107"/>
    <p:sldId id="8151" r:id="rId108"/>
    <p:sldId id="7931" r:id="rId109"/>
    <p:sldId id="4638" r:id="rId110"/>
    <p:sldId id="4830" r:id="rId111"/>
    <p:sldId id="4602" r:id="rId112"/>
    <p:sldId id="4603" r:id="rId113"/>
    <p:sldId id="4604" r:id="rId114"/>
    <p:sldId id="4827" r:id="rId115"/>
  </p:sldIdLst>
  <p:sldSz cx="9144000" cy="5715000" type="screen16x10"/>
  <p:notesSz cx="6858000" cy="9144000"/>
  <p:photoAlbum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1pPr>
    <a:lvl2pPr marL="590727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2pPr>
    <a:lvl3pPr marL="1181452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3pPr>
    <a:lvl4pPr marL="1772181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4pPr>
    <a:lvl5pPr marL="2362908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5pPr>
    <a:lvl6pPr marL="2953633" algn="l" defTabSz="1181452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6pPr>
    <a:lvl7pPr marL="3544360" algn="l" defTabSz="1181452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7pPr>
    <a:lvl8pPr marL="4135085" algn="l" defTabSz="1181452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8pPr>
    <a:lvl9pPr marL="4725814" algn="l" defTabSz="1181452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990033"/>
    <a:srgbClr val="333399"/>
    <a:srgbClr val="0000CC"/>
    <a:srgbClr val="FF0000"/>
    <a:srgbClr val="3333CC"/>
    <a:srgbClr val="9900CC"/>
    <a:srgbClr val="3333FF"/>
    <a:srgbClr val="FFFF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5214" autoAdjust="0"/>
  </p:normalViewPr>
  <p:slideViewPr>
    <p:cSldViewPr>
      <p:cViewPr varScale="1">
        <p:scale>
          <a:sx n="89" d="100"/>
          <a:sy n="89" d="100"/>
        </p:scale>
        <p:origin x="870" y="78"/>
      </p:cViewPr>
      <p:guideLst>
        <p:guide orient="horz" pos="1800"/>
        <p:guide pos="2880"/>
      </p:guideLst>
    </p:cSldViewPr>
  </p:slideViewPr>
  <p:outlineViewPr>
    <p:cViewPr>
      <p:scale>
        <a:sx n="33" d="100"/>
        <a:sy n="33" d="100"/>
      </p:scale>
      <p:origin x="276" y="78570"/>
    </p:cViewPr>
  </p:outlin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34" d="100"/>
          <a:sy n="34" d="100"/>
        </p:scale>
        <p:origin x="-1444" y="-7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117" Type="http://schemas.openxmlformats.org/officeDocument/2006/relationships/handoutMaster" Target="handoutMasters/handoutMaster1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47" Type="http://schemas.openxmlformats.org/officeDocument/2006/relationships/slideMaster" Target="slideMasters/slideMaster47.xml"/><Relationship Id="rId63" Type="http://schemas.openxmlformats.org/officeDocument/2006/relationships/slide" Target="slides/slide11.xml"/><Relationship Id="rId68" Type="http://schemas.openxmlformats.org/officeDocument/2006/relationships/slide" Target="slides/slide16.xml"/><Relationship Id="rId84" Type="http://schemas.openxmlformats.org/officeDocument/2006/relationships/slide" Target="slides/slide32.xml"/><Relationship Id="rId89" Type="http://schemas.openxmlformats.org/officeDocument/2006/relationships/slide" Target="slides/slide37.xml"/><Relationship Id="rId112" Type="http://schemas.openxmlformats.org/officeDocument/2006/relationships/slide" Target="slides/slide60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55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53" Type="http://schemas.openxmlformats.org/officeDocument/2006/relationships/slide" Target="slides/slide1.xml"/><Relationship Id="rId58" Type="http://schemas.openxmlformats.org/officeDocument/2006/relationships/slide" Target="slides/slide6.xml"/><Relationship Id="rId74" Type="http://schemas.openxmlformats.org/officeDocument/2006/relationships/slide" Target="slides/slide22.xml"/><Relationship Id="rId79" Type="http://schemas.openxmlformats.org/officeDocument/2006/relationships/slide" Target="slides/slide27.xml"/><Relationship Id="rId102" Type="http://schemas.openxmlformats.org/officeDocument/2006/relationships/slide" Target="slides/slide50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9.xml"/><Relationship Id="rId82" Type="http://schemas.openxmlformats.org/officeDocument/2006/relationships/slide" Target="slides/slide30.xml"/><Relationship Id="rId90" Type="http://schemas.openxmlformats.org/officeDocument/2006/relationships/slide" Target="slides/slide38.xml"/><Relationship Id="rId95" Type="http://schemas.openxmlformats.org/officeDocument/2006/relationships/slide" Target="slides/slide43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43" Type="http://schemas.openxmlformats.org/officeDocument/2006/relationships/slideMaster" Target="slideMasters/slideMaster43.xml"/><Relationship Id="rId48" Type="http://schemas.openxmlformats.org/officeDocument/2006/relationships/slideMaster" Target="slideMasters/slideMaster48.xml"/><Relationship Id="rId56" Type="http://schemas.openxmlformats.org/officeDocument/2006/relationships/slide" Target="slides/slide4.xml"/><Relationship Id="rId64" Type="http://schemas.openxmlformats.org/officeDocument/2006/relationships/slide" Target="slides/slide12.xml"/><Relationship Id="rId69" Type="http://schemas.openxmlformats.org/officeDocument/2006/relationships/slide" Target="slides/slide17.xml"/><Relationship Id="rId77" Type="http://schemas.openxmlformats.org/officeDocument/2006/relationships/slide" Target="slides/slide25.xml"/><Relationship Id="rId100" Type="http://schemas.openxmlformats.org/officeDocument/2006/relationships/slide" Target="slides/slide48.xml"/><Relationship Id="rId105" Type="http://schemas.openxmlformats.org/officeDocument/2006/relationships/slide" Target="slides/slide53.xml"/><Relationship Id="rId113" Type="http://schemas.openxmlformats.org/officeDocument/2006/relationships/slide" Target="slides/slide61.xml"/><Relationship Id="rId118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Master" Target="slideMasters/slideMaster51.xml"/><Relationship Id="rId72" Type="http://schemas.openxmlformats.org/officeDocument/2006/relationships/slide" Target="slides/slide20.xml"/><Relationship Id="rId80" Type="http://schemas.openxmlformats.org/officeDocument/2006/relationships/slide" Target="slides/slide28.xml"/><Relationship Id="rId85" Type="http://schemas.openxmlformats.org/officeDocument/2006/relationships/slide" Target="slides/slide33.xml"/><Relationship Id="rId93" Type="http://schemas.openxmlformats.org/officeDocument/2006/relationships/slide" Target="slides/slide41.xml"/><Relationship Id="rId98" Type="http://schemas.openxmlformats.org/officeDocument/2006/relationships/slide" Target="slides/slide46.xml"/><Relationship Id="rId12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46" Type="http://schemas.openxmlformats.org/officeDocument/2006/relationships/slideMaster" Target="slideMasters/slideMaster46.xml"/><Relationship Id="rId59" Type="http://schemas.openxmlformats.org/officeDocument/2006/relationships/slide" Target="slides/slide7.xml"/><Relationship Id="rId67" Type="http://schemas.openxmlformats.org/officeDocument/2006/relationships/slide" Target="slides/slide15.xml"/><Relationship Id="rId103" Type="http://schemas.openxmlformats.org/officeDocument/2006/relationships/slide" Target="slides/slide51.xml"/><Relationship Id="rId108" Type="http://schemas.openxmlformats.org/officeDocument/2006/relationships/slide" Target="slides/slide56.xml"/><Relationship Id="rId116" Type="http://schemas.openxmlformats.org/officeDocument/2006/relationships/notesMaster" Target="notesMasters/notesMaster1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54" Type="http://schemas.openxmlformats.org/officeDocument/2006/relationships/slide" Target="slides/slide2.xml"/><Relationship Id="rId62" Type="http://schemas.openxmlformats.org/officeDocument/2006/relationships/slide" Target="slides/slide10.xml"/><Relationship Id="rId70" Type="http://schemas.openxmlformats.org/officeDocument/2006/relationships/slide" Target="slides/slide18.xml"/><Relationship Id="rId75" Type="http://schemas.openxmlformats.org/officeDocument/2006/relationships/slide" Target="slides/slide23.xml"/><Relationship Id="rId83" Type="http://schemas.openxmlformats.org/officeDocument/2006/relationships/slide" Target="slides/slide31.xml"/><Relationship Id="rId88" Type="http://schemas.openxmlformats.org/officeDocument/2006/relationships/slide" Target="slides/slide36.xml"/><Relationship Id="rId91" Type="http://schemas.openxmlformats.org/officeDocument/2006/relationships/slide" Target="slides/slide39.xml"/><Relationship Id="rId96" Type="http://schemas.openxmlformats.org/officeDocument/2006/relationships/slide" Target="slides/slide44.xml"/><Relationship Id="rId111" Type="http://schemas.openxmlformats.org/officeDocument/2006/relationships/slide" Target="slides/slide5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Master" Target="slideMasters/slideMaster36.xml"/><Relationship Id="rId49" Type="http://schemas.openxmlformats.org/officeDocument/2006/relationships/slideMaster" Target="slideMasters/slideMaster49.xml"/><Relationship Id="rId57" Type="http://schemas.openxmlformats.org/officeDocument/2006/relationships/slide" Target="slides/slide5.xml"/><Relationship Id="rId106" Type="http://schemas.openxmlformats.org/officeDocument/2006/relationships/slide" Target="slides/slide54.xml"/><Relationship Id="rId114" Type="http://schemas.openxmlformats.org/officeDocument/2006/relationships/slide" Target="slides/slide62.xml"/><Relationship Id="rId119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Master" Target="slideMasters/slideMaster44.xml"/><Relationship Id="rId52" Type="http://schemas.openxmlformats.org/officeDocument/2006/relationships/slideMaster" Target="slideMasters/slideMaster52.xml"/><Relationship Id="rId60" Type="http://schemas.openxmlformats.org/officeDocument/2006/relationships/slide" Target="slides/slide8.xml"/><Relationship Id="rId65" Type="http://schemas.openxmlformats.org/officeDocument/2006/relationships/slide" Target="slides/slide13.xml"/><Relationship Id="rId73" Type="http://schemas.openxmlformats.org/officeDocument/2006/relationships/slide" Target="slides/slide21.xml"/><Relationship Id="rId78" Type="http://schemas.openxmlformats.org/officeDocument/2006/relationships/slide" Target="slides/slide26.xml"/><Relationship Id="rId81" Type="http://schemas.openxmlformats.org/officeDocument/2006/relationships/slide" Target="slides/slide29.xml"/><Relationship Id="rId86" Type="http://schemas.openxmlformats.org/officeDocument/2006/relationships/slide" Target="slides/slide34.xml"/><Relationship Id="rId94" Type="http://schemas.openxmlformats.org/officeDocument/2006/relationships/slide" Target="slides/slide42.xml"/><Relationship Id="rId99" Type="http://schemas.openxmlformats.org/officeDocument/2006/relationships/slide" Target="slides/slide47.xml"/><Relationship Id="rId101" Type="http://schemas.openxmlformats.org/officeDocument/2006/relationships/slide" Target="slides/slide4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109" Type="http://schemas.openxmlformats.org/officeDocument/2006/relationships/slide" Target="slides/slide57.xml"/><Relationship Id="rId34" Type="http://schemas.openxmlformats.org/officeDocument/2006/relationships/slideMaster" Target="slideMasters/slideMaster34.xml"/><Relationship Id="rId50" Type="http://schemas.openxmlformats.org/officeDocument/2006/relationships/slideMaster" Target="slideMasters/slideMaster50.xml"/><Relationship Id="rId55" Type="http://schemas.openxmlformats.org/officeDocument/2006/relationships/slide" Target="slides/slide3.xml"/><Relationship Id="rId76" Type="http://schemas.openxmlformats.org/officeDocument/2006/relationships/slide" Target="slides/slide24.xml"/><Relationship Id="rId97" Type="http://schemas.openxmlformats.org/officeDocument/2006/relationships/slide" Target="slides/slide45.xml"/><Relationship Id="rId104" Type="http://schemas.openxmlformats.org/officeDocument/2006/relationships/slide" Target="slides/slide52.xml"/><Relationship Id="rId12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19.xml"/><Relationship Id="rId92" Type="http://schemas.openxmlformats.org/officeDocument/2006/relationships/slide" Target="slides/slide40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Master" Target="slideMasters/slideMaster40.xml"/><Relationship Id="rId45" Type="http://schemas.openxmlformats.org/officeDocument/2006/relationships/slideMaster" Target="slideMasters/slideMaster45.xml"/><Relationship Id="rId66" Type="http://schemas.openxmlformats.org/officeDocument/2006/relationships/slide" Target="slides/slide14.xml"/><Relationship Id="rId87" Type="http://schemas.openxmlformats.org/officeDocument/2006/relationships/slide" Target="slides/slide35.xml"/><Relationship Id="rId110" Type="http://schemas.openxmlformats.org/officeDocument/2006/relationships/slide" Target="slides/slide58.xml"/><Relationship Id="rId115" Type="http://schemas.openxmlformats.org/officeDocument/2006/relationships/slide" Target="slides/slide63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activeX1.xml><?xml version="1.0" encoding="utf-8"?>
<ax:ocx xmlns:ax="http://schemas.microsoft.com/office/2006/activeX" xmlns:r="http://schemas.openxmlformats.org/officeDocument/2006/relationships" ax:classid="{5512D11C-5CC6-11CF-8D67-00AA00BDCE1D}" ax:persistence="persistStream" r:id="rId1"/>
</file>

<file path=ppt/activeX/activeX2.xml><?xml version="1.0" encoding="utf-8"?>
<ax:ocx xmlns:ax="http://schemas.microsoft.com/office/2006/activeX" xmlns:r="http://schemas.openxmlformats.org/officeDocument/2006/relationships" ax:classid="{5512D11C-5CC6-11CF-8D67-00AA00BDCE1D}" ax:persistence="persistStream" r:id="rId1"/>
</file>

<file path=ppt/activeX/activeX3.xml><?xml version="1.0" encoding="utf-8"?>
<ax:ocx xmlns:ax="http://schemas.microsoft.com/office/2006/activeX" xmlns:r="http://schemas.openxmlformats.org/officeDocument/2006/relationships" ax:classid="{5512D11C-5CC6-11CF-8D67-00AA00BDCE1D}" ax:persistence="persistStream" r:id="rId1"/>
</file>

<file path=ppt/activeX/activeX4.xml><?xml version="1.0" encoding="utf-8"?>
<ax:ocx xmlns:ax="http://schemas.microsoft.com/office/2006/activeX" xmlns:r="http://schemas.openxmlformats.org/officeDocument/2006/relationships" ax:classid="{5512D11C-5CC6-11CF-8D67-00AA00BDCE1D}" ax:persistence="persistStream" r:id="rId1"/>
</file>

<file path=ppt/activeX/activeX5.xml><?xml version="1.0" encoding="utf-8"?>
<ax:ocx xmlns:ax="http://schemas.microsoft.com/office/2006/activeX" xmlns:r="http://schemas.openxmlformats.org/officeDocument/2006/relationships" ax:classid="{5512D11C-5CC6-11CF-8D67-00AA00BDCE1D}" ax:persistence="persistStream" r:id="rId1"/>
</file>

<file path=ppt/activeX/activeX6.xml><?xml version="1.0" encoding="utf-8"?>
<ax:ocx xmlns:ax="http://schemas.microsoft.com/office/2006/activeX" xmlns:r="http://schemas.openxmlformats.org/officeDocument/2006/relationships" ax:classid="{5512D11C-5CC6-11CF-8D67-00AA00BDCE1D}" ax:persistence="persistStream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en-US" altLang="ko-KR"/>
              <a:t>감사하는 교회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en-US" altLang="ko-KR"/>
              <a:t>주일 예배</a:t>
            </a: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A2E83A04-67DF-43CE-B28C-F74B783D844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1418974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en-US" altLang="ko-KR"/>
              <a:t>감사하는 교회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50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noProof="0" smtClean="0"/>
              <a:t>마스터 텍스트 스타일을 편집합니다</a:t>
            </a:r>
          </a:p>
          <a:p>
            <a:pPr lvl="1"/>
            <a:r>
              <a:rPr lang="ko-KR" altLang="en-US" noProof="0" smtClean="0"/>
              <a:t>둘째 수준</a:t>
            </a:r>
          </a:p>
          <a:p>
            <a:pPr lvl="2"/>
            <a:r>
              <a:rPr lang="ko-KR" altLang="en-US" noProof="0" smtClean="0"/>
              <a:t>셋째 수준</a:t>
            </a:r>
          </a:p>
          <a:p>
            <a:pPr lvl="3"/>
            <a:r>
              <a:rPr lang="ko-KR" altLang="en-US" noProof="0" smtClean="0"/>
              <a:t>넷째 수준</a:t>
            </a:r>
          </a:p>
          <a:p>
            <a:pPr lvl="4"/>
            <a:r>
              <a:rPr lang="ko-KR" altLang="en-US" noProof="0" smtClean="0"/>
              <a:t>다섯째 수준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en-US" altLang="ko-KR"/>
              <a:t>주일 예배</a:t>
            </a: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5389032B-C7E8-4A00-88C8-EEC18C5A1C9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944200330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algn="l" rtl="0" eaLnBrk="0" fontAlgn="base" latinLnBrk="1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590727" algn="l" rtl="0" eaLnBrk="0" fontAlgn="base" latinLnBrk="1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1181452" algn="l" rtl="0" eaLnBrk="0" fontAlgn="base" latinLnBrk="1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1772181" algn="l" rtl="0" eaLnBrk="0" fontAlgn="base" latinLnBrk="1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2362908" algn="l" rtl="0" eaLnBrk="0" fontAlgn="base" latinLnBrk="1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2953633" algn="l" defTabSz="1181452" rtl="0" eaLnBrk="1" latinLnBrk="1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544360" algn="l" defTabSz="1181452" rtl="0" eaLnBrk="1" latinLnBrk="1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135085" algn="l" defTabSz="1181452" rtl="0" eaLnBrk="1" latinLnBrk="1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725814" algn="l" defTabSz="1181452" rtl="0" eaLnBrk="1" latinLnBrk="1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dirty="0" err="1" smtClean="0"/>
              <a:t>감사하는</a:t>
            </a:r>
            <a:r>
              <a:rPr lang="en-US" altLang="ko-KR" smtClean="0"/>
              <a:t>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196748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29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3709141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31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5766612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44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351464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57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5596898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63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294220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3010609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altLang="ko-KR" smtClean="0">
                <a:latin typeface="굴림" charset="-127"/>
                <a:ea typeface="굴림" charset="-127"/>
              </a:rPr>
              <a:t>감사하는 교회</a:t>
            </a:r>
          </a:p>
        </p:txBody>
      </p:sp>
      <p:sp>
        <p:nvSpPr>
          <p:cNvPr id="4813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altLang="ko-KR" smtClean="0">
                <a:latin typeface="굴림" charset="-127"/>
                <a:ea typeface="굴림" charset="-127"/>
              </a:rPr>
              <a:t>주일 예배</a:t>
            </a:r>
          </a:p>
        </p:txBody>
      </p:sp>
      <p:sp>
        <p:nvSpPr>
          <p:cNvPr id="4813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F76DF5-42F1-4800-9A50-689EFAF20B30}" type="slidenum">
              <a:rPr lang="en-US" altLang="ko-KR" smtClean="0">
                <a:latin typeface="굴림" charset="-127"/>
                <a:ea typeface="굴림" charset="-127"/>
              </a:rPr>
              <a:pPr/>
              <a:t>18</a:t>
            </a:fld>
            <a:endParaRPr lang="en-US" altLang="ko-KR" smtClean="0">
              <a:latin typeface="굴림" charset="-127"/>
              <a:ea typeface="굴림" charset="-127"/>
            </a:endParaRPr>
          </a:p>
        </p:txBody>
      </p:sp>
      <p:sp>
        <p:nvSpPr>
          <p:cNvPr id="481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ln/>
        </p:spPr>
      </p:sp>
      <p:sp>
        <p:nvSpPr>
          <p:cNvPr id="481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ko-KR" altLang="ko-KR" smtClean="0">
              <a:latin typeface="굴림" charset="-127"/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368813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8001768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en-US" altLang="ko-KR" sz="1050" dirty="0" smtClean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0180" name="Header Placeholder 3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altLang="ko-KR" dirty="0" err="1" smtClean="0">
                <a:latin typeface="굴림" charset="-127"/>
                <a:ea typeface="굴림" charset="-127"/>
              </a:rPr>
              <a:t>감사하는</a:t>
            </a:r>
            <a:r>
              <a:rPr lang="en-US" altLang="ko-KR" dirty="0" smtClean="0">
                <a:latin typeface="굴림" charset="-127"/>
                <a:ea typeface="굴림" charset="-127"/>
              </a:rPr>
              <a:t> </a:t>
            </a:r>
            <a:r>
              <a:rPr lang="en-US" altLang="ko-KR" dirty="0" err="1" smtClean="0">
                <a:latin typeface="굴림" charset="-127"/>
                <a:ea typeface="굴림" charset="-127"/>
              </a:rPr>
              <a:t>교회</a:t>
            </a:r>
            <a:endParaRPr lang="en-US" altLang="ko-KR" dirty="0" smtClean="0">
              <a:latin typeface="굴림" charset="-127"/>
              <a:ea typeface="굴림" charset="-127"/>
            </a:endParaRPr>
          </a:p>
        </p:txBody>
      </p:sp>
      <p:sp>
        <p:nvSpPr>
          <p:cNvPr id="50181" name="Footer Placeholder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altLang="ko-KR" smtClean="0">
                <a:latin typeface="굴림" charset="-127"/>
                <a:ea typeface="굴림" charset="-127"/>
              </a:rPr>
              <a:t>주일 예배</a:t>
            </a:r>
          </a:p>
        </p:txBody>
      </p:sp>
      <p:sp>
        <p:nvSpPr>
          <p:cNvPr id="50182" name="Slide Number Placeholder 5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C2C7CD-B632-441B-AB80-D18B51688D43}" type="slidenum">
              <a:rPr lang="en-US" altLang="ko-KR" smtClean="0">
                <a:latin typeface="굴림" charset="-127"/>
                <a:ea typeface="굴림" charset="-127"/>
              </a:rPr>
              <a:pPr/>
              <a:t>20</a:t>
            </a:fld>
            <a:endParaRPr lang="en-US" altLang="ko-KR" smtClean="0">
              <a:latin typeface="굴림" charset="-127"/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183245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21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0503920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23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0783032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25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8159011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27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061980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810866"/>
            <a:ext cx="7772400" cy="1225019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2" y="3238500"/>
            <a:ext cx="6400800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590727" indent="0" algn="ctr">
              <a:buNone/>
              <a:defRPr/>
            </a:lvl2pPr>
            <a:lvl3pPr marL="1181452" indent="0" algn="ctr">
              <a:buNone/>
              <a:defRPr/>
            </a:lvl3pPr>
            <a:lvl4pPr marL="1772181" indent="0" algn="ctr">
              <a:buNone/>
              <a:defRPr/>
            </a:lvl4pPr>
            <a:lvl5pPr marL="2362908" indent="0" algn="ctr">
              <a:buNone/>
              <a:defRPr/>
            </a:lvl5pPr>
            <a:lvl6pPr marL="2953633" indent="0" algn="ctr">
              <a:buNone/>
              <a:defRPr/>
            </a:lvl6pPr>
            <a:lvl7pPr marL="3544360" indent="0" algn="ctr">
              <a:buNone/>
              <a:defRPr/>
            </a:lvl7pPr>
            <a:lvl8pPr marL="4135085" indent="0" algn="ctr">
              <a:buNone/>
              <a:defRPr/>
            </a:lvl8pPr>
            <a:lvl9pPr marL="4725814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54FD00-43C9-4DDC-A431-FF879D2AA8B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715A01-72DD-429B-9B94-64A63BC51281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1" y="262600"/>
            <a:ext cx="2057400" cy="4876269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1" y="262600"/>
            <a:ext cx="6019800" cy="4876269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CD57B0-672A-4A89-9DB2-F4A3DEF7C3A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10866"/>
            <a:ext cx="7772400" cy="1225019"/>
          </a:xfrm>
        </p:spPr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3238500"/>
            <a:ext cx="6400800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590727" indent="0" algn="ctr">
              <a:buNone/>
              <a:defRPr/>
            </a:lvl2pPr>
            <a:lvl3pPr marL="1181452" indent="0" algn="ctr">
              <a:buNone/>
              <a:defRPr/>
            </a:lvl3pPr>
            <a:lvl4pPr marL="1772181" indent="0" algn="ctr">
              <a:buNone/>
              <a:defRPr/>
            </a:lvl4pPr>
            <a:lvl5pPr marL="2362908" indent="0" algn="ctr">
              <a:buNone/>
              <a:defRPr/>
            </a:lvl5pPr>
            <a:lvl6pPr marL="2953633" indent="0" algn="ctr">
              <a:buNone/>
              <a:defRPr/>
            </a:lvl6pPr>
            <a:lvl7pPr marL="3544360" indent="0" algn="ctr">
              <a:buNone/>
              <a:defRPr/>
            </a:lvl7pPr>
            <a:lvl8pPr marL="4135085" indent="0" algn="ctr">
              <a:buNone/>
              <a:defRPr/>
            </a:lvl8pPr>
            <a:lvl9pPr marL="4725814" indent="0" algn="ctr">
              <a:buNone/>
              <a:defRPr/>
            </a:lvl9pPr>
          </a:lstStyle>
          <a:p>
            <a:r>
              <a:rPr lang="en-US" altLang="ko-KR" smtClean="0"/>
              <a:t>Click to edit Master subtitle style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78312E-8445-4B63-AF50-89361957CC29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5CCDBD-2A32-4A06-8760-7D5FF058C3DE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2" y="3672965"/>
            <a:ext cx="7772400" cy="1135063"/>
          </a:xfrm>
        </p:spPr>
        <p:txBody>
          <a:bodyPr anchor="t"/>
          <a:lstStyle>
            <a:lvl1pPr algn="l">
              <a:defRPr sz="5200" b="1" cap="all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2" y="2422391"/>
            <a:ext cx="7772400" cy="1250157"/>
          </a:xfrm>
        </p:spPr>
        <p:txBody>
          <a:bodyPr anchor="b"/>
          <a:lstStyle>
            <a:lvl1pPr marL="0" indent="0">
              <a:buNone/>
              <a:defRPr sz="2700"/>
            </a:lvl1pPr>
            <a:lvl2pPr marL="590727" indent="0">
              <a:buNone/>
              <a:defRPr sz="2200"/>
            </a:lvl2pPr>
            <a:lvl3pPr marL="1181452" indent="0">
              <a:buNone/>
              <a:defRPr sz="2000"/>
            </a:lvl3pPr>
            <a:lvl4pPr marL="1772181" indent="0">
              <a:buNone/>
              <a:defRPr sz="1800"/>
            </a:lvl4pPr>
            <a:lvl5pPr marL="2362908" indent="0">
              <a:buNone/>
              <a:defRPr sz="1800"/>
            </a:lvl5pPr>
            <a:lvl6pPr marL="2953633" indent="0">
              <a:buNone/>
              <a:defRPr sz="1800"/>
            </a:lvl6pPr>
            <a:lvl7pPr marL="3544360" indent="0">
              <a:buNone/>
              <a:defRPr sz="1800"/>
            </a:lvl7pPr>
            <a:lvl8pPr marL="4135085" indent="0">
              <a:buNone/>
              <a:defRPr sz="1800"/>
            </a:lvl8pPr>
            <a:lvl9pPr marL="4725814" indent="0">
              <a:buNone/>
              <a:defRPr sz="18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84695C-6261-4BD1-A257-6FB899B6938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333520"/>
            <a:ext cx="4038600" cy="3771639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333520"/>
            <a:ext cx="4038600" cy="3771639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F2FC78-DC7C-4AB1-A772-BCDEEC9B5AB5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26" y="1279390"/>
            <a:ext cx="4040189" cy="533139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90727" indent="0">
              <a:buNone/>
              <a:defRPr sz="2700" b="1"/>
            </a:lvl2pPr>
            <a:lvl3pPr marL="1181452" indent="0">
              <a:buNone/>
              <a:defRPr sz="2200" b="1"/>
            </a:lvl3pPr>
            <a:lvl4pPr marL="1772181" indent="0">
              <a:buNone/>
              <a:defRPr sz="2000" b="1"/>
            </a:lvl4pPr>
            <a:lvl5pPr marL="2362908" indent="0">
              <a:buNone/>
              <a:defRPr sz="2000" b="1"/>
            </a:lvl5pPr>
            <a:lvl6pPr marL="2953633" indent="0">
              <a:buNone/>
              <a:defRPr sz="2000" b="1"/>
            </a:lvl6pPr>
            <a:lvl7pPr marL="3544360" indent="0">
              <a:buNone/>
              <a:defRPr sz="2000" b="1"/>
            </a:lvl7pPr>
            <a:lvl8pPr marL="4135085" indent="0">
              <a:buNone/>
              <a:defRPr sz="2000" b="1"/>
            </a:lvl8pPr>
            <a:lvl9pPr marL="4725814" indent="0">
              <a:buNone/>
              <a:defRPr sz="20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26" y="1812470"/>
            <a:ext cx="4040189" cy="3292739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4" y="1279390"/>
            <a:ext cx="4041774" cy="533139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90727" indent="0">
              <a:buNone/>
              <a:defRPr sz="2700" b="1"/>
            </a:lvl2pPr>
            <a:lvl3pPr marL="1181452" indent="0">
              <a:buNone/>
              <a:defRPr sz="2200" b="1"/>
            </a:lvl3pPr>
            <a:lvl4pPr marL="1772181" indent="0">
              <a:buNone/>
              <a:defRPr sz="2000" b="1"/>
            </a:lvl4pPr>
            <a:lvl5pPr marL="2362908" indent="0">
              <a:buNone/>
              <a:defRPr sz="2000" b="1"/>
            </a:lvl5pPr>
            <a:lvl6pPr marL="2953633" indent="0">
              <a:buNone/>
              <a:defRPr sz="2000" b="1"/>
            </a:lvl6pPr>
            <a:lvl7pPr marL="3544360" indent="0">
              <a:buNone/>
              <a:defRPr sz="2000" b="1"/>
            </a:lvl7pPr>
            <a:lvl8pPr marL="4135085" indent="0">
              <a:buNone/>
              <a:defRPr sz="2000" b="1"/>
            </a:lvl8pPr>
            <a:lvl9pPr marL="4725814" indent="0">
              <a:buNone/>
              <a:defRPr sz="20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4" y="1812470"/>
            <a:ext cx="4041774" cy="3292739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459931-C91F-4812-B239-20FD4FF9A43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D6292F-F424-42A0-80F4-70E1DFDEC742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D9FB01-AAC3-44AB-B3A5-A6311DDEB13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27546"/>
            <a:ext cx="3008314" cy="968376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27566"/>
            <a:ext cx="5111750" cy="4877594"/>
          </a:xfrm>
        </p:spPr>
        <p:txBody>
          <a:bodyPr/>
          <a:lstStyle>
            <a:lvl1pPr>
              <a:defRPr sz="4000"/>
            </a:lvl1pPr>
            <a:lvl2pPr>
              <a:defRPr sz="3600"/>
            </a:lvl2pPr>
            <a:lvl3pPr>
              <a:defRPr sz="31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196010"/>
            <a:ext cx="3008314" cy="3909219"/>
          </a:xfrm>
        </p:spPr>
        <p:txBody>
          <a:bodyPr/>
          <a:lstStyle>
            <a:lvl1pPr marL="0" indent="0">
              <a:buNone/>
              <a:defRPr sz="1800"/>
            </a:lvl1pPr>
            <a:lvl2pPr marL="590727" indent="0">
              <a:buNone/>
              <a:defRPr sz="1600"/>
            </a:lvl2pPr>
            <a:lvl3pPr marL="1181452" indent="0">
              <a:buNone/>
              <a:defRPr sz="1400"/>
            </a:lvl3pPr>
            <a:lvl4pPr marL="1772181" indent="0">
              <a:buNone/>
              <a:defRPr sz="1200"/>
            </a:lvl4pPr>
            <a:lvl5pPr marL="2362908" indent="0">
              <a:buNone/>
              <a:defRPr sz="1200"/>
            </a:lvl5pPr>
            <a:lvl6pPr marL="2953633" indent="0">
              <a:buNone/>
              <a:defRPr sz="1200"/>
            </a:lvl6pPr>
            <a:lvl7pPr marL="3544360" indent="0">
              <a:buNone/>
              <a:defRPr sz="1200"/>
            </a:lvl7pPr>
            <a:lvl8pPr marL="4135085" indent="0">
              <a:buNone/>
              <a:defRPr sz="1200"/>
            </a:lvl8pPr>
            <a:lvl9pPr marL="4725814" indent="0">
              <a:buNone/>
              <a:defRPr sz="12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A7B812-1949-46C9-AEBA-20F7B2270C1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1833E5-7744-4004-8B8D-1271EEA6A845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6" y="4000505"/>
            <a:ext cx="5486400" cy="472282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6" y="510644"/>
            <a:ext cx="5486400" cy="3429000"/>
          </a:xfrm>
        </p:spPr>
        <p:txBody>
          <a:bodyPr/>
          <a:lstStyle>
            <a:lvl1pPr marL="0" indent="0">
              <a:buNone/>
              <a:defRPr sz="4000"/>
            </a:lvl1pPr>
            <a:lvl2pPr marL="590727" indent="0">
              <a:buNone/>
              <a:defRPr sz="3600"/>
            </a:lvl2pPr>
            <a:lvl3pPr marL="1181452" indent="0">
              <a:buNone/>
              <a:defRPr sz="3100"/>
            </a:lvl3pPr>
            <a:lvl4pPr marL="1772181" indent="0">
              <a:buNone/>
              <a:defRPr sz="2700"/>
            </a:lvl4pPr>
            <a:lvl5pPr marL="2362908" indent="0">
              <a:buNone/>
              <a:defRPr sz="2700"/>
            </a:lvl5pPr>
            <a:lvl6pPr marL="2953633" indent="0">
              <a:buNone/>
              <a:defRPr sz="2700"/>
            </a:lvl6pPr>
            <a:lvl7pPr marL="3544360" indent="0">
              <a:buNone/>
              <a:defRPr sz="2700"/>
            </a:lvl7pPr>
            <a:lvl8pPr marL="4135085" indent="0">
              <a:buNone/>
              <a:defRPr sz="2700"/>
            </a:lvl8pPr>
            <a:lvl9pPr marL="4725814" indent="0">
              <a:buNone/>
              <a:defRPr sz="27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6" y="4508307"/>
            <a:ext cx="5486400" cy="670719"/>
          </a:xfrm>
        </p:spPr>
        <p:txBody>
          <a:bodyPr/>
          <a:lstStyle>
            <a:lvl1pPr marL="0" indent="0">
              <a:buNone/>
              <a:defRPr sz="1800"/>
            </a:lvl1pPr>
            <a:lvl2pPr marL="590727" indent="0">
              <a:buNone/>
              <a:defRPr sz="1600"/>
            </a:lvl2pPr>
            <a:lvl3pPr marL="1181452" indent="0">
              <a:buNone/>
              <a:defRPr sz="1400"/>
            </a:lvl3pPr>
            <a:lvl4pPr marL="1772181" indent="0">
              <a:buNone/>
              <a:defRPr sz="1200"/>
            </a:lvl4pPr>
            <a:lvl5pPr marL="2362908" indent="0">
              <a:buNone/>
              <a:defRPr sz="1200"/>
            </a:lvl5pPr>
            <a:lvl6pPr marL="2953633" indent="0">
              <a:buNone/>
              <a:defRPr sz="1200"/>
            </a:lvl6pPr>
            <a:lvl7pPr marL="3544360" indent="0">
              <a:buNone/>
              <a:defRPr sz="1200"/>
            </a:lvl7pPr>
            <a:lvl8pPr marL="4135085" indent="0">
              <a:buNone/>
              <a:defRPr sz="1200"/>
            </a:lvl8pPr>
            <a:lvl9pPr marL="4725814" indent="0">
              <a:buNone/>
              <a:defRPr sz="12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3AAB72-78CC-453A-8DCA-37D4628CB4A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C898A0-6F99-4A40-A88B-C0349A1B3EC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62600"/>
            <a:ext cx="2057400" cy="4876269"/>
          </a:xfrm>
        </p:spPr>
        <p:txBody>
          <a:bodyPr vert="eaVert"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262600"/>
            <a:ext cx="6019800" cy="4876269"/>
          </a:xfrm>
        </p:spPr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A9512F-2AC8-4A5E-BACF-C5DE3460908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810860"/>
            <a:ext cx="7772400" cy="1225021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2" y="3238500"/>
            <a:ext cx="6400800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457139" indent="0" algn="ctr">
              <a:buNone/>
              <a:defRPr/>
            </a:lvl2pPr>
            <a:lvl3pPr marL="914277" indent="0" algn="ctr">
              <a:buNone/>
              <a:defRPr/>
            </a:lvl3pPr>
            <a:lvl4pPr marL="1371416" indent="0" algn="ctr">
              <a:buNone/>
              <a:defRPr/>
            </a:lvl4pPr>
            <a:lvl5pPr marL="1828555" indent="0" algn="ctr">
              <a:buNone/>
              <a:defRPr/>
            </a:lvl5pPr>
            <a:lvl6pPr marL="2285693" indent="0" algn="ctr">
              <a:buNone/>
              <a:defRPr/>
            </a:lvl6pPr>
            <a:lvl7pPr marL="2742832" indent="0" algn="ctr">
              <a:buNone/>
              <a:defRPr/>
            </a:lvl7pPr>
            <a:lvl8pPr marL="3199971" indent="0" algn="ctr">
              <a:buNone/>
              <a:defRPr/>
            </a:lvl8pPr>
            <a:lvl9pPr marL="365711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E29466-7067-4909-8C8F-2424838B201D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CDC53C-E548-4AB9-8A0C-1447627DA02B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4" y="3672965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4" y="2422261"/>
            <a:ext cx="7772400" cy="1250156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39" indent="0">
              <a:buNone/>
              <a:defRPr sz="1800"/>
            </a:lvl2pPr>
            <a:lvl3pPr marL="914277" indent="0">
              <a:buNone/>
              <a:defRPr sz="1600"/>
            </a:lvl3pPr>
            <a:lvl4pPr marL="1371416" indent="0">
              <a:buNone/>
              <a:defRPr sz="1400"/>
            </a:lvl4pPr>
            <a:lvl5pPr marL="1828555" indent="0">
              <a:buNone/>
              <a:defRPr sz="1400"/>
            </a:lvl5pPr>
            <a:lvl6pPr marL="2285693" indent="0">
              <a:buNone/>
              <a:defRPr sz="1400"/>
            </a:lvl6pPr>
            <a:lvl7pPr marL="2742832" indent="0">
              <a:buNone/>
              <a:defRPr sz="1400"/>
            </a:lvl7pPr>
            <a:lvl8pPr marL="3199971" indent="0">
              <a:buNone/>
              <a:defRPr sz="1400"/>
            </a:lvl8pPr>
            <a:lvl9pPr marL="365711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6915F3-B739-4F62-8EB1-D73B7CBB75ED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1" y="1333501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1" y="1333501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6F9FE6-EBAE-4E90-9249-E559960D238F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26" y="1279264"/>
            <a:ext cx="4040189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9" indent="0">
              <a:buNone/>
              <a:defRPr sz="2000" b="1"/>
            </a:lvl2pPr>
            <a:lvl3pPr marL="914277" indent="0">
              <a:buNone/>
              <a:defRPr sz="1800" b="1"/>
            </a:lvl3pPr>
            <a:lvl4pPr marL="1371416" indent="0">
              <a:buNone/>
              <a:defRPr sz="1600" b="1"/>
            </a:lvl4pPr>
            <a:lvl5pPr marL="1828555" indent="0">
              <a:buNone/>
              <a:defRPr sz="1600" b="1"/>
            </a:lvl5pPr>
            <a:lvl6pPr marL="2285693" indent="0">
              <a:buNone/>
              <a:defRPr sz="1600" b="1"/>
            </a:lvl6pPr>
            <a:lvl7pPr marL="2742832" indent="0">
              <a:buNone/>
              <a:defRPr sz="1600" b="1"/>
            </a:lvl7pPr>
            <a:lvl8pPr marL="3199971" indent="0">
              <a:buNone/>
              <a:defRPr sz="1600" b="1"/>
            </a:lvl8pPr>
            <a:lvl9pPr marL="365711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26" y="1812396"/>
            <a:ext cx="4040189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68" y="1279264"/>
            <a:ext cx="4041774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9" indent="0">
              <a:buNone/>
              <a:defRPr sz="2000" b="1"/>
            </a:lvl2pPr>
            <a:lvl3pPr marL="914277" indent="0">
              <a:buNone/>
              <a:defRPr sz="1800" b="1"/>
            </a:lvl3pPr>
            <a:lvl4pPr marL="1371416" indent="0">
              <a:buNone/>
              <a:defRPr sz="1600" b="1"/>
            </a:lvl4pPr>
            <a:lvl5pPr marL="1828555" indent="0">
              <a:buNone/>
              <a:defRPr sz="1600" b="1"/>
            </a:lvl5pPr>
            <a:lvl6pPr marL="2285693" indent="0">
              <a:buNone/>
              <a:defRPr sz="1600" b="1"/>
            </a:lvl6pPr>
            <a:lvl7pPr marL="2742832" indent="0">
              <a:buNone/>
              <a:defRPr sz="1600" b="1"/>
            </a:lvl7pPr>
            <a:lvl8pPr marL="3199971" indent="0">
              <a:buNone/>
              <a:defRPr sz="1600" b="1"/>
            </a:lvl8pPr>
            <a:lvl9pPr marL="365711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68" y="1812396"/>
            <a:ext cx="4041774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C47C0F-CDB1-4B9F-973D-CA96F7F9B60A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78F279-8A47-4D10-9B17-547951B573A3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B5889C-E519-4D4E-A7FD-D1795476E360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2" y="3672965"/>
            <a:ext cx="7772400" cy="1135063"/>
          </a:xfrm>
        </p:spPr>
        <p:txBody>
          <a:bodyPr anchor="t"/>
          <a:lstStyle>
            <a:lvl1pPr algn="l">
              <a:defRPr sz="52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2" y="2422391"/>
            <a:ext cx="7772400" cy="1250157"/>
          </a:xfrm>
        </p:spPr>
        <p:txBody>
          <a:bodyPr anchor="b"/>
          <a:lstStyle>
            <a:lvl1pPr marL="0" indent="0">
              <a:buNone/>
              <a:defRPr sz="2700"/>
            </a:lvl1pPr>
            <a:lvl2pPr marL="590727" indent="0">
              <a:buNone/>
              <a:defRPr sz="2200"/>
            </a:lvl2pPr>
            <a:lvl3pPr marL="1181452" indent="0">
              <a:buNone/>
              <a:defRPr sz="2000"/>
            </a:lvl3pPr>
            <a:lvl4pPr marL="1772181" indent="0">
              <a:buNone/>
              <a:defRPr sz="1800"/>
            </a:lvl4pPr>
            <a:lvl5pPr marL="2362908" indent="0">
              <a:buNone/>
              <a:defRPr sz="1800"/>
            </a:lvl5pPr>
            <a:lvl6pPr marL="2953633" indent="0">
              <a:buNone/>
              <a:defRPr sz="1800"/>
            </a:lvl6pPr>
            <a:lvl7pPr marL="3544360" indent="0">
              <a:buNone/>
              <a:defRPr sz="1800"/>
            </a:lvl7pPr>
            <a:lvl8pPr marL="4135085" indent="0">
              <a:buNone/>
              <a:defRPr sz="1800"/>
            </a:lvl8pPr>
            <a:lvl9pPr marL="4725814" indent="0">
              <a:buNone/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B37C8D-5D9A-4185-8661-EB0C89A57BE2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19" y="227546"/>
            <a:ext cx="3008314" cy="96837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1" y="227556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19" y="1195920"/>
            <a:ext cx="3008314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139" indent="0">
              <a:buNone/>
              <a:defRPr sz="1200"/>
            </a:lvl2pPr>
            <a:lvl3pPr marL="914277" indent="0">
              <a:buNone/>
              <a:defRPr sz="1000"/>
            </a:lvl3pPr>
            <a:lvl4pPr marL="1371416" indent="0">
              <a:buNone/>
              <a:defRPr sz="900"/>
            </a:lvl4pPr>
            <a:lvl5pPr marL="1828555" indent="0">
              <a:buNone/>
              <a:defRPr sz="900"/>
            </a:lvl5pPr>
            <a:lvl6pPr marL="2285693" indent="0">
              <a:buNone/>
              <a:defRPr sz="900"/>
            </a:lvl6pPr>
            <a:lvl7pPr marL="2742832" indent="0">
              <a:buNone/>
              <a:defRPr sz="900"/>
            </a:lvl7pPr>
            <a:lvl8pPr marL="3199971" indent="0">
              <a:buNone/>
              <a:defRPr sz="900"/>
            </a:lvl8pPr>
            <a:lvl9pPr marL="365711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64A6A7-C018-4634-B716-00F603B6C67B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000502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139" indent="0">
              <a:buNone/>
              <a:defRPr sz="2800"/>
            </a:lvl2pPr>
            <a:lvl3pPr marL="914277" indent="0">
              <a:buNone/>
              <a:defRPr sz="2400"/>
            </a:lvl3pPr>
            <a:lvl4pPr marL="1371416" indent="0">
              <a:buNone/>
              <a:defRPr sz="2000"/>
            </a:lvl4pPr>
            <a:lvl5pPr marL="1828555" indent="0">
              <a:buNone/>
              <a:defRPr sz="2000"/>
            </a:lvl5pPr>
            <a:lvl6pPr marL="2285693" indent="0">
              <a:buNone/>
              <a:defRPr sz="2000"/>
            </a:lvl6pPr>
            <a:lvl7pPr marL="2742832" indent="0">
              <a:buNone/>
              <a:defRPr sz="2000"/>
            </a:lvl7pPr>
            <a:lvl8pPr marL="3199971" indent="0">
              <a:buNone/>
              <a:defRPr sz="2000"/>
            </a:lvl8pPr>
            <a:lvl9pPr marL="365711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4508271"/>
            <a:ext cx="5486400" cy="670719"/>
          </a:xfrm>
        </p:spPr>
        <p:txBody>
          <a:bodyPr/>
          <a:lstStyle>
            <a:lvl1pPr marL="0" indent="0">
              <a:buNone/>
              <a:defRPr sz="1400"/>
            </a:lvl1pPr>
            <a:lvl2pPr marL="457139" indent="0">
              <a:buNone/>
              <a:defRPr sz="1200"/>
            </a:lvl2pPr>
            <a:lvl3pPr marL="914277" indent="0">
              <a:buNone/>
              <a:defRPr sz="1000"/>
            </a:lvl3pPr>
            <a:lvl4pPr marL="1371416" indent="0">
              <a:buNone/>
              <a:defRPr sz="900"/>
            </a:lvl4pPr>
            <a:lvl5pPr marL="1828555" indent="0">
              <a:buNone/>
              <a:defRPr sz="900"/>
            </a:lvl5pPr>
            <a:lvl6pPr marL="2285693" indent="0">
              <a:buNone/>
              <a:defRPr sz="900"/>
            </a:lvl6pPr>
            <a:lvl7pPr marL="2742832" indent="0">
              <a:buNone/>
              <a:defRPr sz="900"/>
            </a:lvl7pPr>
            <a:lvl8pPr marL="3199971" indent="0">
              <a:buNone/>
              <a:defRPr sz="900"/>
            </a:lvl8pPr>
            <a:lvl9pPr marL="365711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409758-9D8C-4ADD-B6AD-A1363AA88D1D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9F6F1F-CEA7-468C-9EEC-065AF7B355D8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1" y="262599"/>
            <a:ext cx="2057400" cy="4876271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1" y="262599"/>
            <a:ext cx="6019800" cy="4876271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AE43B4-3526-429E-99E4-62A93963A28D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B1C8B9-599A-4615-9EFF-CD796D713608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ADC8E9-AD50-45AB-BD25-9ECD2D0F6664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810866"/>
            <a:ext cx="7772400" cy="1225019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2" y="3238500"/>
            <a:ext cx="6400800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590727" indent="0" algn="ctr">
              <a:buNone/>
              <a:defRPr/>
            </a:lvl2pPr>
            <a:lvl3pPr marL="1181452" indent="0" algn="ctr">
              <a:buNone/>
              <a:defRPr/>
            </a:lvl3pPr>
            <a:lvl4pPr marL="1772181" indent="0" algn="ctr">
              <a:buNone/>
              <a:defRPr/>
            </a:lvl4pPr>
            <a:lvl5pPr marL="2362908" indent="0" algn="ctr">
              <a:buNone/>
              <a:defRPr/>
            </a:lvl5pPr>
            <a:lvl6pPr marL="2953633" indent="0" algn="ctr">
              <a:buNone/>
              <a:defRPr/>
            </a:lvl6pPr>
            <a:lvl7pPr marL="3544360" indent="0" algn="ctr">
              <a:buNone/>
              <a:defRPr/>
            </a:lvl7pPr>
            <a:lvl8pPr marL="4135085" indent="0" algn="ctr">
              <a:buNone/>
              <a:defRPr/>
            </a:lvl8pPr>
            <a:lvl9pPr marL="4725814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D99007-997C-4FCF-9E3D-B8421636E60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zoom/>
    <p:sndAc>
      <p:endSnd/>
    </p:sndAc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DE71EC-A9BA-4879-AFD8-B2BF09E5423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zoom/>
    <p:sndAc>
      <p:endSnd/>
    </p:sndAc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E65A86-411E-4248-AE2A-AA9ABB3DADC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zoom/>
    <p:sndAc>
      <p:endSnd/>
    </p:sndAc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810866"/>
            <a:ext cx="7772400" cy="1225019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2" y="3238500"/>
            <a:ext cx="6400800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590727" indent="0" algn="ctr">
              <a:buNone/>
              <a:defRPr/>
            </a:lvl2pPr>
            <a:lvl3pPr marL="1181452" indent="0" algn="ctr">
              <a:buNone/>
              <a:defRPr/>
            </a:lvl3pPr>
            <a:lvl4pPr marL="1772181" indent="0" algn="ctr">
              <a:buNone/>
              <a:defRPr/>
            </a:lvl4pPr>
            <a:lvl5pPr marL="2362908" indent="0" algn="ctr">
              <a:buNone/>
              <a:defRPr/>
            </a:lvl5pPr>
            <a:lvl6pPr marL="2953633" indent="0" algn="ctr">
              <a:buNone/>
              <a:defRPr/>
            </a:lvl6pPr>
            <a:lvl7pPr marL="3544360" indent="0" algn="ctr">
              <a:buNone/>
              <a:defRPr/>
            </a:lvl7pPr>
            <a:lvl8pPr marL="4135085" indent="0" algn="ctr">
              <a:buNone/>
              <a:defRPr/>
            </a:lvl8pPr>
            <a:lvl9pPr marL="4725814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D99007-997C-4FCF-9E3D-B8421636E60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41092472"/>
      </p:ext>
    </p:extLst>
  </p:cSld>
  <p:clrMapOvr>
    <a:masterClrMapping/>
  </p:clrMapOvr>
  <p:transition spd="med">
    <p:zoom/>
    <p:sndAc>
      <p:endSnd/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1" y="1333520"/>
            <a:ext cx="4038600" cy="3771639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1" y="1333520"/>
            <a:ext cx="4038600" cy="3771639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9DA6BC-3C85-4F0E-A81C-768255B8B8A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F069D-0EC0-48B8-BDE4-AC7FD0EEC162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1991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F069D-0EC0-48B8-BDE4-AC7FD0EEC162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7763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F069D-0EC0-48B8-BDE4-AC7FD0EEC162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4535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F069D-0EC0-48B8-BDE4-AC7FD0EEC162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146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F069D-0EC0-48B8-BDE4-AC7FD0EEC162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5365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F069D-0EC0-48B8-BDE4-AC7FD0EEC162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6049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F069D-0EC0-48B8-BDE4-AC7FD0EEC162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9500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BFC23C-6C02-4493-884D-864E8DEBF8EF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1080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BFC23C-6C02-4493-884D-864E8DEBF8EF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08469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BFC23C-6C02-4493-884D-864E8DEBF8EF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881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26" y="1279390"/>
            <a:ext cx="4040189" cy="533139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90727" indent="0">
              <a:buNone/>
              <a:defRPr sz="2700" b="1"/>
            </a:lvl2pPr>
            <a:lvl3pPr marL="1181452" indent="0">
              <a:buNone/>
              <a:defRPr sz="2200" b="1"/>
            </a:lvl3pPr>
            <a:lvl4pPr marL="1772181" indent="0">
              <a:buNone/>
              <a:defRPr sz="2000" b="1"/>
            </a:lvl4pPr>
            <a:lvl5pPr marL="2362908" indent="0">
              <a:buNone/>
              <a:defRPr sz="2000" b="1"/>
            </a:lvl5pPr>
            <a:lvl6pPr marL="2953633" indent="0">
              <a:buNone/>
              <a:defRPr sz="2000" b="1"/>
            </a:lvl6pPr>
            <a:lvl7pPr marL="3544360" indent="0">
              <a:buNone/>
              <a:defRPr sz="2000" b="1"/>
            </a:lvl7pPr>
            <a:lvl8pPr marL="4135085" indent="0">
              <a:buNone/>
              <a:defRPr sz="2000" b="1"/>
            </a:lvl8pPr>
            <a:lvl9pPr marL="4725814" indent="0">
              <a:buNone/>
              <a:defRPr sz="20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26" y="1812470"/>
            <a:ext cx="4040189" cy="3292739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94" y="1279390"/>
            <a:ext cx="4041774" cy="533139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90727" indent="0">
              <a:buNone/>
              <a:defRPr sz="2700" b="1"/>
            </a:lvl2pPr>
            <a:lvl3pPr marL="1181452" indent="0">
              <a:buNone/>
              <a:defRPr sz="2200" b="1"/>
            </a:lvl3pPr>
            <a:lvl4pPr marL="1772181" indent="0">
              <a:buNone/>
              <a:defRPr sz="2000" b="1"/>
            </a:lvl4pPr>
            <a:lvl5pPr marL="2362908" indent="0">
              <a:buNone/>
              <a:defRPr sz="2000" b="1"/>
            </a:lvl5pPr>
            <a:lvl6pPr marL="2953633" indent="0">
              <a:buNone/>
              <a:defRPr sz="2000" b="1"/>
            </a:lvl6pPr>
            <a:lvl7pPr marL="3544360" indent="0">
              <a:buNone/>
              <a:defRPr sz="2000" b="1"/>
            </a:lvl7pPr>
            <a:lvl8pPr marL="4135085" indent="0">
              <a:buNone/>
              <a:defRPr sz="2000" b="1"/>
            </a:lvl8pPr>
            <a:lvl9pPr marL="4725814" indent="0">
              <a:buNone/>
              <a:defRPr sz="20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94" y="1812470"/>
            <a:ext cx="4041774" cy="3292739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C56783-841A-404F-8888-30B70A6B063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BFC23C-6C02-4493-884D-864E8DEBF8EF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8237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BFC23C-6C02-4493-884D-864E8DEBF8EF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98495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600F47-07B3-454D-B492-E4E2A3F1B7C3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40650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600F47-07B3-454D-B492-E4E2A3F1B7C3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96842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600F47-07B3-454D-B492-E4E2A3F1B7C3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9460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600F47-07B3-454D-B492-E4E2A3F1B7C3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7061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600F47-07B3-454D-B492-E4E2A3F1B7C3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86709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600F47-07B3-454D-B492-E4E2A3F1B7C3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66703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600F47-07B3-454D-B492-E4E2A3F1B7C3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52754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600F47-07B3-454D-B492-E4E2A3F1B7C3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105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EA46C8-3E30-438D-9501-4999D8AAF3B9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600F47-07B3-454D-B492-E4E2A3F1B7C3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49927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600F47-07B3-454D-B492-E4E2A3F1B7C3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96851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600F47-07B3-454D-B492-E4E2A3F1B7C3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30575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600F47-07B3-454D-B492-E4E2A3F1B7C3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95812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98B276-673A-42ED-9203-C5E849FF2319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10685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98B276-673A-42ED-9203-C5E849FF2319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85499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98B276-673A-42ED-9203-C5E849FF2319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68827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98B276-673A-42ED-9203-C5E849FF2319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549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98B276-673A-42ED-9203-C5E849FF2319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38253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98B276-673A-42ED-9203-C5E849FF2319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223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213A63-7C8D-4981-9B4B-C719FB15FBB5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98B276-673A-42ED-9203-C5E849FF2319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09278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98B276-673A-42ED-9203-C5E849FF2319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21106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98B276-673A-42ED-9203-C5E849FF2319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27596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98B276-673A-42ED-9203-C5E849FF2319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39435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98B276-673A-42ED-9203-C5E849FF2319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04802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98B276-673A-42ED-9203-C5E849FF2319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758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19" y="227546"/>
            <a:ext cx="3008314" cy="968376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1" y="227566"/>
            <a:ext cx="5111750" cy="4877594"/>
          </a:xfrm>
        </p:spPr>
        <p:txBody>
          <a:bodyPr/>
          <a:lstStyle>
            <a:lvl1pPr>
              <a:defRPr sz="4000"/>
            </a:lvl1pPr>
            <a:lvl2pPr>
              <a:defRPr sz="3600"/>
            </a:lvl2pPr>
            <a:lvl3pPr>
              <a:defRPr sz="31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19" y="1196010"/>
            <a:ext cx="3008314" cy="3909219"/>
          </a:xfrm>
        </p:spPr>
        <p:txBody>
          <a:bodyPr/>
          <a:lstStyle>
            <a:lvl1pPr marL="0" indent="0">
              <a:buNone/>
              <a:defRPr sz="1800"/>
            </a:lvl1pPr>
            <a:lvl2pPr marL="590727" indent="0">
              <a:buNone/>
              <a:defRPr sz="1600"/>
            </a:lvl2pPr>
            <a:lvl3pPr marL="1181452" indent="0">
              <a:buNone/>
              <a:defRPr sz="1400"/>
            </a:lvl3pPr>
            <a:lvl4pPr marL="1772181" indent="0">
              <a:buNone/>
              <a:defRPr sz="1200"/>
            </a:lvl4pPr>
            <a:lvl5pPr marL="2362908" indent="0">
              <a:buNone/>
              <a:defRPr sz="1200"/>
            </a:lvl5pPr>
            <a:lvl6pPr marL="2953633" indent="0">
              <a:buNone/>
              <a:defRPr sz="1200"/>
            </a:lvl6pPr>
            <a:lvl7pPr marL="3544360" indent="0">
              <a:buNone/>
              <a:defRPr sz="1200"/>
            </a:lvl7pPr>
            <a:lvl8pPr marL="4135085" indent="0">
              <a:buNone/>
              <a:defRPr sz="1200"/>
            </a:lvl8pPr>
            <a:lvl9pPr marL="4725814" indent="0">
              <a:buNone/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5F3C66-B3F0-49ED-9CB6-A14C58EF736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6" y="4000505"/>
            <a:ext cx="5486400" cy="472282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6" y="510644"/>
            <a:ext cx="5486400" cy="3429000"/>
          </a:xfrm>
        </p:spPr>
        <p:txBody>
          <a:bodyPr/>
          <a:lstStyle>
            <a:lvl1pPr marL="0" indent="0">
              <a:buNone/>
              <a:defRPr sz="4000"/>
            </a:lvl1pPr>
            <a:lvl2pPr marL="590727" indent="0">
              <a:buNone/>
              <a:defRPr sz="3600"/>
            </a:lvl2pPr>
            <a:lvl3pPr marL="1181452" indent="0">
              <a:buNone/>
              <a:defRPr sz="3100"/>
            </a:lvl3pPr>
            <a:lvl4pPr marL="1772181" indent="0">
              <a:buNone/>
              <a:defRPr sz="2700"/>
            </a:lvl4pPr>
            <a:lvl5pPr marL="2362908" indent="0">
              <a:buNone/>
              <a:defRPr sz="2700"/>
            </a:lvl5pPr>
            <a:lvl6pPr marL="2953633" indent="0">
              <a:buNone/>
              <a:defRPr sz="2700"/>
            </a:lvl6pPr>
            <a:lvl7pPr marL="3544360" indent="0">
              <a:buNone/>
              <a:defRPr sz="2700"/>
            </a:lvl7pPr>
            <a:lvl8pPr marL="4135085" indent="0">
              <a:buNone/>
              <a:defRPr sz="2700"/>
            </a:lvl8pPr>
            <a:lvl9pPr marL="4725814" indent="0">
              <a:buNone/>
              <a:defRPr sz="27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6" y="4508307"/>
            <a:ext cx="5486400" cy="670719"/>
          </a:xfrm>
        </p:spPr>
        <p:txBody>
          <a:bodyPr/>
          <a:lstStyle>
            <a:lvl1pPr marL="0" indent="0">
              <a:buNone/>
              <a:defRPr sz="1800"/>
            </a:lvl1pPr>
            <a:lvl2pPr marL="590727" indent="0">
              <a:buNone/>
              <a:defRPr sz="1600"/>
            </a:lvl2pPr>
            <a:lvl3pPr marL="1181452" indent="0">
              <a:buNone/>
              <a:defRPr sz="1400"/>
            </a:lvl3pPr>
            <a:lvl4pPr marL="1772181" indent="0">
              <a:buNone/>
              <a:defRPr sz="1200"/>
            </a:lvl4pPr>
            <a:lvl5pPr marL="2362908" indent="0">
              <a:buNone/>
              <a:defRPr sz="1200"/>
            </a:lvl5pPr>
            <a:lvl6pPr marL="2953633" indent="0">
              <a:buNone/>
              <a:defRPr sz="1200"/>
            </a:lvl6pPr>
            <a:lvl7pPr marL="3544360" indent="0">
              <a:buNone/>
              <a:defRPr sz="1200"/>
            </a:lvl7pPr>
            <a:lvl8pPr marL="4135085" indent="0">
              <a:buNone/>
              <a:defRPr sz="1200"/>
            </a:lvl8pPr>
            <a:lvl9pPr marL="4725814" indent="0">
              <a:buNone/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389C98-B7A3-428A-96CF-4C738884E20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39.xml"/></Relationships>
</file>

<file path=ppt/slideMasters/_rels/slideMaster17.xml.rels><?xml version="1.0" encoding="UTF-8" standalone="yes"?>
<Relationships xmlns="http://schemas.openxmlformats.org/package/2006/relationships"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40.xml"/></Relationships>
</file>

<file path=ppt/slideMasters/_rels/slideMaster18.xml.rels><?xml version="1.0" encoding="UTF-8" standalone="yes"?>
<Relationships xmlns="http://schemas.openxmlformats.org/package/2006/relationships"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41.xml"/></Relationships>
</file>

<file path=ppt/slideMasters/_rels/slideMaster19.xml.rels><?xml version="1.0" encoding="UTF-8" standalone="yes"?>
<Relationships xmlns="http://schemas.openxmlformats.org/package/2006/relationships"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4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43.xml"/></Relationships>
</file>

<file path=ppt/slideMasters/_rels/slideMaster21.xml.rels><?xml version="1.0" encoding="UTF-8" standalone="yes"?>
<Relationships xmlns="http://schemas.openxmlformats.org/package/2006/relationships"><Relationship Id="rId2" Type="http://schemas.openxmlformats.org/officeDocument/2006/relationships/theme" Target="../theme/theme21.xml"/><Relationship Id="rId1" Type="http://schemas.openxmlformats.org/officeDocument/2006/relationships/slideLayout" Target="../slideLayouts/slideLayout44.xml"/></Relationships>
</file>

<file path=ppt/slideMasters/_rels/slideMaster2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2.xml"/><Relationship Id="rId1" Type="http://schemas.openxmlformats.org/officeDocument/2006/relationships/slideLayout" Target="../slideLayouts/slideLayout45.xml"/></Relationships>
</file>

<file path=ppt/slideMasters/_rels/slideMaster23.xml.rels><?xml version="1.0" encoding="UTF-8" standalone="yes"?>
<Relationships xmlns="http://schemas.openxmlformats.org/package/2006/relationships"><Relationship Id="rId2" Type="http://schemas.openxmlformats.org/officeDocument/2006/relationships/theme" Target="../theme/theme23.xml"/><Relationship Id="rId1" Type="http://schemas.openxmlformats.org/officeDocument/2006/relationships/slideLayout" Target="../slideLayouts/slideLayout46.xml"/></Relationships>
</file>

<file path=ppt/slideMasters/_rels/slideMaster24.xml.rels><?xml version="1.0" encoding="UTF-8" standalone="yes"?>
<Relationships xmlns="http://schemas.openxmlformats.org/package/2006/relationships"><Relationship Id="rId2" Type="http://schemas.openxmlformats.org/officeDocument/2006/relationships/theme" Target="../theme/theme24.xml"/><Relationship Id="rId1" Type="http://schemas.openxmlformats.org/officeDocument/2006/relationships/slideLayout" Target="../slideLayouts/slideLayout47.xml"/></Relationships>
</file>

<file path=ppt/slideMasters/_rels/slideMaster25.xml.rels><?xml version="1.0" encoding="UTF-8" standalone="yes"?>
<Relationships xmlns="http://schemas.openxmlformats.org/package/2006/relationships"><Relationship Id="rId2" Type="http://schemas.openxmlformats.org/officeDocument/2006/relationships/theme" Target="../theme/theme25.xml"/><Relationship Id="rId1" Type="http://schemas.openxmlformats.org/officeDocument/2006/relationships/slideLayout" Target="../slideLayouts/slideLayout48.xml"/></Relationships>
</file>

<file path=ppt/slideMasters/_rels/slideMaster26.xml.rels><?xml version="1.0" encoding="UTF-8" standalone="yes"?>
<Relationships xmlns="http://schemas.openxmlformats.org/package/2006/relationships"><Relationship Id="rId2" Type="http://schemas.openxmlformats.org/officeDocument/2006/relationships/theme" Target="../theme/theme26.xml"/><Relationship Id="rId1" Type="http://schemas.openxmlformats.org/officeDocument/2006/relationships/slideLayout" Target="../slideLayouts/slideLayout49.xml"/></Relationships>
</file>

<file path=ppt/slideMasters/_rels/slideMaster27.xml.rels><?xml version="1.0" encoding="UTF-8" standalone="yes"?>
<Relationships xmlns="http://schemas.openxmlformats.org/package/2006/relationships"><Relationship Id="rId2" Type="http://schemas.openxmlformats.org/officeDocument/2006/relationships/theme" Target="../theme/theme27.xml"/><Relationship Id="rId1" Type="http://schemas.openxmlformats.org/officeDocument/2006/relationships/slideLayout" Target="../slideLayouts/slideLayout50.xml"/></Relationships>
</file>

<file path=ppt/slideMasters/_rels/slideMaster28.xml.rels><?xml version="1.0" encoding="UTF-8" standalone="yes"?>
<Relationships xmlns="http://schemas.openxmlformats.org/package/2006/relationships"><Relationship Id="rId2" Type="http://schemas.openxmlformats.org/officeDocument/2006/relationships/theme" Target="../theme/theme28.xml"/><Relationship Id="rId1" Type="http://schemas.openxmlformats.org/officeDocument/2006/relationships/slideLayout" Target="../slideLayouts/slideLayout51.xml"/></Relationships>
</file>

<file path=ppt/slideMasters/_rels/slideMaster29.xml.rels><?xml version="1.0" encoding="UTF-8" standalone="yes"?>
<Relationships xmlns="http://schemas.openxmlformats.org/package/2006/relationships"><Relationship Id="rId2" Type="http://schemas.openxmlformats.org/officeDocument/2006/relationships/theme" Target="../theme/theme29.xml"/><Relationship Id="rId1" Type="http://schemas.openxmlformats.org/officeDocument/2006/relationships/slideLayout" Target="../slideLayouts/slideLayout5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0.xml.rels><?xml version="1.0" encoding="UTF-8" standalone="yes"?>
<Relationships xmlns="http://schemas.openxmlformats.org/package/2006/relationships"><Relationship Id="rId2" Type="http://schemas.openxmlformats.org/officeDocument/2006/relationships/theme" Target="../theme/theme30.xml"/><Relationship Id="rId1" Type="http://schemas.openxmlformats.org/officeDocument/2006/relationships/slideLayout" Target="../slideLayouts/slideLayout53.xml"/></Relationships>
</file>

<file path=ppt/slideMasters/_rels/slideMaster31.xml.rels><?xml version="1.0" encoding="UTF-8" standalone="yes"?>
<Relationships xmlns="http://schemas.openxmlformats.org/package/2006/relationships"><Relationship Id="rId2" Type="http://schemas.openxmlformats.org/officeDocument/2006/relationships/theme" Target="../theme/theme31.xml"/><Relationship Id="rId1" Type="http://schemas.openxmlformats.org/officeDocument/2006/relationships/slideLayout" Target="../slideLayouts/slideLayout54.xml"/></Relationships>
</file>

<file path=ppt/slideMasters/_rels/slideMaster32.xml.rels><?xml version="1.0" encoding="UTF-8" standalone="yes"?>
<Relationships xmlns="http://schemas.openxmlformats.org/package/2006/relationships"><Relationship Id="rId2" Type="http://schemas.openxmlformats.org/officeDocument/2006/relationships/theme" Target="../theme/theme32.xml"/><Relationship Id="rId1" Type="http://schemas.openxmlformats.org/officeDocument/2006/relationships/slideLayout" Target="../slideLayouts/slideLayout55.xml"/></Relationships>
</file>

<file path=ppt/slideMasters/_rels/slideMaster3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3.xml"/><Relationship Id="rId1" Type="http://schemas.openxmlformats.org/officeDocument/2006/relationships/slideLayout" Target="../slideLayouts/slideLayout56.xml"/></Relationships>
</file>

<file path=ppt/slideMasters/_rels/slideMaster34.xml.rels><?xml version="1.0" encoding="UTF-8" standalone="yes"?>
<Relationships xmlns="http://schemas.openxmlformats.org/package/2006/relationships"><Relationship Id="rId2" Type="http://schemas.openxmlformats.org/officeDocument/2006/relationships/theme" Target="../theme/theme34.xml"/><Relationship Id="rId1" Type="http://schemas.openxmlformats.org/officeDocument/2006/relationships/slideLayout" Target="../slideLayouts/slideLayout57.xml"/></Relationships>
</file>

<file path=ppt/slideMasters/_rels/slideMaster35.xml.rels><?xml version="1.0" encoding="UTF-8" standalone="yes"?>
<Relationships xmlns="http://schemas.openxmlformats.org/package/2006/relationships"><Relationship Id="rId2" Type="http://schemas.openxmlformats.org/officeDocument/2006/relationships/theme" Target="../theme/theme35.xml"/><Relationship Id="rId1" Type="http://schemas.openxmlformats.org/officeDocument/2006/relationships/slideLayout" Target="../slideLayouts/slideLayout58.xml"/></Relationships>
</file>

<file path=ppt/slideMasters/_rels/slideMaster36.xml.rels><?xml version="1.0" encoding="UTF-8" standalone="yes"?>
<Relationships xmlns="http://schemas.openxmlformats.org/package/2006/relationships"><Relationship Id="rId2" Type="http://schemas.openxmlformats.org/officeDocument/2006/relationships/theme" Target="../theme/theme36.xml"/><Relationship Id="rId1" Type="http://schemas.openxmlformats.org/officeDocument/2006/relationships/slideLayout" Target="../slideLayouts/slideLayout59.xml"/></Relationships>
</file>

<file path=ppt/slideMasters/_rels/slideMaster37.xml.rels><?xml version="1.0" encoding="UTF-8" standalone="yes"?>
<Relationships xmlns="http://schemas.openxmlformats.org/package/2006/relationships"><Relationship Id="rId2" Type="http://schemas.openxmlformats.org/officeDocument/2006/relationships/theme" Target="../theme/theme37.xml"/><Relationship Id="rId1" Type="http://schemas.openxmlformats.org/officeDocument/2006/relationships/slideLayout" Target="../slideLayouts/slideLayout60.xml"/></Relationships>
</file>

<file path=ppt/slideMasters/_rels/slideMaster38.xml.rels><?xml version="1.0" encoding="UTF-8" standalone="yes"?>
<Relationships xmlns="http://schemas.openxmlformats.org/package/2006/relationships"><Relationship Id="rId2" Type="http://schemas.openxmlformats.org/officeDocument/2006/relationships/theme" Target="../theme/theme38.xml"/><Relationship Id="rId1" Type="http://schemas.openxmlformats.org/officeDocument/2006/relationships/slideLayout" Target="../slideLayouts/slideLayout61.xml"/></Relationships>
</file>

<file path=ppt/slideMasters/_rels/slideMaster39.xml.rels><?xml version="1.0" encoding="UTF-8" standalone="yes"?>
<Relationships xmlns="http://schemas.openxmlformats.org/package/2006/relationships"><Relationship Id="rId2" Type="http://schemas.openxmlformats.org/officeDocument/2006/relationships/theme" Target="../theme/theme39.xml"/><Relationship Id="rId1" Type="http://schemas.openxmlformats.org/officeDocument/2006/relationships/slideLayout" Target="../slideLayouts/slideLayout62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4.xml"/></Relationships>
</file>

<file path=ppt/slideMasters/_rels/slideMaster40.xml.rels><?xml version="1.0" encoding="UTF-8" standalone="yes"?>
<Relationships xmlns="http://schemas.openxmlformats.org/package/2006/relationships"><Relationship Id="rId2" Type="http://schemas.openxmlformats.org/officeDocument/2006/relationships/theme" Target="../theme/theme40.xml"/><Relationship Id="rId1" Type="http://schemas.openxmlformats.org/officeDocument/2006/relationships/slideLayout" Target="../slideLayouts/slideLayout63.xml"/></Relationships>
</file>

<file path=ppt/slideMasters/_rels/slideMaster41.xml.rels><?xml version="1.0" encoding="UTF-8" standalone="yes"?>
<Relationships xmlns="http://schemas.openxmlformats.org/package/2006/relationships"><Relationship Id="rId2" Type="http://schemas.openxmlformats.org/officeDocument/2006/relationships/theme" Target="../theme/theme41.xml"/><Relationship Id="rId1" Type="http://schemas.openxmlformats.org/officeDocument/2006/relationships/slideLayout" Target="../slideLayouts/slideLayout64.xml"/></Relationships>
</file>

<file path=ppt/slideMasters/_rels/slideMaster42.xml.rels><?xml version="1.0" encoding="UTF-8" standalone="yes"?>
<Relationships xmlns="http://schemas.openxmlformats.org/package/2006/relationships"><Relationship Id="rId2" Type="http://schemas.openxmlformats.org/officeDocument/2006/relationships/theme" Target="../theme/theme42.xml"/><Relationship Id="rId1" Type="http://schemas.openxmlformats.org/officeDocument/2006/relationships/slideLayout" Target="../slideLayouts/slideLayout65.xml"/></Relationships>
</file>

<file path=ppt/slideMasters/_rels/slideMaster43.xml.rels><?xml version="1.0" encoding="UTF-8" standalone="yes"?>
<Relationships xmlns="http://schemas.openxmlformats.org/package/2006/relationships"><Relationship Id="rId2" Type="http://schemas.openxmlformats.org/officeDocument/2006/relationships/theme" Target="../theme/theme43.xml"/><Relationship Id="rId1" Type="http://schemas.openxmlformats.org/officeDocument/2006/relationships/slideLayout" Target="../slideLayouts/slideLayout66.xml"/></Relationships>
</file>

<file path=ppt/slideMasters/_rels/slideMaster4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4.xml"/><Relationship Id="rId1" Type="http://schemas.openxmlformats.org/officeDocument/2006/relationships/slideLayout" Target="../slideLayouts/slideLayout67.xml"/></Relationships>
</file>

<file path=ppt/slideMasters/_rels/slideMaster45.xml.rels><?xml version="1.0" encoding="UTF-8" standalone="yes"?>
<Relationships xmlns="http://schemas.openxmlformats.org/package/2006/relationships"><Relationship Id="rId2" Type="http://schemas.openxmlformats.org/officeDocument/2006/relationships/theme" Target="../theme/theme45.xml"/><Relationship Id="rId1" Type="http://schemas.openxmlformats.org/officeDocument/2006/relationships/slideLayout" Target="../slideLayouts/slideLayout68.xml"/></Relationships>
</file>

<file path=ppt/slideMasters/_rels/slideMaster46.xml.rels><?xml version="1.0" encoding="UTF-8" standalone="yes"?>
<Relationships xmlns="http://schemas.openxmlformats.org/package/2006/relationships"><Relationship Id="rId2" Type="http://schemas.openxmlformats.org/officeDocument/2006/relationships/theme" Target="../theme/theme46.xml"/><Relationship Id="rId1" Type="http://schemas.openxmlformats.org/officeDocument/2006/relationships/slideLayout" Target="../slideLayouts/slideLayout69.xml"/></Relationships>
</file>

<file path=ppt/slideMasters/_rels/slideMaster47.xml.rels><?xml version="1.0" encoding="UTF-8" standalone="yes"?>
<Relationships xmlns="http://schemas.openxmlformats.org/package/2006/relationships"><Relationship Id="rId2" Type="http://schemas.openxmlformats.org/officeDocument/2006/relationships/theme" Target="../theme/theme47.xml"/><Relationship Id="rId1" Type="http://schemas.openxmlformats.org/officeDocument/2006/relationships/slideLayout" Target="../slideLayouts/slideLayout70.xml"/></Relationships>
</file>

<file path=ppt/slideMasters/_rels/slideMaster48.xml.rels><?xml version="1.0" encoding="UTF-8" standalone="yes"?>
<Relationships xmlns="http://schemas.openxmlformats.org/package/2006/relationships"><Relationship Id="rId2" Type="http://schemas.openxmlformats.org/officeDocument/2006/relationships/theme" Target="../theme/theme48.xml"/><Relationship Id="rId1" Type="http://schemas.openxmlformats.org/officeDocument/2006/relationships/slideLayout" Target="../slideLayouts/slideLayout71.xml"/></Relationships>
</file>

<file path=ppt/slideMasters/_rels/slideMaster49.xml.rels><?xml version="1.0" encoding="UTF-8" standalone="yes"?>
<Relationships xmlns="http://schemas.openxmlformats.org/package/2006/relationships"><Relationship Id="rId2" Type="http://schemas.openxmlformats.org/officeDocument/2006/relationships/theme" Target="../theme/theme49.xml"/><Relationship Id="rId1" Type="http://schemas.openxmlformats.org/officeDocument/2006/relationships/slideLayout" Target="../slideLayouts/slideLayout7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8.xml"/></Relationships>
</file>

<file path=ppt/slideMasters/_rels/slideMaster50.xml.rels><?xml version="1.0" encoding="UTF-8" standalone="yes"?>
<Relationships xmlns="http://schemas.openxmlformats.org/package/2006/relationships"><Relationship Id="rId2" Type="http://schemas.openxmlformats.org/officeDocument/2006/relationships/theme" Target="../theme/theme50.xml"/><Relationship Id="rId1" Type="http://schemas.openxmlformats.org/officeDocument/2006/relationships/slideLayout" Target="../slideLayouts/slideLayout73.xml"/></Relationships>
</file>

<file path=ppt/slideMasters/_rels/slideMaster51.xml.rels><?xml version="1.0" encoding="UTF-8" standalone="yes"?>
<Relationships xmlns="http://schemas.openxmlformats.org/package/2006/relationships"><Relationship Id="rId2" Type="http://schemas.openxmlformats.org/officeDocument/2006/relationships/theme" Target="../theme/theme51.xml"/><Relationship Id="rId1" Type="http://schemas.openxmlformats.org/officeDocument/2006/relationships/slideLayout" Target="../slideLayouts/slideLayout74.xml"/></Relationships>
</file>

<file path=ppt/slideMasters/_rels/slideMaster52.xml.rels><?xml version="1.0" encoding="UTF-8" standalone="yes"?>
<Relationships xmlns="http://schemas.openxmlformats.org/package/2006/relationships"><Relationship Id="rId2" Type="http://schemas.openxmlformats.org/officeDocument/2006/relationships/theme" Target="../theme/theme52.xml"/><Relationship Id="rId1" Type="http://schemas.openxmlformats.org/officeDocument/2006/relationships/slideLayout" Target="../slideLayouts/slideLayout7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2" y="228863"/>
            <a:ext cx="82296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8145" tIns="59073" rIns="118145" bIns="5907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2" y="1333520"/>
            <a:ext cx="8229600" cy="3771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</a:p>
        </p:txBody>
      </p:sp>
      <p:sp>
        <p:nvSpPr>
          <p:cNvPr id="675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2" y="5204361"/>
            <a:ext cx="2133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75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4361"/>
            <a:ext cx="2895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>
            <a:lvl1pPr algn="ctr">
              <a:defRPr sz="18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75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2" y="5204361"/>
            <a:ext cx="2133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>
            <a:lvl1pPr algn="r">
              <a:defRPr sz="18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DE8C1720-3655-41DB-8D0D-07885970F28E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844" r:id="rId1"/>
    <p:sldLayoutId id="2147487845" r:id="rId2"/>
    <p:sldLayoutId id="2147487846" r:id="rId3"/>
    <p:sldLayoutId id="2147487847" r:id="rId4"/>
    <p:sldLayoutId id="2147487848" r:id="rId5"/>
    <p:sldLayoutId id="2147487849" r:id="rId6"/>
    <p:sldLayoutId id="2147487850" r:id="rId7"/>
    <p:sldLayoutId id="2147487851" r:id="rId8"/>
    <p:sldLayoutId id="2147487852" r:id="rId9"/>
    <p:sldLayoutId id="2147487853" r:id="rId10"/>
    <p:sldLayoutId id="2147487854" r:id="rId11"/>
  </p:sldLayoutIdLst>
  <p:transition>
    <p:blinds dir="vert"/>
  </p:transition>
  <p:timing>
    <p:tnLst>
      <p:par>
        <p:cTn id="1" dur="indefinite" restart="never" nodeType="tmRoot"/>
      </p:par>
    </p:tn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590727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1181452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772181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2362908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443043" indent="-443043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4000">
          <a:solidFill>
            <a:schemeClr val="tx1"/>
          </a:solidFill>
          <a:latin typeface="+mn-lt"/>
          <a:ea typeface="+mn-ea"/>
          <a:cs typeface="+mn-cs"/>
        </a:defRPr>
      </a:lvl1pPr>
      <a:lvl2pPr marL="959931" indent="-369204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3600">
          <a:solidFill>
            <a:schemeClr val="tx1"/>
          </a:solidFill>
          <a:latin typeface="+mn-lt"/>
          <a:ea typeface="+mn-ea"/>
        </a:defRPr>
      </a:lvl2pPr>
      <a:lvl3pPr marL="1476817" indent="-295365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100">
          <a:solidFill>
            <a:schemeClr val="tx1"/>
          </a:solidFill>
          <a:latin typeface="+mn-lt"/>
          <a:ea typeface="+mn-ea"/>
        </a:defRPr>
      </a:lvl3pPr>
      <a:lvl4pPr marL="2067543" indent="-295365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700">
          <a:solidFill>
            <a:schemeClr val="tx1"/>
          </a:solidFill>
          <a:latin typeface="+mn-lt"/>
          <a:ea typeface="+mn-ea"/>
        </a:defRPr>
      </a:lvl4pPr>
      <a:lvl5pPr marL="2658270" indent="-295365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5pPr>
      <a:lvl6pPr marL="3248998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6pPr>
      <a:lvl7pPr marL="3839724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7pPr>
      <a:lvl8pPr marL="4430450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8pPr>
      <a:lvl9pPr marL="5021177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90727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81452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72181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362908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953633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544360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135085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725814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4" name="Oval 10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9DAB9E3A-43B6-4A49-8681-F71DB5F622B8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2" name="Oval 10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5EEC12DB-9BE4-4EFB-9CE8-2934D2CE1595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9" name="Oval 11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FC116FC9-0C35-47A6-AA99-C9E36B89CA52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4" name="Oval 10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9DAB9E3A-43B6-4A49-8681-F71DB5F622B8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2" name="Oval 10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5EEC12DB-9BE4-4EFB-9CE8-2934D2CE1595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9" name="Oval 11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FC116FC9-0C35-47A6-AA99-C9E36B89CA52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1B919F25-BDB5-452B-BA08-83911ADA1672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50486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370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66040271-81D0-48B0-99A6-61798C81BD76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89263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20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66040271-81D0-48B0-99A6-61798C81BD76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08194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22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66040271-81D0-48B0-99A6-61798C81BD76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65438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24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2" y="228863"/>
            <a:ext cx="82296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8145" tIns="59073" rIns="118145" bIns="5907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2" y="1333520"/>
            <a:ext cx="8229600" cy="3771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2" y="5204361"/>
            <a:ext cx="2133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4361"/>
            <a:ext cx="2895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>
            <a:lvl1pPr algn="ctr">
              <a:defRPr sz="1800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2" y="5204361"/>
            <a:ext cx="2133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>
            <a:lvl1pPr algn="r">
              <a:defRPr sz="1800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fld id="{9C694C52-C6B6-41D9-8241-1AA2E757C10A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866" r:id="rId1"/>
    <p:sldLayoutId id="2147487867" r:id="rId2"/>
    <p:sldLayoutId id="2147487868" r:id="rId3"/>
    <p:sldLayoutId id="2147487869" r:id="rId4"/>
    <p:sldLayoutId id="2147487870" r:id="rId5"/>
    <p:sldLayoutId id="2147487871" r:id="rId6"/>
    <p:sldLayoutId id="2147487872" r:id="rId7"/>
    <p:sldLayoutId id="2147487873" r:id="rId8"/>
    <p:sldLayoutId id="2147487874" r:id="rId9"/>
    <p:sldLayoutId id="2147487875" r:id="rId10"/>
    <p:sldLayoutId id="2147487876" r:id="rId11"/>
  </p:sldLayoutIdLst>
  <p:transition spd="med">
    <p:wheel spokes="3"/>
  </p:transition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5pPr>
      <a:lvl6pPr marL="590727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6pPr>
      <a:lvl7pPr marL="1181452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7pPr>
      <a:lvl8pPr marL="1772181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8pPr>
      <a:lvl9pPr marL="2362908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9pPr>
    </p:titleStyle>
    <p:bodyStyle>
      <a:lvl1pPr marL="443043" indent="-443043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4000">
          <a:solidFill>
            <a:schemeClr val="tx1"/>
          </a:solidFill>
          <a:latin typeface="+mn-lt"/>
          <a:ea typeface="+mn-ea"/>
          <a:cs typeface="+mn-cs"/>
        </a:defRPr>
      </a:lvl1pPr>
      <a:lvl2pPr marL="959931" indent="-369204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3600">
          <a:solidFill>
            <a:schemeClr val="tx1"/>
          </a:solidFill>
          <a:latin typeface="+mn-lt"/>
          <a:ea typeface="+mn-ea"/>
        </a:defRPr>
      </a:lvl2pPr>
      <a:lvl3pPr marL="1476817" indent="-295365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100">
          <a:solidFill>
            <a:schemeClr val="tx1"/>
          </a:solidFill>
          <a:latin typeface="+mn-lt"/>
          <a:ea typeface="+mn-ea"/>
        </a:defRPr>
      </a:lvl3pPr>
      <a:lvl4pPr marL="2067543" indent="-295365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700">
          <a:solidFill>
            <a:schemeClr val="tx1"/>
          </a:solidFill>
          <a:latin typeface="+mn-lt"/>
          <a:ea typeface="+mn-ea"/>
        </a:defRPr>
      </a:lvl4pPr>
      <a:lvl5pPr marL="2658270" indent="-295365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5pPr>
      <a:lvl6pPr marL="3248998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6pPr>
      <a:lvl7pPr marL="3839724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7pPr>
      <a:lvl8pPr marL="4430450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8pPr>
      <a:lvl9pPr marL="5021177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90727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81452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72181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362908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953633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544360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135085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725814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66040271-81D0-48B0-99A6-61798C81BD76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70153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26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66040271-81D0-48B0-99A6-61798C81BD76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17864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28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66040271-81D0-48B0-99A6-61798C81BD76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11964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30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66040271-81D0-48B0-99A6-61798C81BD76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56410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32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3BED5F0B-E51B-4CDB-9695-42BD27249050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84162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70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3BED5F0B-E51B-4CDB-9695-42BD27249050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37392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72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3BED5F0B-E51B-4CDB-9695-42BD27249050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52016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74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3BED5F0B-E51B-4CDB-9695-42BD27249050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99288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76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3BED5F0B-E51B-4CDB-9695-42BD27249050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39951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78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0E74A33A-BA8B-4F6C-B8B4-5EBEC5023A64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63377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738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2" y="228866"/>
            <a:ext cx="82296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2" y="1333501"/>
            <a:ext cx="8229600" cy="37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2" y="5204356"/>
            <a:ext cx="2133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ko-K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4356"/>
            <a:ext cx="2895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ko-K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2" y="5204356"/>
            <a:ext cx="2133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AE4947C-4E00-41EA-952A-DCBF80A6302E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878" r:id="rId1"/>
    <p:sldLayoutId id="2147487879" r:id="rId2"/>
    <p:sldLayoutId id="2147487880" r:id="rId3"/>
    <p:sldLayoutId id="2147487881" r:id="rId4"/>
    <p:sldLayoutId id="2147487882" r:id="rId5"/>
    <p:sldLayoutId id="2147487883" r:id="rId6"/>
    <p:sldLayoutId id="2147487884" r:id="rId7"/>
    <p:sldLayoutId id="2147487885" r:id="rId8"/>
    <p:sldLayoutId id="2147487886" r:id="rId9"/>
    <p:sldLayoutId id="2147487887" r:id="rId10"/>
    <p:sldLayoutId id="2147487888" r:id="rId11"/>
  </p:sldLayoutIdLst>
  <p:transition spd="med">
    <p:randomBar dir="vert"/>
  </p:transition>
  <p:txStyles>
    <p:titleStyle>
      <a:lvl1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5pPr>
      <a:lvl6pPr marL="457139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6pPr>
      <a:lvl7pPr marL="914277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7pPr>
      <a:lvl8pPr marL="1371416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8pPr>
      <a:lvl9pPr marL="1828555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9pPr>
    </p:titleStyle>
    <p:bodyStyle>
      <a:lvl1pPr marL="342854" indent="-342854" algn="l" rtl="0" fontAlgn="base" latinLnBrk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851" indent="-285711" algn="l" rtl="0" fontAlgn="base" latinLnBrk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2847" indent="-228569" algn="l" rtl="0" fontAlgn="base" latinLnBrk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599986" indent="-228569" algn="l" rtl="0" fontAlgn="base" latinLnBrk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124" indent="-228569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263" indent="-228569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402" indent="-228569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8540" indent="-228569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5679" indent="-228569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9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7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16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55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93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32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71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10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0E74A33A-BA8B-4F6C-B8B4-5EBEC5023A64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72568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740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0E74A33A-BA8B-4F6C-B8B4-5EBEC5023A64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7161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742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0E74A33A-BA8B-4F6C-B8B4-5EBEC5023A64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21576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744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0E74A33A-BA8B-4F6C-B8B4-5EBEC5023A64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84702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746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0E74A33A-BA8B-4F6C-B8B4-5EBEC5023A64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92501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748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0E74A33A-BA8B-4F6C-B8B4-5EBEC5023A64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6036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750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0E74A33A-BA8B-4F6C-B8B4-5EBEC5023A64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84894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752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0E74A33A-BA8B-4F6C-B8B4-5EBEC5023A64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78774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754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0E74A33A-BA8B-4F6C-B8B4-5EBEC5023A64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88817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756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0E74A33A-BA8B-4F6C-B8B4-5EBEC5023A64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14879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758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1" y="5207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ko-K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ko-K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1" y="5207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87F8CC4-6841-4379-9D8F-F3ECEA02F090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024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0E74A33A-BA8B-4F6C-B8B4-5EBEC5023A64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13730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760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8DB20494-F5A9-4C77-B378-4A0A4D0E06C3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91924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762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8DB20494-F5A9-4C77-B378-4A0A4D0E06C3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57572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764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8DB20494-F5A9-4C77-B378-4A0A4D0E06C3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98999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766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8DB20494-F5A9-4C77-B378-4A0A4D0E06C3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83993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768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8DB20494-F5A9-4C77-B378-4A0A4D0E06C3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05339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770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8DB20494-F5A9-4C77-B378-4A0A4D0E06C3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07470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772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8DB20494-F5A9-4C77-B378-4A0A4D0E06C3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42367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774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8DB20494-F5A9-4C77-B378-4A0A4D0E06C3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12216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776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8DB20494-F5A9-4C77-B378-4A0A4D0E06C3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41999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778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1" y="5207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1" y="5207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9C25CC6-BAA2-4FE0-A0EA-5B07F94E85C5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284" r:id="rId1"/>
    <p:sldLayoutId id="2147488324" r:id="rId2"/>
    <p:sldLayoutId id="2147488325" r:id="rId3"/>
    <p:sldLayoutId id="2147488326" r:id="rId4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8DB20494-F5A9-4C77-B378-4A0A4D0E06C3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23294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780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8DB20494-F5A9-4C77-B378-4A0A4D0E06C3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73996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782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8DB20494-F5A9-4C77-B378-4A0A4D0E06C3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99194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784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9" name="Oval 11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FC116FC9-0C35-47A6-AA99-C9E36B89CA52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4" name="Oval 10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9DAB9E3A-43B6-4A49-8681-F71DB5F622B8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2" name="Oval 10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5EEC12DB-9BE4-4EFB-9CE8-2934D2CE1595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9" name="Oval 11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FC116FC9-0C35-47A6-AA99-C9E36B89CA52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control" Target="../activeX/activeX2.xml"/><Relationship Id="rId7" Type="http://schemas.openxmlformats.org/officeDocument/2006/relationships/control" Target="../activeX/activeX6.xml"/><Relationship Id="rId12" Type="http://schemas.openxmlformats.org/officeDocument/2006/relationships/image" Target="../media/image21.wmf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11" Type="http://schemas.openxmlformats.org/officeDocument/2006/relationships/image" Target="../media/image23.png"/><Relationship Id="rId5" Type="http://schemas.openxmlformats.org/officeDocument/2006/relationships/control" Target="../activeX/activeX4.xml"/><Relationship Id="rId10" Type="http://schemas.openxmlformats.org/officeDocument/2006/relationships/image" Target="../media/image22.png"/><Relationship Id="rId4" Type="http://schemas.openxmlformats.org/officeDocument/2006/relationships/control" Target="../activeX/activeX3.xml"/><Relationship Id="rId9" Type="http://schemas.openxmlformats.org/officeDocument/2006/relationships/notesSlide" Target="../notesSlides/notesSlide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3.png"/><Relationship Id="rId4" Type="http://schemas.openxmlformats.org/officeDocument/2006/relationships/image" Target="../media/image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3.png"/><Relationship Id="rId4" Type="http://schemas.openxmlformats.org/officeDocument/2006/relationships/image" Target="../media/image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3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1476" name="Picture 4" descr="http://www.ironenews.com/wp-content/uploads/2013/05/rainbow-blue-sk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0"/>
            <a:ext cx="9144000" cy="5714999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285721" y="1071550"/>
            <a:ext cx="8243918" cy="1786008"/>
          </a:xfrm>
        </p:spPr>
        <p:txBody>
          <a:bodyPr/>
          <a:lstStyle/>
          <a:p>
            <a:r>
              <a:rPr lang="ko-KR" altLang="en-US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0099"/>
                </a:solidFill>
                <a:effectLst>
                  <a:reflection blurRad="12700" stA="28000" endPos="45000" dist="1000" dir="5400000" sy="-100000" algn="bl" rotWithShape="0"/>
                </a:effectLst>
                <a:latin typeface="HYGothic-Extra"/>
                <a:cs typeface="Shonar Bangla" pitchFamily="34" charset="0"/>
              </a:rPr>
              <a:t>하나님이 꿈꾸는 교회</a:t>
            </a:r>
            <a:endParaRPr lang="en-US" sz="6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C0099"/>
              </a:solidFill>
              <a:effectLst>
                <a:reflection blurRad="12700" stA="28000" endPos="45000" dist="1000" dir="5400000" sy="-100000" algn="bl" rotWithShape="0"/>
              </a:effectLst>
              <a:latin typeface="HYGothic-Extra"/>
              <a:cs typeface="Shonar Bangla" pitchFamily="34" charset="0"/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201730" y="2786066"/>
            <a:ext cx="8429685" cy="928694"/>
          </a:xfrm>
        </p:spPr>
        <p:txBody>
          <a:bodyPr/>
          <a:lstStyle/>
          <a:p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latin typeface="Shonar Bangla" pitchFamily="34" charset="0"/>
                <a:cs typeface="Shonar Bangla" pitchFamily="34" charset="0"/>
              </a:rPr>
              <a:t>Church of God’s Dreams</a:t>
            </a:r>
            <a:endParaRPr 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reflection blurRad="12700" stA="28000" endPos="45000" dist="1000" dir="5400000" sy="-100000" algn="bl" rotWithShape="0"/>
              </a:effectLst>
              <a:latin typeface="Shonar Bangla" pitchFamily="34" charset="0"/>
              <a:cs typeface="Shonar Bangla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 dir="d"/>
    <p:sndAc>
      <p:endSnd/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0450" name="Picture 2" descr="http://cfile204.uf.daum.net/image/1769100B4A2B26727C7ADD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9" y="265215"/>
            <a:ext cx="6215106" cy="5286392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786062"/>
            <a:ext cx="3786182" cy="2071702"/>
          </a:xfrm>
        </p:spPr>
        <p:txBody>
          <a:bodyPr/>
          <a:lstStyle/>
          <a:p>
            <a:r>
              <a:rPr lang="en-US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Offertory </a:t>
            </a:r>
            <a:br>
              <a:rPr lang="en-US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prayer</a:t>
            </a:r>
            <a:endParaRPr lang="en-US" b="1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1934" y="4071947"/>
            <a:ext cx="6400800" cy="1357322"/>
          </a:xfrm>
        </p:spPr>
        <p:txBody>
          <a:bodyPr/>
          <a:lstStyle/>
          <a:p>
            <a:r>
              <a:rPr lang="ko-KR" altLang="en-US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김순배 강도사</a:t>
            </a:r>
            <a:endParaRPr lang="en-US" b="1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266997"/>
      </p:ext>
    </p:extLst>
  </p:cSld>
  <p:clrMapOvr>
    <a:masterClrMapping/>
  </p:clrMapOvr>
  <p:transition>
    <p:blinds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기도_0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" y="11"/>
            <a:ext cx="9852680" cy="595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969649" y="1218205"/>
            <a:ext cx="8570914" cy="323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8145" tIns="59073" rIns="118145" bIns="59073">
            <a:spAutoFit/>
          </a:bodyPr>
          <a:lstStyle/>
          <a:p>
            <a:pPr>
              <a:spcBef>
                <a:spcPct val="30000"/>
              </a:spcBef>
            </a:pPr>
            <a:r>
              <a:rPr lang="en-US" altLang="ko-KR" sz="9200" dirty="0">
                <a:solidFill>
                  <a:srgbClr val="CC0000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9200" dirty="0">
                <a:latin typeface="HY견고딕" pitchFamily="18" charset="-127"/>
                <a:ea typeface="HY견고딕" pitchFamily="18" charset="-127"/>
              </a:rPr>
              <a:t> </a:t>
            </a:r>
          </a:p>
          <a:p>
            <a:pPr>
              <a:spcBef>
                <a:spcPct val="30000"/>
              </a:spcBef>
            </a:pPr>
            <a:r>
              <a:rPr lang="en-US" altLang="ko-KR" sz="8500" dirty="0">
                <a:latin typeface="HY견고딕" pitchFamily="18" charset="-127"/>
                <a:ea typeface="HY견고딕" pitchFamily="18" charset="-127"/>
              </a:rPr>
              <a:t>         </a:t>
            </a:r>
            <a:r>
              <a:rPr lang="en-US" altLang="ko-KR" sz="8500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6000" b="1" dirty="0" smtClean="0">
                <a:latin typeface="HY견고딕" pitchFamily="18" charset="-127"/>
                <a:ea typeface="HY견고딕" pitchFamily="18" charset="-127"/>
              </a:rPr>
              <a:t>다같이</a:t>
            </a:r>
            <a:endParaRPr lang="ko-KR" altLang="en-US" sz="6000" b="1" dirty="0">
              <a:solidFill>
                <a:srgbClr val="000066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9220" name="WordArt 4"/>
          <p:cNvSpPr>
            <a:spLocks noChangeArrowheads="1" noChangeShapeType="1" noTextEdit="1"/>
          </p:cNvSpPr>
          <p:nvPr/>
        </p:nvSpPr>
        <p:spPr bwMode="auto">
          <a:xfrm>
            <a:off x="1142976" y="714895"/>
            <a:ext cx="5500726" cy="1285883"/>
          </a:xfrm>
          <a:prstGeom prst="rect">
            <a:avLst/>
          </a:prstGeom>
        </p:spPr>
        <p:txBody>
          <a:bodyPr wrap="none" lIns="118145" tIns="59073" rIns="118145" bIns="59073" fromWordArt="1">
            <a:prstTxWarp prst="textCascadeUp">
              <a:avLst>
                <a:gd name="adj" fmla="val 92725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>
              <a:defRPr/>
            </a:pPr>
            <a:r>
              <a:rPr lang="en-US" altLang="ko-KR" sz="5200" kern="10" dirty="0" smtClean="0">
                <a:ln w="9525">
                  <a:round/>
                  <a:headEnd/>
                  <a:tailEnd/>
                </a:ln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Prayer</a:t>
            </a:r>
            <a:endParaRPr lang="ko-KR" altLang="en-US" sz="5200" kern="10" dirty="0">
              <a:ln w="9525">
                <a:round/>
                <a:headEnd/>
                <a:tailEnd/>
              </a:ln>
              <a:solidFill>
                <a:srgbClr val="002060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0"/>
                            </p:stCondLst>
                            <p:childTnLst>
                              <p:par>
                                <p:cTn id="19" presetID="10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20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/>
      <p:bldP spid="9220" grpId="0"/>
      <p:bldP spid="9220" grpId="1"/>
      <p:bldP spid="9220" grpId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부활 주님_0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0"/>
            <a:ext cx="9144000" cy="5726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1" name="Rectangle 3"/>
          <p:cNvSpPr>
            <a:spLocks noChangeArrowheads="1"/>
          </p:cNvSpPr>
          <p:nvPr/>
        </p:nvSpPr>
        <p:spPr bwMode="auto">
          <a:xfrm>
            <a:off x="792168" y="1489859"/>
            <a:ext cx="7524248" cy="2950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18145" tIns="59073" rIns="118145" bIns="59073">
            <a:spAutoFit/>
          </a:bodyPr>
          <a:lstStyle/>
          <a:p>
            <a:pPr algn="ctr">
              <a:spcBef>
                <a:spcPct val="30000"/>
              </a:spcBef>
            </a:pPr>
            <a:r>
              <a:rPr lang="ko-KR" altLang="en-US" sz="8000" b="1" dirty="0" smtClean="0">
                <a:latin typeface="+mn-ea"/>
                <a:ea typeface="+mn-ea"/>
              </a:rPr>
              <a:t>욥기 </a:t>
            </a:r>
            <a:endParaRPr lang="en-US" altLang="ko-KR" sz="8000" b="1" dirty="0" smtClean="0">
              <a:latin typeface="+mn-ea"/>
              <a:ea typeface="+mn-ea"/>
            </a:endParaRPr>
          </a:p>
          <a:p>
            <a:pPr algn="ctr">
              <a:spcBef>
                <a:spcPct val="30000"/>
              </a:spcBef>
            </a:pPr>
            <a:r>
              <a:rPr lang="en-US" altLang="ko-KR" sz="8000" b="1" dirty="0" smtClean="0">
                <a:latin typeface="+mn-ea"/>
                <a:ea typeface="+mn-ea"/>
              </a:rPr>
              <a:t>38:1-41 </a:t>
            </a:r>
            <a:endParaRPr lang="en-US" altLang="ko-KR" sz="8000" b="1" dirty="0" smtClean="0">
              <a:latin typeface="+mn-ea"/>
              <a:ea typeface="+mn-ea"/>
            </a:endParaRPr>
          </a:p>
        </p:txBody>
      </p:sp>
    </p:spTree>
  </p:cSld>
  <p:clrMapOvr>
    <a:masterClrMapping/>
  </p:clrMapOvr>
  <p:transition spd="med" advClick="0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109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09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09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09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2978" name="Picture 2" descr="http://wallpaper4god.com/en/wp-content/uploads/2011/10/cross3.jpg"/>
          <p:cNvPicPr>
            <a:picLocks noChangeAspect="1" noChangeArrowheads="1"/>
          </p:cNvPicPr>
          <p:nvPr/>
        </p:nvPicPr>
        <p:blipFill>
          <a:blip r:embed="rId2" cstate="print"/>
          <a:srcRect b="16665"/>
          <a:stretch>
            <a:fillRect/>
          </a:stretch>
        </p:blipFill>
        <p:spPr bwMode="auto">
          <a:xfrm>
            <a:off x="0" y="19"/>
            <a:ext cx="9144000" cy="5715001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13" y="428608"/>
            <a:ext cx="5329245" cy="2143140"/>
          </a:xfrm>
        </p:spPr>
        <p:txBody>
          <a:bodyPr/>
          <a:lstStyle/>
          <a:p>
            <a:r>
              <a:rPr lang="en-US" sz="11000" b="1" dirty="0" smtClean="0">
                <a:solidFill>
                  <a:srgbClr val="990000"/>
                </a:solidFill>
                <a:latin typeface="Shonar Bangla" pitchFamily="34" charset="0"/>
                <a:cs typeface="Shonar Bangla" pitchFamily="34" charset="0"/>
              </a:rPr>
              <a:t>Worship</a:t>
            </a:r>
            <a:endParaRPr lang="en-US" sz="11000" b="1" dirty="0">
              <a:solidFill>
                <a:srgbClr val="990000"/>
              </a:solidFill>
              <a:latin typeface="Shonar Bangla" pitchFamily="34" charset="0"/>
              <a:cs typeface="Shonar Bangla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19" y="2571748"/>
            <a:ext cx="4400550" cy="2857520"/>
          </a:xfrm>
        </p:spPr>
        <p:txBody>
          <a:bodyPr/>
          <a:lstStyle/>
          <a:p>
            <a:pPr algn="r">
              <a:buNone/>
            </a:pPr>
            <a:r>
              <a:rPr lang="en-US" sz="6000" b="1" dirty="0" smtClean="0">
                <a:solidFill>
                  <a:srgbClr val="990000"/>
                </a:solidFill>
                <a:latin typeface="Shonar Bangla" pitchFamily="34" charset="0"/>
                <a:cs typeface="Shonar Bangla" pitchFamily="34" charset="0"/>
              </a:rPr>
              <a:t>In Spirit</a:t>
            </a:r>
          </a:p>
          <a:p>
            <a:pPr algn="r">
              <a:buNone/>
            </a:pPr>
            <a:r>
              <a:rPr lang="en-US" sz="6000" b="1" dirty="0" smtClean="0">
                <a:solidFill>
                  <a:srgbClr val="990000"/>
                </a:solidFill>
                <a:latin typeface="Shonar Bangla" pitchFamily="34" charset="0"/>
                <a:cs typeface="Shonar Bangla" pitchFamily="34" charset="0"/>
              </a:rPr>
              <a:t>and Truth</a:t>
            </a:r>
            <a:endParaRPr lang="en-US" sz="6000" b="1" dirty="0">
              <a:solidFill>
                <a:srgbClr val="990000"/>
              </a:solidFill>
              <a:latin typeface="Shonar Bangla" pitchFamily="34" charset="0"/>
              <a:cs typeface="Shonar Bangla" pitchFamily="34" charset="0"/>
            </a:endParaRPr>
          </a:p>
        </p:txBody>
      </p:sp>
    </p:spTree>
  </p:cSld>
  <p:clrMapOvr>
    <a:masterClrMapping/>
  </p:clrMapOvr>
  <p:transition spd="med">
    <p:split orient="vert"/>
    <p:sndAc>
      <p:endSnd/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2" y="0"/>
            <a:ext cx="9143998" cy="576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2" name="Rectangle 3"/>
          <p:cNvSpPr>
            <a:spLocks noChangeArrowheads="1"/>
          </p:cNvSpPr>
          <p:nvPr/>
        </p:nvSpPr>
        <p:spPr bwMode="auto">
          <a:xfrm>
            <a:off x="-11" y="26266"/>
            <a:ext cx="9144011" cy="1104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18145" tIns="59073" rIns="118145" bIns="59073">
            <a:spAutoFit/>
          </a:bodyPr>
          <a:lstStyle/>
          <a:p>
            <a:endParaRPr lang="en-US" sz="3200" b="1" dirty="0" smtClean="0"/>
          </a:p>
          <a:p>
            <a:endParaRPr lang="en-US" sz="3200" b="1" dirty="0" smtClean="0"/>
          </a:p>
        </p:txBody>
      </p:sp>
      <p:sp>
        <p:nvSpPr>
          <p:cNvPr id="15" name="Rectangle 14"/>
          <p:cNvSpPr/>
          <p:nvPr/>
        </p:nvSpPr>
        <p:spPr>
          <a:xfrm>
            <a:off x="12700" y="26265"/>
            <a:ext cx="9599860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3100" b="1" dirty="0"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(</a:t>
            </a:r>
            <a:r>
              <a:rPr lang="ko-KR" altLang="en-US" sz="3100" b="1" dirty="0"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욥 </a:t>
            </a:r>
            <a:r>
              <a:rPr lang="en-US" altLang="ko-KR" sz="3100" b="1" dirty="0"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38:1)	</a:t>
            </a:r>
            <a:endParaRPr lang="en-US" altLang="ko-KR" sz="3100" b="1" dirty="0" smtClean="0">
              <a:latin typeface="Calibri" panose="020F0502020204030204" pitchFamily="34" charset="0"/>
              <a:ea typeface="맑은 고딕" panose="020B0503020000020004" pitchFamily="50" charset="-127"/>
              <a:cs typeface="Times New Roman" panose="02020603050405020304" pitchFamily="18" charset="0"/>
            </a:endParaRPr>
          </a:p>
          <a:p>
            <a:r>
              <a:rPr lang="ko-KR" altLang="en-US" sz="3100" b="1" dirty="0" smtClean="0"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그 </a:t>
            </a:r>
            <a:r>
              <a:rPr lang="ko-KR" altLang="en-US" sz="3100" b="1" dirty="0"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때에 여호와께서 폭풍우 가운데에서 욥에게 </a:t>
            </a:r>
            <a:r>
              <a:rPr lang="ko-KR" altLang="en-US" sz="3100" b="1" dirty="0" smtClean="0"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말씀</a:t>
            </a:r>
            <a:endParaRPr lang="en-US" altLang="ko-KR" sz="3100" b="1" dirty="0" smtClean="0">
              <a:latin typeface="Calibri" panose="020F0502020204030204" pitchFamily="34" charset="0"/>
              <a:ea typeface="맑은 고딕" panose="020B0503020000020004" pitchFamily="50" charset="-127"/>
              <a:cs typeface="Times New Roman" panose="02020603050405020304" pitchFamily="18" charset="0"/>
            </a:endParaRPr>
          </a:p>
          <a:p>
            <a:r>
              <a:rPr lang="ko-KR" altLang="en-US" sz="3100" b="1" dirty="0" smtClean="0"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하여 </a:t>
            </a:r>
            <a:r>
              <a:rPr lang="ko-KR" altLang="en-US" sz="3100" b="1" dirty="0"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이르시되</a:t>
            </a:r>
          </a:p>
          <a:p>
            <a:r>
              <a:rPr lang="en-US" altLang="ko-KR" sz="3100" b="1" dirty="0"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(</a:t>
            </a:r>
            <a:r>
              <a:rPr lang="ko-KR" altLang="en-US" sz="3100" b="1" dirty="0"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욥 </a:t>
            </a:r>
            <a:r>
              <a:rPr lang="en-US" altLang="ko-KR" sz="3100" b="1" dirty="0"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38:2)	</a:t>
            </a:r>
            <a:endParaRPr lang="en-US" altLang="ko-KR" sz="3100" b="1" dirty="0" smtClean="0">
              <a:latin typeface="Calibri" panose="020F0502020204030204" pitchFamily="34" charset="0"/>
              <a:ea typeface="맑은 고딕" panose="020B0503020000020004" pitchFamily="50" charset="-127"/>
              <a:cs typeface="Times New Roman" panose="02020603050405020304" pitchFamily="18" charset="0"/>
            </a:endParaRPr>
          </a:p>
          <a:p>
            <a:r>
              <a:rPr lang="ko-KR" altLang="en-US" sz="3100" b="1" dirty="0" smtClean="0"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무지한 </a:t>
            </a:r>
            <a:r>
              <a:rPr lang="ko-KR" altLang="en-US" sz="3100" b="1" dirty="0"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말로 생각을 어둡게 하는 자가 누구냐</a:t>
            </a:r>
          </a:p>
          <a:p>
            <a:r>
              <a:rPr lang="en-US" altLang="ko-KR" sz="3100" b="1" dirty="0"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(</a:t>
            </a:r>
            <a:r>
              <a:rPr lang="ko-KR" altLang="en-US" sz="3100" b="1" dirty="0"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욥 </a:t>
            </a:r>
            <a:r>
              <a:rPr lang="en-US" altLang="ko-KR" sz="3100" b="1" dirty="0"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38:3)	</a:t>
            </a:r>
            <a:endParaRPr lang="en-US" altLang="ko-KR" sz="3100" b="1" dirty="0" smtClean="0">
              <a:latin typeface="Calibri" panose="020F0502020204030204" pitchFamily="34" charset="0"/>
              <a:ea typeface="맑은 고딕" panose="020B0503020000020004" pitchFamily="50" charset="-127"/>
              <a:cs typeface="Times New Roman" panose="02020603050405020304" pitchFamily="18" charset="0"/>
            </a:endParaRPr>
          </a:p>
          <a:p>
            <a:r>
              <a:rPr lang="ko-KR" altLang="en-US" sz="3100" b="1" dirty="0" smtClean="0"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너는 </a:t>
            </a:r>
            <a:r>
              <a:rPr lang="ko-KR" altLang="en-US" sz="3100" b="1" dirty="0"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대장부처럼 허리를 묶고 내가 네게 묻는 것을 </a:t>
            </a:r>
            <a:endParaRPr lang="en-US" altLang="ko-KR" sz="3100" b="1" dirty="0" smtClean="0">
              <a:latin typeface="Calibri" panose="020F0502020204030204" pitchFamily="34" charset="0"/>
              <a:ea typeface="맑은 고딕" panose="020B0503020000020004" pitchFamily="50" charset="-127"/>
              <a:cs typeface="Times New Roman" panose="02020603050405020304" pitchFamily="18" charset="0"/>
            </a:endParaRPr>
          </a:p>
          <a:p>
            <a:r>
              <a:rPr lang="ko-KR" altLang="en-US" sz="3100" b="1" dirty="0" smtClean="0"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대답할지니라</a:t>
            </a:r>
            <a:endParaRPr lang="ko-KR" altLang="en-US" sz="3100" b="1" dirty="0">
              <a:latin typeface="Calibri" panose="020F0502020204030204" pitchFamily="34" charset="0"/>
              <a:ea typeface="맑은 고딕" panose="020B0503020000020004" pitchFamily="50" charset="-127"/>
              <a:cs typeface="Times New Roman" panose="02020603050405020304" pitchFamily="18" charset="0"/>
            </a:endParaRPr>
          </a:p>
          <a:p>
            <a:r>
              <a:rPr lang="en-US" altLang="ko-KR" sz="3100" b="1" dirty="0"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(</a:t>
            </a:r>
            <a:r>
              <a:rPr lang="ko-KR" altLang="en-US" sz="3100" b="1" dirty="0"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욥 </a:t>
            </a:r>
            <a:r>
              <a:rPr lang="en-US" altLang="ko-KR" sz="3100" b="1" dirty="0"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38:4)	</a:t>
            </a:r>
            <a:endParaRPr lang="en-US" altLang="ko-KR" sz="3100" b="1" dirty="0" smtClean="0">
              <a:latin typeface="Calibri" panose="020F0502020204030204" pitchFamily="34" charset="0"/>
              <a:ea typeface="맑은 고딕" panose="020B0503020000020004" pitchFamily="50" charset="-127"/>
              <a:cs typeface="Times New Roman" panose="02020603050405020304" pitchFamily="18" charset="0"/>
            </a:endParaRPr>
          </a:p>
          <a:p>
            <a:r>
              <a:rPr lang="ko-KR" altLang="en-US" sz="3100" b="1" dirty="0" smtClean="0"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내가 </a:t>
            </a:r>
            <a:r>
              <a:rPr lang="ko-KR" altLang="en-US" sz="3100" b="1" dirty="0"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땅의 기초를 놓을 때에 네가 어디 있었느냐 네가 깨달아 알았거든 </a:t>
            </a:r>
            <a:r>
              <a:rPr lang="ko-KR" altLang="en-US" sz="3100" b="1" dirty="0" smtClean="0"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말할지니라</a:t>
            </a:r>
            <a:endParaRPr lang="en-US" altLang="ko-KR" sz="3100" b="1" dirty="0">
              <a:latin typeface="Calibri" panose="020F0502020204030204" pitchFamily="34" charset="0"/>
              <a:ea typeface="맑은 고딕" panose="020B0503020000020004" pitchFamily="50" charset="-127"/>
              <a:cs typeface="Times New Roman" panose="02020603050405020304" pitchFamily="18" charset="0"/>
            </a:endParaRPr>
          </a:p>
          <a:p>
            <a:endParaRPr lang="en-US" sz="3100" b="1" dirty="0">
              <a:effectLst/>
              <a:latin typeface="Calibri" panose="020F0502020204030204" pitchFamily="34" charset="0"/>
              <a:ea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998592" name="Picture 1" descr="http://kcm.co.kr/bible/kor/sg.gi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8594" name="Picture 1218" descr="http://kcm.co.kr/bible/kor/sg.gi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8822" name="Picture 1" descr="http://kcm.co.kr/bible/kor/sg.gi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9141" name="Picture 3" descr="http://kcm.co.kr/bible/kor/sg.gi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9297" name="Picture 3" descr="http://kcm.co.kr/bible/kor/sg.gi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5845" name="Picture 2" descr="http://kcm.co.kr/bible/kor/sg.gi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6195" name="Picture 3" descr="http://kcm.co.kr/bible/kor/sg.gi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6350" name="Picture 14" descr="http://kcm.co.kr/bible/kor/sg.gi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6408" name="Picture 5" descr="http://kcm.co.kr/bible/kor/sg.gi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ontrols>
      <mc:AlternateContent xmlns:mc="http://schemas.openxmlformats.org/markup-compatibility/2006">
        <mc:Choice xmlns:v="urn:schemas-microsoft-com:vml" Requires="v">
          <p:control spid="1006912" name="DefaultOcx" r:id="rId2" imgW="914400" imgH="228600"/>
        </mc:Choice>
        <mc:Fallback>
          <p:control name="DefaultOcx" r:id="rId2" imgW="914400" imgH="228600">
            <p:pic>
              <p:nvPicPr>
                <p:cNvPr id="2" name="DefaultOcx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2"/>
                <a:srcRect/>
                <a:stretch>
                  <a:fillRect/>
                </a:stretch>
              </p:blipFill>
              <p:spPr bwMode="auto">
                <a:xfrm>
                  <a:off x="12700" y="0"/>
                  <a:ext cx="863600" cy="1778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06913" name="HTMLHidden1" r:id="rId3" imgW="914400" imgH="228600"/>
        </mc:Choice>
        <mc:Fallback>
          <p:control name="HTMLHidden1" r:id="rId3" imgW="914400" imgH="228600">
            <p:pic>
              <p:nvPicPr>
                <p:cNvPr id="3" name="HTMLHidden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2"/>
                <a:srcRect/>
                <a:stretch>
                  <a:fillRect/>
                </a:stretch>
              </p:blipFill>
              <p:spPr bwMode="auto">
                <a:xfrm>
                  <a:off x="12700" y="0"/>
                  <a:ext cx="863600" cy="1778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06914" name="HTMLHidden2" r:id="rId4" imgW="914400" imgH="228600"/>
        </mc:Choice>
        <mc:Fallback>
          <p:control name="HTMLHidden2" r:id="rId4" imgW="914400" imgH="228600">
            <p:pic>
              <p:nvPicPr>
                <p:cNvPr id="4" name="HTMLHidden2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2"/>
                <a:srcRect/>
                <a:stretch>
                  <a:fillRect/>
                </a:stretch>
              </p:blipFill>
              <p:spPr bwMode="auto">
                <a:xfrm>
                  <a:off x="12700" y="0"/>
                  <a:ext cx="863600" cy="1778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06915" name="HTMLHidden3" r:id="rId5" imgW="914400" imgH="228600"/>
        </mc:Choice>
        <mc:Fallback>
          <p:control name="HTMLHidden3" r:id="rId5" imgW="914400" imgH="228600">
            <p:pic>
              <p:nvPicPr>
                <p:cNvPr id="5" name="HTMLHidden3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2"/>
                <a:srcRect/>
                <a:stretch>
                  <a:fillRect/>
                </a:stretch>
              </p:blipFill>
              <p:spPr bwMode="auto">
                <a:xfrm>
                  <a:off x="0" y="0"/>
                  <a:ext cx="863600" cy="1778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06916" name="HTMLHidden5" r:id="rId6" imgW="914400" imgH="228600"/>
        </mc:Choice>
        <mc:Fallback>
          <p:control name="HTMLHidden5" r:id="rId6" imgW="914400" imgH="228600">
            <p:pic>
              <p:nvPicPr>
                <p:cNvPr id="6" name="HTMLHidden5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2"/>
                <a:srcRect/>
                <a:stretch>
                  <a:fillRect/>
                </a:stretch>
              </p:blipFill>
              <p:spPr bwMode="auto">
                <a:xfrm>
                  <a:off x="-1473200" y="0"/>
                  <a:ext cx="863600" cy="1778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06917" name="HTMLHidden6" r:id="rId7" imgW="914400" imgH="228600"/>
        </mc:Choice>
        <mc:Fallback>
          <p:control name="HTMLHidden6" r:id="rId7" imgW="914400" imgH="228600">
            <p:pic>
              <p:nvPicPr>
                <p:cNvPr id="7" name="HTMLHidden6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2"/>
                <a:srcRect/>
                <a:stretch>
                  <a:fillRect/>
                </a:stretch>
              </p:blipFill>
              <p:spPr bwMode="auto">
                <a:xfrm>
                  <a:off x="-1765300" y="139700"/>
                  <a:ext cx="863600" cy="1778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282023489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75133"/>
            <a:ext cx="8229600" cy="5449788"/>
          </a:xfrm>
        </p:spPr>
        <p:txBody>
          <a:bodyPr/>
          <a:lstStyle/>
          <a:p>
            <a:pPr algn="l"/>
            <a:r>
              <a:rPr lang="en-US" altLang="ko-KR" sz="3200" b="1" dirty="0"/>
              <a:t>(</a:t>
            </a:r>
            <a:r>
              <a:rPr lang="ko-KR" altLang="en-US" sz="3200" b="1" dirty="0"/>
              <a:t>욥 </a:t>
            </a:r>
            <a:r>
              <a:rPr lang="en-US" altLang="ko-KR" sz="3200" b="1" dirty="0"/>
              <a:t>38:5)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누가 </a:t>
            </a:r>
            <a:r>
              <a:rPr lang="ko-KR" altLang="en-US" sz="3200" b="1" dirty="0"/>
              <a:t>그것의 도량법을 정하였는지</a:t>
            </a:r>
            <a:r>
              <a:rPr lang="en-US" altLang="ko-KR" sz="3200" b="1" dirty="0"/>
              <a:t>, </a:t>
            </a:r>
            <a:r>
              <a:rPr lang="ko-KR" altLang="en-US" sz="3200" b="1" dirty="0"/>
              <a:t>누가 그 줄을 그것의 위에 띄웠는지 네가 아느냐   </a:t>
            </a:r>
            <a:r>
              <a:rPr lang="en-US" altLang="ko-KR" sz="3200" b="1" dirty="0"/>
              <a:t/>
            </a:r>
            <a:br>
              <a:rPr lang="en-US" altLang="ko-KR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욥 </a:t>
            </a:r>
            <a:r>
              <a:rPr lang="en-US" altLang="ko-KR" sz="3200" b="1" dirty="0"/>
              <a:t>38:6)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그것의 </a:t>
            </a:r>
            <a:r>
              <a:rPr lang="ko-KR" altLang="en-US" sz="3200" b="1" dirty="0"/>
              <a:t>주추는 무엇 위에 세웠으며 그 모퉁잇돌을 누가 </a:t>
            </a:r>
            <a:r>
              <a:rPr lang="ko-KR" altLang="en-US" sz="3200" b="1" dirty="0" smtClean="0"/>
              <a:t>놓았느냐</a:t>
            </a:r>
            <a:r>
              <a:rPr lang="en-US" altLang="ko-KR" sz="3200" b="1" dirty="0"/>
              <a:t/>
            </a:r>
            <a:br>
              <a:rPr lang="en-US" altLang="ko-KR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욥 </a:t>
            </a:r>
            <a:r>
              <a:rPr lang="en-US" altLang="ko-KR" sz="3200" b="1" dirty="0"/>
              <a:t>38:7)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그 </a:t>
            </a:r>
            <a:r>
              <a:rPr lang="ko-KR" altLang="en-US" sz="3200" b="1" dirty="0"/>
              <a:t>때에 새벽 별들이 기뻐 노래하며 하나님의 아들들이 다 기뻐 소리를 질렀느니라 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en-US" altLang="ko-KR" sz="3200" b="1" dirty="0" smtClean="0"/>
              <a:t>(</a:t>
            </a:r>
            <a:r>
              <a:rPr lang="ko-KR" altLang="en-US" sz="3200" b="1" dirty="0"/>
              <a:t>욥 </a:t>
            </a:r>
            <a:r>
              <a:rPr lang="en-US" altLang="ko-KR" sz="3200" b="1" dirty="0"/>
              <a:t>38:8)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바다가 </a:t>
            </a:r>
            <a:r>
              <a:rPr lang="ko-KR" altLang="en-US" sz="3200" b="1" dirty="0"/>
              <a:t>그 모태에서 터져 나올 때에 문으로 그것을 가둔 자가 누구냐</a:t>
            </a:r>
            <a:br>
              <a:rPr lang="ko-KR" altLang="en-US" sz="3200" b="1" dirty="0"/>
            </a:br>
            <a:endParaRPr lang="en-US" sz="3200" b="1" dirty="0"/>
          </a:p>
        </p:txBody>
      </p:sp>
      <p:pic>
        <p:nvPicPr>
          <p:cNvPr id="1004545" name="Picture 2" descr="http://kcm.co.kr/bible/kor/sg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2" name="Picture 5" descr="http://kcm.co.kr/bible/kor/sg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5" name="Picture 7" descr="http://kcm.co.kr/bible/kor/sg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7619" name="Picture 22" descr="http://kcm.co.kr/bible/kor/sg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3652127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-1030932"/>
            <a:ext cx="9289030" cy="6745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66968"/>
            <a:ext cx="9324528" cy="6673924"/>
          </a:xfrm>
        </p:spPr>
        <p:txBody>
          <a:bodyPr/>
          <a:lstStyle/>
          <a:p>
            <a:pPr algn="l"/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en-US" altLang="ko-KR" sz="3200" b="1" dirty="0" smtClean="0"/>
              <a:t>(</a:t>
            </a:r>
            <a:r>
              <a:rPr lang="ko-KR" altLang="en-US" sz="3200" b="1" dirty="0"/>
              <a:t>욥 </a:t>
            </a:r>
            <a:r>
              <a:rPr lang="en-US" altLang="ko-KR" sz="3200" b="1" dirty="0"/>
              <a:t>38:9)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그 </a:t>
            </a:r>
            <a:r>
              <a:rPr lang="ko-KR" altLang="en-US" sz="3200" b="1" dirty="0"/>
              <a:t>때에 내가 구름으로 그 옷을 만들고 흑암으로 그 강보를 </a:t>
            </a:r>
            <a:r>
              <a:rPr lang="ko-KR" altLang="en-US" sz="3200" b="1" dirty="0" smtClean="0"/>
              <a:t>만들고</a:t>
            </a:r>
            <a:r>
              <a:rPr lang="en-US" altLang="ko-KR" sz="3200" b="1" dirty="0"/>
              <a:t/>
            </a:r>
            <a:br>
              <a:rPr lang="en-US" altLang="ko-KR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욥 </a:t>
            </a:r>
            <a:r>
              <a:rPr lang="en-US" altLang="ko-KR" sz="3200" b="1" dirty="0"/>
              <a:t>38:10)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한계를 </a:t>
            </a:r>
            <a:r>
              <a:rPr lang="ko-KR" altLang="en-US" sz="3200" b="1" dirty="0"/>
              <a:t>정하여 문빗장을 </a:t>
            </a:r>
            <a:r>
              <a:rPr lang="ko-KR" altLang="en-US" sz="3200" b="1" dirty="0" smtClean="0"/>
              <a:t>지르고</a:t>
            </a:r>
            <a:r>
              <a:rPr lang="en-US" altLang="ko-KR" sz="3200" b="1" dirty="0"/>
              <a:t/>
            </a:r>
            <a:br>
              <a:rPr lang="en-US" altLang="ko-KR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욥 </a:t>
            </a:r>
            <a:r>
              <a:rPr lang="en-US" altLang="ko-KR" sz="3200" b="1" dirty="0"/>
              <a:t>38:11)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이르기를 </a:t>
            </a:r>
            <a:r>
              <a:rPr lang="ko-KR" altLang="en-US" sz="3200" b="1" dirty="0"/>
              <a:t>네가 여기까지 오고 더 넘어가지 못하리니 네 높은 파도가 여기서 그칠지니라 하였노라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욥 </a:t>
            </a:r>
            <a:r>
              <a:rPr lang="en-US" altLang="ko-KR" sz="3200" b="1" dirty="0"/>
              <a:t>38:12)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네가 </a:t>
            </a:r>
            <a:r>
              <a:rPr lang="ko-KR" altLang="en-US" sz="3200" b="1" dirty="0"/>
              <a:t>너의 날에 아침에게 명령하였느냐 새벽에게 그 자리를 일러 </a:t>
            </a:r>
            <a:r>
              <a:rPr lang="ko-KR" altLang="en-US" sz="3200" b="1" dirty="0" smtClean="0"/>
              <a:t>주었느냐</a:t>
            </a:r>
            <a:r>
              <a:rPr lang="en-US" altLang="ko-KR" sz="3200" b="1" dirty="0"/>
              <a:t/>
            </a:r>
            <a:br>
              <a:rPr lang="en-US" altLang="ko-KR" sz="3200" b="1" dirty="0"/>
            </a:br>
            <a:endParaRPr lang="en-US" sz="3200" b="1" dirty="0"/>
          </a:p>
        </p:txBody>
      </p:sp>
      <p:pic>
        <p:nvPicPr>
          <p:cNvPr id="1013766" name="Picture 11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4" name="Picture 19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3798955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5217"/>
            <a:ext cx="8229600" cy="5449788"/>
          </a:xfrm>
        </p:spPr>
        <p:txBody>
          <a:bodyPr/>
          <a:lstStyle/>
          <a:p>
            <a:pPr algn="l"/>
            <a:r>
              <a:rPr lang="en-US" altLang="ko-KR" sz="3200" b="1" dirty="0"/>
              <a:t>(</a:t>
            </a:r>
            <a:r>
              <a:rPr lang="ko-KR" altLang="en-US" sz="3200" b="1" dirty="0"/>
              <a:t>욥 </a:t>
            </a:r>
            <a:r>
              <a:rPr lang="en-US" altLang="ko-KR" sz="3200" b="1" dirty="0"/>
              <a:t>38:13)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그것으로 </a:t>
            </a:r>
            <a:r>
              <a:rPr lang="ko-KR" altLang="en-US" sz="3200" b="1" dirty="0"/>
              <a:t>땅 끝을 붙잡고 악한 자들을 그 땅에서 떨쳐 버린 일이 있었느냐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욥 </a:t>
            </a:r>
            <a:r>
              <a:rPr lang="en-US" altLang="ko-KR" sz="3200" b="1" dirty="0"/>
              <a:t>38:14)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땅이 </a:t>
            </a:r>
            <a:r>
              <a:rPr lang="ko-KR" altLang="en-US" sz="3200" b="1" dirty="0"/>
              <a:t>변하여 진흙에 인친 것 같이 되었고 그들은 옷 같이 나타나되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욥 </a:t>
            </a:r>
            <a:r>
              <a:rPr lang="en-US" altLang="ko-KR" sz="3200" b="1" dirty="0"/>
              <a:t>38:15)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악인에게는 </a:t>
            </a:r>
            <a:r>
              <a:rPr lang="ko-KR" altLang="en-US" sz="3200" b="1" dirty="0"/>
              <a:t>그 빛이 차단되고 그들의 높이 든 팔이 꺾이느니라 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en-US" altLang="ko-KR" sz="3200" b="1" dirty="0" smtClean="0"/>
              <a:t>(</a:t>
            </a:r>
            <a:r>
              <a:rPr lang="ko-KR" altLang="en-US" sz="3200" b="1" dirty="0"/>
              <a:t>욥 </a:t>
            </a:r>
            <a:r>
              <a:rPr lang="en-US" altLang="ko-KR" sz="3200" b="1" dirty="0"/>
              <a:t>38:16)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네가 </a:t>
            </a:r>
            <a:r>
              <a:rPr lang="ko-KR" altLang="en-US" sz="3200" b="1" dirty="0"/>
              <a:t>바다의 샘에 들어갔었느냐 깊은 물 밑으로 걸어 다녀 보았느냐</a:t>
            </a:r>
            <a:br>
              <a:rPr lang="ko-KR" altLang="en-US" sz="3200" b="1" dirty="0"/>
            </a:br>
            <a:endParaRPr lang="en-US" sz="3200" b="1" dirty="0"/>
          </a:p>
        </p:txBody>
      </p:sp>
      <p:pic>
        <p:nvPicPr>
          <p:cNvPr id="1009670" name="Picture 8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050" name="Picture 3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051" name="Picture 5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9672" name="Picture 21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3364641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-1030932"/>
            <a:ext cx="9289030" cy="6745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58924"/>
            <a:ext cx="9324528" cy="6673924"/>
          </a:xfrm>
        </p:spPr>
        <p:txBody>
          <a:bodyPr/>
          <a:lstStyle/>
          <a:p>
            <a:pPr algn="l"/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en-US" altLang="ko-KR" sz="3200" b="1" dirty="0" smtClean="0"/>
              <a:t>(</a:t>
            </a:r>
            <a:r>
              <a:rPr lang="ko-KR" altLang="en-US" sz="3200" b="1" dirty="0"/>
              <a:t>욥 </a:t>
            </a:r>
            <a:r>
              <a:rPr lang="en-US" altLang="ko-KR" sz="3200" b="1" dirty="0"/>
              <a:t>38:17)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사망의 </a:t>
            </a:r>
            <a:r>
              <a:rPr lang="ko-KR" altLang="en-US" sz="3200" b="1" dirty="0"/>
              <a:t>문이 네게 나타났느냐 사망의 그늘진 문을 네가 보았느냐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욥 </a:t>
            </a:r>
            <a:r>
              <a:rPr lang="en-US" altLang="ko-KR" sz="3200" b="1" dirty="0"/>
              <a:t>38:18)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땅의 </a:t>
            </a:r>
            <a:r>
              <a:rPr lang="ko-KR" altLang="en-US" sz="3200" b="1" dirty="0"/>
              <a:t>너비를 네가 측량할 수 있느냐 네가 그 모든 것들을 다 알거든 말할지니라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욥 </a:t>
            </a:r>
            <a:r>
              <a:rPr lang="en-US" altLang="ko-KR" sz="3200" b="1" dirty="0"/>
              <a:t>38:19)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어느 </a:t>
            </a:r>
            <a:r>
              <a:rPr lang="ko-KR" altLang="en-US" sz="3200" b="1" dirty="0"/>
              <a:t>것이 광명이 있는 곳으로 가는 길이냐 어느 것이 흑암이 있는 곳으로 가는 길이냐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욥 </a:t>
            </a:r>
            <a:r>
              <a:rPr lang="en-US" altLang="ko-KR" sz="3200" b="1" dirty="0"/>
              <a:t>38:20)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너는 </a:t>
            </a:r>
            <a:r>
              <a:rPr lang="ko-KR" altLang="en-US" sz="3200" b="1" dirty="0"/>
              <a:t>그의 지경으로 그를 데려갈 수 있느냐 그의 집으로 가는 길을 알고 </a:t>
            </a:r>
            <a:r>
              <a:rPr lang="ko-KR" altLang="en-US" sz="3200" b="1" dirty="0" smtClean="0"/>
              <a:t>있느냐</a:t>
            </a:r>
            <a:r>
              <a:rPr lang="en-US" altLang="ko-KR" sz="3200" b="1" dirty="0"/>
              <a:t/>
            </a:r>
            <a:br>
              <a:rPr lang="en-US" altLang="ko-KR" sz="3200" b="1" dirty="0"/>
            </a:br>
            <a:endParaRPr lang="en-US" sz="3200" b="1" dirty="0"/>
          </a:p>
        </p:txBody>
      </p:sp>
      <p:pic>
        <p:nvPicPr>
          <p:cNvPr id="1012741" name="Picture 8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2743" name="Picture 6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123" name="Picture 4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7529281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00025" y="5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5217"/>
            <a:ext cx="8229600" cy="5449788"/>
          </a:xfrm>
        </p:spPr>
        <p:txBody>
          <a:bodyPr/>
          <a:lstStyle/>
          <a:p>
            <a:pPr algn="l"/>
            <a:r>
              <a:rPr lang="en-US" altLang="ko-KR" sz="3200" b="1" dirty="0"/>
              <a:t>(</a:t>
            </a:r>
            <a:r>
              <a:rPr lang="ko-KR" altLang="en-US" sz="3200" b="1" dirty="0"/>
              <a:t>욥 </a:t>
            </a:r>
            <a:r>
              <a:rPr lang="en-US" altLang="ko-KR" sz="3200" b="1" dirty="0"/>
              <a:t>38:21)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네가 </a:t>
            </a:r>
            <a:r>
              <a:rPr lang="ko-KR" altLang="en-US" sz="3200" b="1" dirty="0"/>
              <a:t>아마도 알리라 네가 그 때에 태어났으리니 너의 햇수가 </a:t>
            </a:r>
            <a:r>
              <a:rPr lang="ko-KR" altLang="en-US" sz="3200" b="1" dirty="0" smtClean="0"/>
              <a:t>많음이니라</a:t>
            </a:r>
            <a:r>
              <a:rPr lang="en-US" altLang="ko-KR" sz="3200" b="1" dirty="0"/>
              <a:t/>
            </a:r>
            <a:br>
              <a:rPr lang="en-US" altLang="ko-KR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욥 </a:t>
            </a:r>
            <a:r>
              <a:rPr lang="en-US" altLang="ko-KR" sz="3200" b="1" dirty="0"/>
              <a:t>38:22)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네가 </a:t>
            </a:r>
            <a:r>
              <a:rPr lang="ko-KR" altLang="en-US" sz="3200" b="1" dirty="0"/>
              <a:t>눈 곳간에 들어갔었느냐 우박 창고를 </a:t>
            </a:r>
            <a:r>
              <a:rPr lang="ko-KR" altLang="en-US" sz="3200" b="1" dirty="0" smtClean="0"/>
              <a:t>보았느냐</a:t>
            </a:r>
            <a:r>
              <a:rPr lang="en-US" altLang="ko-KR" sz="3200" b="1" dirty="0"/>
              <a:t/>
            </a:r>
            <a:br>
              <a:rPr lang="en-US" altLang="ko-KR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욥 </a:t>
            </a:r>
            <a:r>
              <a:rPr lang="en-US" altLang="ko-KR" sz="3200" b="1" dirty="0"/>
              <a:t>38:23)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내가 </a:t>
            </a:r>
            <a:r>
              <a:rPr lang="ko-KR" altLang="en-US" sz="3200" b="1" dirty="0"/>
              <a:t>환난 때와 교전과 전쟁의 날을 위하여 이것을 남겨 두었노라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욥 </a:t>
            </a:r>
            <a:r>
              <a:rPr lang="en-US" altLang="ko-KR" sz="3200" b="1" dirty="0"/>
              <a:t>38:24)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광명이 </a:t>
            </a:r>
            <a:r>
              <a:rPr lang="ko-KR" altLang="en-US" sz="3200" b="1" dirty="0"/>
              <a:t>어느 길로 뻗치며 동풍이 어느 길로 땅에 흩어지느냐</a:t>
            </a:r>
            <a:br>
              <a:rPr lang="ko-KR" altLang="en-US" sz="3200" b="1" dirty="0"/>
            </a:br>
            <a:endParaRPr lang="en-US" sz="3200" b="1" dirty="0"/>
          </a:p>
        </p:txBody>
      </p:sp>
      <p:pic>
        <p:nvPicPr>
          <p:cNvPr id="1014787" name="Picture 5" descr="http://kcm.co.kr/bible/kor/sg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1714" name="Picture 14" descr="http://kcm.co.kr/bible/kor/sg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1718" name="Picture 19" descr="http://kcm.co.kr/bible/kor/sg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1262224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-1030932"/>
            <a:ext cx="9289030" cy="6745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58924"/>
            <a:ext cx="9324528" cy="6673924"/>
          </a:xfrm>
        </p:spPr>
        <p:txBody>
          <a:bodyPr/>
          <a:lstStyle/>
          <a:p>
            <a:pPr algn="l"/>
            <a:r>
              <a:rPr lang="en-US" altLang="ko-KR" sz="3200" b="1" dirty="0"/>
              <a:t>(</a:t>
            </a:r>
            <a:r>
              <a:rPr lang="ko-KR" altLang="en-US" sz="3200" b="1" dirty="0"/>
              <a:t>욥 </a:t>
            </a:r>
            <a:r>
              <a:rPr lang="en-US" altLang="ko-KR" sz="3200" b="1" dirty="0"/>
              <a:t>38:25)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누가 </a:t>
            </a:r>
            <a:r>
              <a:rPr lang="ko-KR" altLang="en-US" sz="3200" b="1" dirty="0"/>
              <a:t>홍수를 위하여 물길을 터 주었으며 우레와 번개 길을 내어 주었느냐   </a:t>
            </a:r>
            <a:r>
              <a:rPr lang="en-US" altLang="ko-KR" sz="3200" b="1" dirty="0"/>
              <a:t/>
            </a:r>
            <a:br>
              <a:rPr lang="en-US" altLang="ko-KR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욥 </a:t>
            </a:r>
            <a:r>
              <a:rPr lang="en-US" altLang="ko-KR" sz="3200" b="1" dirty="0"/>
              <a:t>38:26)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누가 </a:t>
            </a:r>
            <a:r>
              <a:rPr lang="ko-KR" altLang="en-US" sz="3200" b="1" dirty="0"/>
              <a:t>사람 없는 땅에</a:t>
            </a:r>
            <a:r>
              <a:rPr lang="en-US" altLang="ko-KR" sz="3200" b="1" dirty="0"/>
              <a:t>, </a:t>
            </a:r>
            <a:r>
              <a:rPr lang="ko-KR" altLang="en-US" sz="3200" b="1" dirty="0"/>
              <a:t>사람 없는 광야에 비를 </a:t>
            </a:r>
            <a:r>
              <a:rPr lang="ko-KR" altLang="en-US" sz="3200" b="1" dirty="0" smtClean="0"/>
              <a:t>내리며</a:t>
            </a:r>
            <a:r>
              <a:rPr lang="en-US" altLang="ko-KR" sz="3200" b="1" dirty="0"/>
              <a:t/>
            </a:r>
            <a:br>
              <a:rPr lang="en-US" altLang="ko-KR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욥 </a:t>
            </a:r>
            <a:r>
              <a:rPr lang="en-US" altLang="ko-KR" sz="3200" b="1" dirty="0"/>
              <a:t>38:27)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황무하고 </a:t>
            </a:r>
            <a:r>
              <a:rPr lang="ko-KR" altLang="en-US" sz="3200" b="1" dirty="0"/>
              <a:t>황폐한 토지를 흡족하게 하여 연한 풀이 돋아나게 하였느냐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욥 </a:t>
            </a:r>
            <a:r>
              <a:rPr lang="en-US" altLang="ko-KR" sz="3200" b="1" dirty="0"/>
              <a:t>38:28)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비에게 </a:t>
            </a:r>
            <a:r>
              <a:rPr lang="ko-KR" altLang="en-US" sz="3200" b="1" dirty="0"/>
              <a:t>아비가 있느냐 이슬방울은 누가 </a:t>
            </a:r>
            <a:r>
              <a:rPr lang="ko-KR" altLang="en-US" sz="3200" b="1" dirty="0" smtClean="0"/>
              <a:t>낳았느냐</a:t>
            </a:r>
            <a:endParaRPr lang="en-US" sz="3200" b="1" dirty="0"/>
          </a:p>
        </p:txBody>
      </p:sp>
      <p:pic>
        <p:nvPicPr>
          <p:cNvPr id="1011713" name="Picture 1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1716" name="Picture 4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39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2737" name="Picture 12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8163778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5217"/>
            <a:ext cx="8229600" cy="5449788"/>
          </a:xfrm>
        </p:spPr>
        <p:txBody>
          <a:bodyPr/>
          <a:lstStyle/>
          <a:p>
            <a:pPr algn="l"/>
            <a:r>
              <a:rPr lang="en-US" altLang="ko-KR" sz="3200" b="1" dirty="0"/>
              <a:t>(</a:t>
            </a:r>
            <a:r>
              <a:rPr lang="ko-KR" altLang="en-US" sz="3200" b="1" dirty="0"/>
              <a:t>욥 </a:t>
            </a:r>
            <a:r>
              <a:rPr lang="en-US" altLang="ko-KR" sz="3200" b="1" dirty="0"/>
              <a:t>38:29)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얼음은 </a:t>
            </a:r>
            <a:r>
              <a:rPr lang="ko-KR" altLang="en-US" sz="3200" b="1" dirty="0"/>
              <a:t>누구의 태에서 났느냐 공중의 서리는 누가 낳았느냐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욥 </a:t>
            </a:r>
            <a:r>
              <a:rPr lang="en-US" altLang="ko-KR" sz="3200" b="1" dirty="0"/>
              <a:t>38:30)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물은 </a:t>
            </a:r>
            <a:r>
              <a:rPr lang="ko-KR" altLang="en-US" sz="3200" b="1" dirty="0"/>
              <a:t>돌 같이 굳어지고 깊은 바다의 수면은 얼어붙느니라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욥 </a:t>
            </a:r>
            <a:r>
              <a:rPr lang="en-US" altLang="ko-KR" sz="3200" b="1" dirty="0"/>
              <a:t>38:31)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네가 </a:t>
            </a:r>
            <a:r>
              <a:rPr lang="ko-KR" altLang="en-US" sz="3200" b="1" dirty="0"/>
              <a:t>묘성을 매어 묶을 수 있으며 삼성의 띠를 풀 수 있겠느냐</a:t>
            </a:r>
            <a:br>
              <a:rPr lang="ko-KR" altLang="en-US" sz="3200" b="1" dirty="0"/>
            </a:b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485337368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-1030932"/>
            <a:ext cx="9289030" cy="6745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58924"/>
            <a:ext cx="9324528" cy="6673924"/>
          </a:xfrm>
        </p:spPr>
        <p:txBody>
          <a:bodyPr/>
          <a:lstStyle/>
          <a:p>
            <a:pPr algn="l"/>
            <a:r>
              <a:rPr lang="en-US" altLang="ko-KR" sz="3200" b="1" dirty="0"/>
              <a:t>(</a:t>
            </a:r>
            <a:r>
              <a:rPr lang="ko-KR" altLang="en-US" sz="3200" b="1" dirty="0"/>
              <a:t>욥 </a:t>
            </a:r>
            <a:r>
              <a:rPr lang="en-US" altLang="ko-KR" sz="3200" b="1" dirty="0"/>
              <a:t>38:32)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너는 </a:t>
            </a:r>
            <a:r>
              <a:rPr lang="ko-KR" altLang="en-US" sz="3200" b="1" dirty="0"/>
              <a:t>별자리들을 각각 제 때에 이끌어 낼 수 있으며 북두성을 다른 별들에게로 이끌어 갈 수 있겠느냐 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en-US" altLang="ko-KR" sz="3200" b="1" dirty="0" smtClean="0"/>
              <a:t>(</a:t>
            </a:r>
            <a:r>
              <a:rPr lang="ko-KR" altLang="en-US" sz="3200" b="1" dirty="0"/>
              <a:t>욥 </a:t>
            </a:r>
            <a:r>
              <a:rPr lang="en-US" altLang="ko-KR" sz="3200" b="1" dirty="0"/>
              <a:t>38:33)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네가 </a:t>
            </a:r>
            <a:r>
              <a:rPr lang="ko-KR" altLang="en-US" sz="3200" b="1" dirty="0"/>
              <a:t>하늘의 궤도를 아느냐 하늘로 하여금 그 법칙을 땅에 베풀게 하겠느냐 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en-US" altLang="ko-KR" sz="3200" b="1" dirty="0" smtClean="0"/>
              <a:t>(</a:t>
            </a:r>
            <a:r>
              <a:rPr lang="ko-KR" altLang="en-US" sz="3200" b="1" dirty="0"/>
              <a:t>욥 </a:t>
            </a:r>
            <a:r>
              <a:rPr lang="en-US" altLang="ko-KR" sz="3200" b="1" dirty="0"/>
              <a:t>38:34)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네가 목소리를 </a:t>
            </a:r>
            <a:r>
              <a:rPr lang="ko-KR" altLang="en-US" sz="3200" b="1" dirty="0"/>
              <a:t>구름에까지 높여 넘치는 물이 네게 덮이게 </a:t>
            </a:r>
            <a:r>
              <a:rPr lang="ko-KR" altLang="en-US" sz="3200" b="1" dirty="0" smtClean="0"/>
              <a:t>하겠느냐</a:t>
            </a:r>
            <a:endParaRPr lang="en-US" sz="3200" b="1" dirty="0"/>
          </a:p>
        </p:txBody>
      </p:sp>
      <p:pic>
        <p:nvPicPr>
          <p:cNvPr id="1011713" name="Picture 1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1716" name="Picture 4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8531519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5217"/>
            <a:ext cx="8229600" cy="5449788"/>
          </a:xfrm>
        </p:spPr>
        <p:txBody>
          <a:bodyPr/>
          <a:lstStyle/>
          <a:p>
            <a:pPr algn="l"/>
            <a:r>
              <a:rPr lang="en-US" altLang="ko-KR" sz="3200" b="1" dirty="0"/>
              <a:t>(</a:t>
            </a:r>
            <a:r>
              <a:rPr lang="ko-KR" altLang="en-US" sz="3200" b="1" dirty="0"/>
              <a:t>욥 </a:t>
            </a:r>
            <a:r>
              <a:rPr lang="en-US" altLang="ko-KR" sz="3200" b="1" dirty="0"/>
              <a:t>38:35)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네가 </a:t>
            </a:r>
            <a:r>
              <a:rPr lang="ko-KR" altLang="en-US" sz="3200" b="1" dirty="0"/>
              <a:t>번개를 보내어 가게 하되 번개가 네게 우리가 여기 있나이다 하게 하겠느냐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욥 </a:t>
            </a:r>
            <a:r>
              <a:rPr lang="en-US" altLang="ko-KR" sz="3200" b="1" dirty="0"/>
              <a:t>38:36)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가슴 </a:t>
            </a:r>
            <a:r>
              <a:rPr lang="ko-KR" altLang="en-US" sz="3200" b="1" dirty="0"/>
              <a:t>속의 지혜는 누가 준 것이냐 수탉에게 슬기를 준 자가 </a:t>
            </a:r>
            <a:r>
              <a:rPr lang="ko-KR" altLang="en-US" sz="3200" b="1" dirty="0" smtClean="0"/>
              <a:t>누구냐</a:t>
            </a:r>
            <a:r>
              <a:rPr lang="en-US" altLang="ko-KR" sz="3200" b="1" dirty="0"/>
              <a:t/>
            </a:r>
            <a:br>
              <a:rPr lang="en-US" altLang="ko-KR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욥 </a:t>
            </a:r>
            <a:r>
              <a:rPr lang="en-US" altLang="ko-KR" sz="3200" b="1" dirty="0"/>
              <a:t>38:37)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누가 </a:t>
            </a:r>
            <a:r>
              <a:rPr lang="ko-KR" altLang="en-US" sz="3200" b="1" dirty="0"/>
              <a:t>지혜로 구름의 수를 세겠느냐 누가 하늘의 물주머니를 기울이겠느냐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욥 </a:t>
            </a:r>
            <a:r>
              <a:rPr lang="en-US" altLang="ko-KR" sz="3200" b="1" dirty="0"/>
              <a:t>38:38)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티끌이 </a:t>
            </a:r>
            <a:r>
              <a:rPr lang="ko-KR" altLang="en-US" sz="3200" b="1" dirty="0"/>
              <a:t>덩어리를 이루며 흙덩이가 서로 붙게 하겠느냐</a:t>
            </a:r>
            <a:br>
              <a:rPr lang="ko-KR" altLang="en-US" sz="3200" b="1" dirty="0"/>
            </a:b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778036004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02" name="Picture 2" descr="http://contentmanager.faithnetwork.com/FAITHNETWORK_UserFileStore/imagelibraries/ministries/87f160bd-a399-4066-9fbb-971311c71652/offeri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14346" y="59200"/>
            <a:ext cx="9358346" cy="611066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-1061412"/>
            <a:ext cx="9289030" cy="6745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58924"/>
            <a:ext cx="9324528" cy="6673924"/>
          </a:xfrm>
        </p:spPr>
        <p:txBody>
          <a:bodyPr/>
          <a:lstStyle/>
          <a:p>
            <a:pPr algn="l"/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en-US" altLang="ko-KR" sz="3200" b="1" dirty="0" smtClean="0"/>
              <a:t>(</a:t>
            </a:r>
            <a:r>
              <a:rPr lang="ko-KR" altLang="en-US" sz="3200" b="1" dirty="0"/>
              <a:t>욥 </a:t>
            </a:r>
            <a:r>
              <a:rPr lang="en-US" altLang="ko-KR" sz="3200" b="1" dirty="0"/>
              <a:t>38:39)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네가 </a:t>
            </a:r>
            <a:r>
              <a:rPr lang="ko-KR" altLang="en-US" sz="3200" b="1" dirty="0"/>
              <a:t>사자를 위하여 먹이를 사냥하겠느냐 젊은 사자의 식욕을 채우겠느냐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욥 </a:t>
            </a:r>
            <a:r>
              <a:rPr lang="en-US" altLang="ko-KR" sz="3200" b="1" dirty="0"/>
              <a:t>38:40)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그것들이 </a:t>
            </a:r>
            <a:r>
              <a:rPr lang="ko-KR" altLang="en-US" sz="3200" b="1" dirty="0"/>
              <a:t>굴에 엎드리며 숲에 앉아 숨어 기다리느니라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욥 </a:t>
            </a:r>
            <a:r>
              <a:rPr lang="en-US" altLang="ko-KR" sz="3200" b="1" dirty="0"/>
              <a:t>38:41)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까마귀 </a:t>
            </a:r>
            <a:r>
              <a:rPr lang="ko-KR" altLang="en-US" sz="3200" b="1" dirty="0"/>
              <a:t>새끼가 하나님을 향하여 부르짖으며 먹을 것이 없어서 허우적거릴 때에 그것을 위하여 먹이를 마련하는 이가 누구냐</a:t>
            </a:r>
            <a:br>
              <a:rPr lang="ko-KR" altLang="en-US" sz="3200" b="1" dirty="0"/>
            </a:br>
            <a:endParaRPr lang="en-US" sz="3200" b="1" dirty="0"/>
          </a:p>
        </p:txBody>
      </p:sp>
      <p:pic>
        <p:nvPicPr>
          <p:cNvPr id="1011713" name="Picture 1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1716" name="Picture 4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8911745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9602" name="Picture 2" descr="http://news.yonsei.or.kr/data/webzine/259-8-talent-5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625252"/>
            <a:ext cx="9144000" cy="5715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62569"/>
            <a:ext cx="8229600" cy="1414191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ko-KR" altLang="en-US" b="1" spc="150" dirty="0" smtClean="0">
                <a:ln w="11430"/>
                <a:solidFill>
                  <a:srgbClr val="CC0099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ea typeface="HYGothic-Extra"/>
              </a:rPr>
              <a:t>찬양대</a:t>
            </a:r>
            <a:r>
              <a:rPr lang="ko-KR" altLang="en-US" b="1" spc="150" dirty="0" smtClean="0">
                <a:ln w="11430"/>
                <a:solidFill>
                  <a:srgbClr val="CC0099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en-US" b="1" spc="150" dirty="0">
              <a:ln w="11430"/>
              <a:solidFill>
                <a:srgbClr val="CC0099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split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5" name="Rectangle 3"/>
          <p:cNvSpPr>
            <a:spLocks noChangeArrowheads="1"/>
          </p:cNvSpPr>
          <p:nvPr/>
        </p:nvSpPr>
        <p:spPr bwMode="auto">
          <a:xfrm>
            <a:off x="3731948" y="637646"/>
            <a:ext cx="762000" cy="179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5000" tIns="39000" rIns="75000" bIns="39000" anchor="ctr"/>
          <a:lstStyle/>
          <a:p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Bb                                                Eb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90116" name="Rectangle 4"/>
          <p:cNvSpPr>
            <a:spLocks noChangeArrowheads="1"/>
          </p:cNvSpPr>
          <p:nvPr/>
        </p:nvSpPr>
        <p:spPr bwMode="auto">
          <a:xfrm>
            <a:off x="3492500" y="1897062"/>
            <a:ext cx="762000" cy="179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5000" tIns="39000" rIns="75000" bIns="39000" anchor="ctr"/>
          <a:lstStyle/>
          <a:p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Bb               F7                             Bb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90117" name="WordArt 5"/>
          <p:cNvSpPr>
            <a:spLocks noChangeArrowheads="1" noChangeShapeType="1" noTextEdit="1"/>
          </p:cNvSpPr>
          <p:nvPr/>
        </p:nvSpPr>
        <p:spPr bwMode="auto">
          <a:xfrm>
            <a:off x="981604" y="3540125"/>
            <a:ext cx="7191375" cy="12382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O Lord my God When I in awesome wonder</a:t>
            </a:r>
          </a:p>
          <a:p>
            <a:pPr algn="ctr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 consider all the worlds </a:t>
            </a:r>
          </a:p>
          <a:p>
            <a:pPr algn="ctr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Thy hands have made,</a:t>
            </a:r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40" name="Rectangle 4"/>
          <p:cNvSpPr>
            <a:spLocks noChangeArrowheads="1"/>
          </p:cNvSpPr>
          <p:nvPr/>
        </p:nvSpPr>
        <p:spPr bwMode="auto">
          <a:xfrm>
            <a:off x="3731948" y="637646"/>
            <a:ext cx="762000" cy="179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5000" tIns="39000" rIns="75000" bIns="39000" anchor="ctr"/>
          <a:lstStyle/>
          <a:p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Bb                                                Eb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91141" name="Rectangle 5"/>
          <p:cNvSpPr>
            <a:spLocks noChangeArrowheads="1"/>
          </p:cNvSpPr>
          <p:nvPr/>
        </p:nvSpPr>
        <p:spPr bwMode="auto">
          <a:xfrm>
            <a:off x="3492500" y="1897062"/>
            <a:ext cx="762000" cy="179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5000" tIns="39000" rIns="75000" bIns="39000" anchor="ctr"/>
          <a:lstStyle/>
          <a:p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Bb                F7                              Bb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91142" name="WordArt 6"/>
          <p:cNvSpPr>
            <a:spLocks noChangeArrowheads="1" noChangeShapeType="1" noTextEdit="1"/>
          </p:cNvSpPr>
          <p:nvPr/>
        </p:nvSpPr>
        <p:spPr bwMode="auto">
          <a:xfrm>
            <a:off x="791104" y="3540125"/>
            <a:ext cx="7620000" cy="8255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I see the stars, I hear the rolling thunder,</a:t>
            </a:r>
          </a:p>
          <a:p>
            <a:pPr algn="ctr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Thy pow’r throughout the universe displayed,</a:t>
            </a:r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7" name="Rectangle 3"/>
          <p:cNvSpPr>
            <a:spLocks noChangeArrowheads="1"/>
          </p:cNvSpPr>
          <p:nvPr/>
        </p:nvSpPr>
        <p:spPr bwMode="auto">
          <a:xfrm>
            <a:off x="2711979" y="637646"/>
            <a:ext cx="762000" cy="179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5000" tIns="39000" rIns="75000" bIns="39000" anchor="ctr"/>
          <a:lstStyle/>
          <a:p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Bb    Eb                   Bb                      F    F7                    Bb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69988" name="Rectangle 4"/>
          <p:cNvSpPr>
            <a:spLocks noChangeArrowheads="1"/>
          </p:cNvSpPr>
          <p:nvPr/>
        </p:nvSpPr>
        <p:spPr bwMode="auto">
          <a:xfrm>
            <a:off x="2591594" y="1897062"/>
            <a:ext cx="762000" cy="179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5000" tIns="39000" rIns="75000" bIns="39000" anchor="ctr"/>
          <a:lstStyle/>
          <a:p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Bb    Eb                   Bb                      Cm7         F7         Bb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69989" name="WordArt 5"/>
          <p:cNvSpPr>
            <a:spLocks noChangeArrowheads="1" noChangeShapeType="1" noTextEdit="1"/>
          </p:cNvSpPr>
          <p:nvPr/>
        </p:nvSpPr>
        <p:spPr bwMode="auto">
          <a:xfrm>
            <a:off x="851958" y="3540125"/>
            <a:ext cx="7477125" cy="1651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Then sings my soul, my Savior God to Thee; </a:t>
            </a:r>
          </a:p>
          <a:p>
            <a:pPr algn="ctr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How great Thou art, how great Thou art!</a:t>
            </a:r>
          </a:p>
          <a:p>
            <a:pPr algn="ctr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Then sings my soul, my Savior God to Thee;</a:t>
            </a:r>
          </a:p>
          <a:p>
            <a:pPr algn="ctr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How great Thou art, how great Thou art!</a:t>
            </a:r>
          </a:p>
        </p:txBody>
      </p:sp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2" name="Rectangle 4"/>
          <p:cNvSpPr>
            <a:spLocks noChangeArrowheads="1"/>
          </p:cNvSpPr>
          <p:nvPr/>
        </p:nvSpPr>
        <p:spPr bwMode="auto">
          <a:xfrm>
            <a:off x="3731948" y="637646"/>
            <a:ext cx="762000" cy="179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5000" tIns="39000" rIns="75000" bIns="39000" anchor="ctr"/>
          <a:lstStyle/>
          <a:p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Bb                                                Eb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71013" name="Rectangle 5"/>
          <p:cNvSpPr>
            <a:spLocks noChangeArrowheads="1"/>
          </p:cNvSpPr>
          <p:nvPr/>
        </p:nvSpPr>
        <p:spPr bwMode="auto">
          <a:xfrm>
            <a:off x="3492500" y="1897062"/>
            <a:ext cx="762000" cy="179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5000" tIns="39000" rIns="75000" bIns="39000" anchor="ctr"/>
          <a:lstStyle/>
          <a:p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Bb               F7                              Bb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71014" name="WordArt 6"/>
          <p:cNvSpPr>
            <a:spLocks noChangeArrowheads="1" noChangeShapeType="1" noTextEdit="1"/>
          </p:cNvSpPr>
          <p:nvPr/>
        </p:nvSpPr>
        <p:spPr bwMode="auto">
          <a:xfrm>
            <a:off x="814917" y="3540125"/>
            <a:ext cx="7477125" cy="12382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When through the woods and forest glades </a:t>
            </a:r>
          </a:p>
          <a:p>
            <a:pPr algn="ctr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I wander </a:t>
            </a:r>
          </a:p>
          <a:p>
            <a:pPr algn="ctr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And hear the birds sing sweetly in the trees;</a:t>
            </a:r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7" name="Rectangle 3"/>
          <p:cNvSpPr>
            <a:spLocks noChangeArrowheads="1"/>
          </p:cNvSpPr>
          <p:nvPr/>
        </p:nvSpPr>
        <p:spPr bwMode="auto">
          <a:xfrm>
            <a:off x="3731948" y="637646"/>
            <a:ext cx="762000" cy="179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5000" tIns="39000" rIns="75000" bIns="39000" anchor="ctr"/>
          <a:lstStyle/>
          <a:p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Bb                                                Eb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85348" name="Rectangle 4"/>
          <p:cNvSpPr>
            <a:spLocks noChangeArrowheads="1"/>
          </p:cNvSpPr>
          <p:nvPr/>
        </p:nvSpPr>
        <p:spPr bwMode="auto">
          <a:xfrm>
            <a:off x="3492500" y="1897062"/>
            <a:ext cx="762000" cy="179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5000" tIns="39000" rIns="75000" bIns="39000" anchor="ctr"/>
          <a:lstStyle/>
          <a:p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Bb                F7                              Bb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85349" name="WordArt 5"/>
          <p:cNvSpPr>
            <a:spLocks noChangeArrowheads="1" noChangeShapeType="1" noTextEdit="1"/>
          </p:cNvSpPr>
          <p:nvPr/>
        </p:nvSpPr>
        <p:spPr bwMode="auto">
          <a:xfrm>
            <a:off x="1292490" y="3540125"/>
            <a:ext cx="6580188" cy="1651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When I look down from loftly mountain </a:t>
            </a:r>
          </a:p>
          <a:p>
            <a:pPr algn="ctr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grandeur</a:t>
            </a:r>
          </a:p>
          <a:p>
            <a:pPr algn="ctr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And hear the brook and feel the gentle</a:t>
            </a:r>
          </a:p>
          <a:p>
            <a:pPr algn="ctr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 breeze;</a:t>
            </a:r>
          </a:p>
        </p:txBody>
      </p: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1" name="Rectangle 3"/>
          <p:cNvSpPr>
            <a:spLocks noChangeArrowheads="1"/>
          </p:cNvSpPr>
          <p:nvPr/>
        </p:nvSpPr>
        <p:spPr bwMode="auto">
          <a:xfrm>
            <a:off x="2711979" y="637646"/>
            <a:ext cx="762000" cy="179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5000" tIns="39000" rIns="75000" bIns="39000" anchor="ctr"/>
          <a:lstStyle/>
          <a:p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Bb    Eb                   Bb                      F    F7                    Bb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86372" name="Rectangle 4"/>
          <p:cNvSpPr>
            <a:spLocks noChangeArrowheads="1"/>
          </p:cNvSpPr>
          <p:nvPr/>
        </p:nvSpPr>
        <p:spPr bwMode="auto">
          <a:xfrm>
            <a:off x="2591594" y="1897062"/>
            <a:ext cx="762000" cy="179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5000" tIns="39000" rIns="75000" bIns="39000" anchor="ctr"/>
          <a:lstStyle/>
          <a:p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Bb    Eb                   Bb                    Cm7        F7         Bb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86373" name="WordArt 5"/>
          <p:cNvSpPr>
            <a:spLocks noChangeArrowheads="1" noChangeShapeType="1" noTextEdit="1"/>
          </p:cNvSpPr>
          <p:nvPr/>
        </p:nvSpPr>
        <p:spPr bwMode="auto">
          <a:xfrm>
            <a:off x="851958" y="3540125"/>
            <a:ext cx="7477125" cy="1651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Then sings my soul, my Savior God to Thee; </a:t>
            </a:r>
          </a:p>
          <a:p>
            <a:pPr algn="ctr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How great Thou art, how great Thou art!</a:t>
            </a:r>
          </a:p>
          <a:p>
            <a:pPr algn="ctr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Then sings my soul, my Savior God to Thee;</a:t>
            </a:r>
          </a:p>
          <a:p>
            <a:pPr algn="ctr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How great Thou art, how great Thou art!</a:t>
            </a:r>
          </a:p>
        </p:txBody>
      </p:sp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1" name="Rectangle 3"/>
          <p:cNvSpPr>
            <a:spLocks noChangeArrowheads="1"/>
          </p:cNvSpPr>
          <p:nvPr/>
        </p:nvSpPr>
        <p:spPr bwMode="auto">
          <a:xfrm>
            <a:off x="3731948" y="637646"/>
            <a:ext cx="762000" cy="179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5000" tIns="39000" rIns="75000" bIns="39000" anchor="ctr"/>
          <a:lstStyle/>
          <a:p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Bb                                                Eb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06852" name="Rectangle 4"/>
          <p:cNvSpPr>
            <a:spLocks noChangeArrowheads="1"/>
          </p:cNvSpPr>
          <p:nvPr/>
        </p:nvSpPr>
        <p:spPr bwMode="auto">
          <a:xfrm>
            <a:off x="3492500" y="1897062"/>
            <a:ext cx="762000" cy="179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5000" tIns="39000" rIns="75000" bIns="39000" anchor="ctr"/>
          <a:lstStyle/>
          <a:p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Bb               F7                             Bb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06853" name="WordArt 5"/>
          <p:cNvSpPr>
            <a:spLocks noChangeArrowheads="1" noChangeShapeType="1" noTextEdit="1"/>
          </p:cNvSpPr>
          <p:nvPr/>
        </p:nvSpPr>
        <p:spPr bwMode="auto">
          <a:xfrm>
            <a:off x="1217083" y="3540125"/>
            <a:ext cx="6715125" cy="12382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And when I think that God, His Son not</a:t>
            </a:r>
          </a:p>
          <a:p>
            <a:pPr algn="ctr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 sparing,</a:t>
            </a:r>
          </a:p>
          <a:p>
            <a:pPr algn="ctr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Sent Him to die, I scarce can take it in;-</a:t>
            </a:r>
          </a:p>
        </p:txBody>
      </p:sp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6" name="Rectangle 4"/>
          <p:cNvSpPr>
            <a:spLocks noChangeArrowheads="1"/>
          </p:cNvSpPr>
          <p:nvPr/>
        </p:nvSpPr>
        <p:spPr bwMode="auto">
          <a:xfrm>
            <a:off x="3731948" y="637646"/>
            <a:ext cx="762000" cy="179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5000" tIns="39000" rIns="75000" bIns="39000" anchor="ctr"/>
          <a:lstStyle/>
          <a:p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Bb                                                Eb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07877" name="Rectangle 5"/>
          <p:cNvSpPr>
            <a:spLocks noChangeArrowheads="1"/>
          </p:cNvSpPr>
          <p:nvPr/>
        </p:nvSpPr>
        <p:spPr bwMode="auto">
          <a:xfrm>
            <a:off x="3492500" y="1897062"/>
            <a:ext cx="762000" cy="179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5000" tIns="39000" rIns="75000" bIns="39000" anchor="ctr"/>
          <a:lstStyle/>
          <a:p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Bb                F7                              Bb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07878" name="WordArt 6"/>
          <p:cNvSpPr>
            <a:spLocks noChangeArrowheads="1" noChangeShapeType="1" noTextEdit="1"/>
          </p:cNvSpPr>
          <p:nvPr/>
        </p:nvSpPr>
        <p:spPr bwMode="auto">
          <a:xfrm>
            <a:off x="851958" y="3540125"/>
            <a:ext cx="7429500" cy="8255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That on the cross my hurden gladly bearing,</a:t>
            </a:r>
          </a:p>
          <a:p>
            <a:pPr algn="ctr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He bled and died tl take away my sin;-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3" name="Rectangle 3"/>
          <p:cNvSpPr>
            <a:spLocks noChangeArrowheads="1"/>
          </p:cNvSpPr>
          <p:nvPr/>
        </p:nvSpPr>
        <p:spPr bwMode="auto">
          <a:xfrm>
            <a:off x="2711979" y="637646"/>
            <a:ext cx="762000" cy="179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5000" tIns="39000" rIns="75000" bIns="39000" anchor="ctr"/>
          <a:lstStyle/>
          <a:p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Bb    Eb                   Bb                      F    F7                    Bb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30404" name="Rectangle 4"/>
          <p:cNvSpPr>
            <a:spLocks noChangeArrowheads="1"/>
          </p:cNvSpPr>
          <p:nvPr/>
        </p:nvSpPr>
        <p:spPr bwMode="auto">
          <a:xfrm>
            <a:off x="2591594" y="1897062"/>
            <a:ext cx="762000" cy="179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5000" tIns="39000" rIns="75000" bIns="39000" anchor="ctr"/>
          <a:lstStyle/>
          <a:p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Bb    Eb                   Bb                    Cm7         F7         Bb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30405" name="WordArt 5"/>
          <p:cNvSpPr>
            <a:spLocks noChangeArrowheads="1" noChangeShapeType="1" noTextEdit="1"/>
          </p:cNvSpPr>
          <p:nvPr/>
        </p:nvSpPr>
        <p:spPr bwMode="auto">
          <a:xfrm>
            <a:off x="851958" y="3540125"/>
            <a:ext cx="7477125" cy="1651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Then sings my soul, my Savior God to Thee; </a:t>
            </a:r>
          </a:p>
          <a:p>
            <a:pPr algn="ctr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How great Thou art, how great Thou art!</a:t>
            </a:r>
          </a:p>
          <a:p>
            <a:pPr algn="ctr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Then sings my soul, my Savior God to Thee;</a:t>
            </a:r>
          </a:p>
          <a:p>
            <a:pPr algn="ctr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How great Thou art, how great Thou art!</a:t>
            </a:r>
          </a:p>
        </p:txBody>
      </p:sp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3" name="Rectangle 3"/>
          <p:cNvSpPr>
            <a:spLocks noChangeArrowheads="1"/>
          </p:cNvSpPr>
          <p:nvPr/>
        </p:nvSpPr>
        <p:spPr bwMode="auto">
          <a:xfrm>
            <a:off x="3731948" y="637646"/>
            <a:ext cx="762000" cy="179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5000" tIns="39000" rIns="75000" bIns="39000" anchor="ctr"/>
          <a:lstStyle/>
          <a:p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Bb                                                Eb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09924" name="Rectangle 4"/>
          <p:cNvSpPr>
            <a:spLocks noChangeArrowheads="1"/>
          </p:cNvSpPr>
          <p:nvPr/>
        </p:nvSpPr>
        <p:spPr bwMode="auto">
          <a:xfrm>
            <a:off x="3492500" y="1897062"/>
            <a:ext cx="762000" cy="179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5000" tIns="39000" rIns="75000" bIns="39000" anchor="ctr"/>
          <a:lstStyle/>
          <a:p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Bb               F7                             Bb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09925" name="WordArt 5"/>
          <p:cNvSpPr>
            <a:spLocks noChangeArrowheads="1" noChangeShapeType="1" noTextEdit="1"/>
          </p:cNvSpPr>
          <p:nvPr/>
        </p:nvSpPr>
        <p:spPr bwMode="auto">
          <a:xfrm>
            <a:off x="2291292" y="3540125"/>
            <a:ext cx="4572000" cy="1651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When Christ shall come</a:t>
            </a:r>
          </a:p>
          <a:p>
            <a:pPr algn="ctr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with shout of acclamation </a:t>
            </a:r>
          </a:p>
          <a:p>
            <a:pPr algn="ctr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And take me home, </a:t>
            </a:r>
          </a:p>
          <a:p>
            <a:pPr algn="ctr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what joy shall fill my heart!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7" name="Rectangle 3"/>
          <p:cNvSpPr>
            <a:spLocks noChangeArrowheads="1"/>
          </p:cNvSpPr>
          <p:nvPr/>
        </p:nvSpPr>
        <p:spPr bwMode="auto">
          <a:xfrm>
            <a:off x="3731948" y="637646"/>
            <a:ext cx="762000" cy="179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5000" tIns="39000" rIns="75000" bIns="39000" anchor="ctr"/>
          <a:lstStyle/>
          <a:p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Bb                                                Eb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10948" name="Rectangle 4"/>
          <p:cNvSpPr>
            <a:spLocks noChangeArrowheads="1"/>
          </p:cNvSpPr>
          <p:nvPr/>
        </p:nvSpPr>
        <p:spPr bwMode="auto">
          <a:xfrm>
            <a:off x="3492500" y="1897062"/>
            <a:ext cx="762000" cy="179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5000" tIns="39000" rIns="75000" bIns="39000" anchor="ctr"/>
          <a:lstStyle/>
          <a:p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Bb                F7                              Bb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10949" name="WordArt 5"/>
          <p:cNvSpPr>
            <a:spLocks noChangeArrowheads="1" noChangeShapeType="1" noTextEdit="1"/>
          </p:cNvSpPr>
          <p:nvPr/>
        </p:nvSpPr>
        <p:spPr bwMode="auto">
          <a:xfrm>
            <a:off x="1332178" y="3540125"/>
            <a:ext cx="6445250" cy="12382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Then I shall how in humble adoration, </a:t>
            </a:r>
          </a:p>
          <a:p>
            <a:pPr algn="ctr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And there proclaim, my God, </a:t>
            </a:r>
          </a:p>
          <a:p>
            <a:pPr algn="ctr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how great Thou art!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1" name="Rectangle 3"/>
          <p:cNvSpPr>
            <a:spLocks noChangeArrowheads="1"/>
          </p:cNvSpPr>
          <p:nvPr/>
        </p:nvSpPr>
        <p:spPr bwMode="auto">
          <a:xfrm>
            <a:off x="2711979" y="637646"/>
            <a:ext cx="762000" cy="179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5000" tIns="39000" rIns="75000" bIns="39000" anchor="ctr"/>
          <a:lstStyle/>
          <a:p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Bb    Eb                   Bb                      F    F7                    Bb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11972" name="Rectangle 4"/>
          <p:cNvSpPr>
            <a:spLocks noChangeArrowheads="1"/>
          </p:cNvSpPr>
          <p:nvPr/>
        </p:nvSpPr>
        <p:spPr bwMode="auto">
          <a:xfrm>
            <a:off x="2591594" y="1897062"/>
            <a:ext cx="762000" cy="179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5000" tIns="39000" rIns="75000" bIns="39000" anchor="ctr"/>
          <a:lstStyle/>
          <a:p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Bb    Eb                   Bb                    Cm7         F7         Bb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11973" name="WordArt 5"/>
          <p:cNvSpPr>
            <a:spLocks noChangeArrowheads="1" noChangeShapeType="1" noTextEdit="1"/>
          </p:cNvSpPr>
          <p:nvPr/>
        </p:nvSpPr>
        <p:spPr bwMode="auto">
          <a:xfrm>
            <a:off x="851958" y="3540125"/>
            <a:ext cx="7477125" cy="1651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Then sings my soul, my Savior God to Thee; </a:t>
            </a:r>
          </a:p>
          <a:p>
            <a:pPr algn="ctr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How great Thou art, how great Thou art!</a:t>
            </a:r>
          </a:p>
          <a:p>
            <a:pPr algn="ctr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Then sings my soul, my Savior God to Thee;</a:t>
            </a:r>
          </a:p>
          <a:p>
            <a:pPr algn="ctr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How great Thou art, how great Thou art!</a:t>
            </a:r>
          </a:p>
        </p:txBody>
      </p:sp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4" descr="https://encrypted-tbn3.gstatic.com/images?q=tbn:ANd9GcRtbNUHQ8I7CXUh9d-UnMD2tNC1RW_ckP8o5xojKmA5HIBZ6ADNp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-98376"/>
            <a:ext cx="9144000" cy="590820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841277"/>
            <a:ext cx="8784976" cy="3175124"/>
          </a:xfrm>
        </p:spPr>
        <p:txBody>
          <a:bodyPr>
            <a:scene3d>
              <a:camera prst="perspectiveRight"/>
              <a:lightRig rig="threePt" dir="t"/>
            </a:scene3d>
          </a:bodyPr>
          <a:lstStyle/>
          <a:p>
            <a:r>
              <a:rPr lang="en-US" altLang="ko-KR" sz="6000" b="1" dirty="0" smtClean="0">
                <a:solidFill>
                  <a:schemeClr val="accent6"/>
                </a:solidFill>
              </a:rPr>
              <a:t/>
            </a:r>
            <a:br>
              <a:rPr lang="en-US" altLang="ko-KR" sz="6000" b="1" dirty="0" smtClean="0">
                <a:solidFill>
                  <a:schemeClr val="accent6"/>
                </a:solidFill>
              </a:rPr>
            </a:br>
            <a:r>
              <a:rPr lang="ko-KR" altLang="en-US" sz="6000" b="1" dirty="0" smtClean="0">
                <a:solidFill>
                  <a:schemeClr val="accent6"/>
                </a:solidFill>
              </a:rPr>
              <a:t>도대체 </a:t>
            </a:r>
            <a:r>
              <a:rPr lang="ko-KR" altLang="en-US" sz="6000" b="1" dirty="0">
                <a:solidFill>
                  <a:schemeClr val="accent6"/>
                </a:solidFill>
              </a:rPr>
              <a:t>네가 누구이기에</a:t>
            </a:r>
            <a:r>
              <a:rPr lang="en-US" sz="6000" b="1" dirty="0">
                <a:solidFill>
                  <a:schemeClr val="accent6"/>
                </a:solidFill>
              </a:rPr>
              <a:t>? (</a:t>
            </a:r>
            <a:r>
              <a:rPr lang="ko-KR" altLang="en-US" sz="6000" b="1" dirty="0">
                <a:solidFill>
                  <a:schemeClr val="accent6"/>
                </a:solidFill>
              </a:rPr>
              <a:t>하나님의 절대 주권과 </a:t>
            </a:r>
            <a:r>
              <a:rPr lang="en-US" altLang="ko-KR" sz="6000" b="1" dirty="0" smtClean="0">
                <a:solidFill>
                  <a:schemeClr val="accent6"/>
                </a:solidFill>
              </a:rPr>
              <a:t/>
            </a:r>
            <a:br>
              <a:rPr lang="en-US" altLang="ko-KR" sz="6000" b="1" dirty="0" smtClean="0">
                <a:solidFill>
                  <a:schemeClr val="accent6"/>
                </a:solidFill>
              </a:rPr>
            </a:br>
            <a:r>
              <a:rPr lang="ko-KR" altLang="en-US" sz="6000" b="1" dirty="0" smtClean="0">
                <a:solidFill>
                  <a:schemeClr val="accent6"/>
                </a:solidFill>
              </a:rPr>
              <a:t>인간의 </a:t>
            </a:r>
            <a:r>
              <a:rPr lang="ko-KR" altLang="en-US" sz="6000" b="1" dirty="0">
                <a:solidFill>
                  <a:schemeClr val="accent6"/>
                </a:solidFill>
              </a:rPr>
              <a:t>한계</a:t>
            </a:r>
            <a:r>
              <a:rPr lang="en-US" sz="6000" b="1" dirty="0">
                <a:solidFill>
                  <a:schemeClr val="accent6"/>
                </a:solidFill>
              </a:rPr>
              <a:t>)</a:t>
            </a:r>
            <a:br>
              <a:rPr lang="en-US" sz="6000" b="1" dirty="0">
                <a:solidFill>
                  <a:schemeClr val="accent6"/>
                </a:solidFill>
              </a:rPr>
            </a:br>
            <a:endParaRPr lang="en-US" sz="6000" b="1" dirty="0">
              <a:solidFill>
                <a:schemeClr val="accent6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HYGothic-Extra"/>
            </a:endParaRPr>
          </a:p>
        </p:txBody>
      </p:sp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5" name="Rectangle 3"/>
          <p:cNvSpPr>
            <a:spLocks noChangeArrowheads="1"/>
          </p:cNvSpPr>
          <p:nvPr/>
        </p:nvSpPr>
        <p:spPr bwMode="auto">
          <a:xfrm>
            <a:off x="2591594" y="637646"/>
            <a:ext cx="762000" cy="179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5000" tIns="39000" rIns="75000" bIns="39000" anchor="ctr"/>
          <a:lstStyle/>
          <a:p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D                               A            D                                 A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90116" name="Rectangle 4"/>
          <p:cNvSpPr>
            <a:spLocks noChangeArrowheads="1"/>
          </p:cNvSpPr>
          <p:nvPr/>
        </p:nvSpPr>
        <p:spPr bwMode="auto">
          <a:xfrm>
            <a:off x="1871928" y="1897062"/>
            <a:ext cx="762000" cy="179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5000" tIns="39000" rIns="75000" bIns="39000" anchor="ctr"/>
          <a:lstStyle/>
          <a:p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D         G      D               E    A      D                                         A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90117" name="WordArt 5"/>
          <p:cNvSpPr>
            <a:spLocks noChangeArrowheads="1" noChangeShapeType="1" noTextEdit="1"/>
          </p:cNvSpPr>
          <p:nvPr/>
        </p:nvSpPr>
        <p:spPr bwMode="auto">
          <a:xfrm>
            <a:off x="1512094" y="3517636"/>
            <a:ext cx="6119813" cy="1651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All creatures of our God and King,</a:t>
            </a:r>
          </a:p>
          <a:p>
            <a:pPr algn="ctr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Lift up your voice and with us sing</a:t>
            </a:r>
          </a:p>
          <a:p>
            <a:pPr algn="ctr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Alleluia! Alleluia! </a:t>
            </a:r>
          </a:p>
          <a:p>
            <a:pPr algn="ctr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Thou burning sun with golden beam,</a:t>
            </a:r>
          </a:p>
        </p:txBody>
      </p:sp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40" name="Rectangle 4"/>
          <p:cNvSpPr>
            <a:spLocks noChangeArrowheads="1"/>
          </p:cNvSpPr>
          <p:nvPr/>
        </p:nvSpPr>
        <p:spPr bwMode="auto">
          <a:xfrm>
            <a:off x="1992313" y="637646"/>
            <a:ext cx="762000" cy="179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5000" tIns="39000" rIns="75000" bIns="39000" anchor="ctr"/>
          <a:lstStyle/>
          <a:p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D                                      A       G         A      D    Em        A     Bm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91141" name="Rectangle 5"/>
          <p:cNvSpPr>
            <a:spLocks noChangeArrowheads="1"/>
          </p:cNvSpPr>
          <p:nvPr/>
        </p:nvSpPr>
        <p:spPr bwMode="auto">
          <a:xfrm>
            <a:off x="2771511" y="1957917"/>
            <a:ext cx="762000" cy="179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5000" tIns="39000" rIns="75000" bIns="39000" anchor="ctr"/>
          <a:lstStyle/>
          <a:p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    A      Bm        Em    B      Em         A7           D 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91142" name="WordArt 6"/>
          <p:cNvSpPr>
            <a:spLocks noChangeArrowheads="1" noChangeShapeType="1" noTextEdit="1"/>
          </p:cNvSpPr>
          <p:nvPr/>
        </p:nvSpPr>
        <p:spPr bwMode="auto">
          <a:xfrm>
            <a:off x="1512094" y="3517636"/>
            <a:ext cx="6056313" cy="12382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Thou silver moon with softer gleam!</a:t>
            </a:r>
          </a:p>
          <a:p>
            <a:pPr algn="ctr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Oh, praise Him! Oh, praise him!</a:t>
            </a:r>
          </a:p>
          <a:p>
            <a:pPr algn="ctr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Alleluia! Alleluia! Alleluia! Alleluia!</a:t>
            </a:r>
          </a:p>
        </p:txBody>
      </p:sp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7" name="Rectangle 3"/>
          <p:cNvSpPr>
            <a:spLocks noChangeArrowheads="1"/>
          </p:cNvSpPr>
          <p:nvPr/>
        </p:nvSpPr>
        <p:spPr bwMode="auto">
          <a:xfrm>
            <a:off x="2669646" y="637646"/>
            <a:ext cx="762000" cy="179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5000" tIns="39000" rIns="75000" bIns="39000" anchor="ctr"/>
          <a:lstStyle/>
          <a:p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D                              A            D                                 A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69988" name="Rectangle 4"/>
          <p:cNvSpPr>
            <a:spLocks noChangeArrowheads="1"/>
          </p:cNvSpPr>
          <p:nvPr/>
        </p:nvSpPr>
        <p:spPr bwMode="auto">
          <a:xfrm>
            <a:off x="1871928" y="1897062"/>
            <a:ext cx="762000" cy="179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5000" tIns="39000" rIns="75000" bIns="39000" anchor="ctr"/>
          <a:lstStyle/>
          <a:p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D         G      D               E    A      D                                         A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69989" name="WordArt 5"/>
          <p:cNvSpPr>
            <a:spLocks noChangeArrowheads="1" noChangeShapeType="1" noTextEdit="1"/>
          </p:cNvSpPr>
          <p:nvPr/>
        </p:nvSpPr>
        <p:spPr bwMode="auto">
          <a:xfrm>
            <a:off x="971021" y="3517636"/>
            <a:ext cx="7207250" cy="1651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Thou rushing wind that art so strong,</a:t>
            </a:r>
          </a:p>
          <a:p>
            <a:pPr algn="ctr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Ye clouds that sail in heaven along,</a:t>
            </a:r>
          </a:p>
          <a:p>
            <a:pPr algn="ctr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Oh, praise Him! Alleluia! Thou rising morn, </a:t>
            </a:r>
          </a:p>
          <a:p>
            <a:pPr algn="ctr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in praise rejoice,</a:t>
            </a:r>
          </a:p>
        </p:txBody>
      </p:sp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2" name="Rectangle 4"/>
          <p:cNvSpPr>
            <a:spLocks noChangeArrowheads="1"/>
          </p:cNvSpPr>
          <p:nvPr/>
        </p:nvSpPr>
        <p:spPr bwMode="auto">
          <a:xfrm>
            <a:off x="1992313" y="637646"/>
            <a:ext cx="762000" cy="179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5000" tIns="39000" rIns="75000" bIns="39000" anchor="ctr"/>
          <a:lstStyle/>
          <a:p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D                                      A       G          A      D   Em        A     Bm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71013" name="Rectangle 5"/>
          <p:cNvSpPr>
            <a:spLocks noChangeArrowheads="1"/>
          </p:cNvSpPr>
          <p:nvPr/>
        </p:nvSpPr>
        <p:spPr bwMode="auto">
          <a:xfrm>
            <a:off x="2771511" y="1957917"/>
            <a:ext cx="762000" cy="179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5000" tIns="39000" rIns="75000" bIns="39000" anchor="ctr"/>
          <a:lstStyle/>
          <a:p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    A      Bm       Em   B      Em           A7           D 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71014" name="WordArt 6"/>
          <p:cNvSpPr>
            <a:spLocks noChangeArrowheads="1" noChangeShapeType="1" noTextEdit="1"/>
          </p:cNvSpPr>
          <p:nvPr/>
        </p:nvSpPr>
        <p:spPr bwMode="auto">
          <a:xfrm>
            <a:off x="1631157" y="3517636"/>
            <a:ext cx="5905500" cy="12382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Ye lights of evening, find a voice!</a:t>
            </a:r>
          </a:p>
          <a:p>
            <a:pPr algn="ctr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Oh, praise Him! Oh, Praise Him!</a:t>
            </a:r>
          </a:p>
          <a:p>
            <a:pPr algn="ctr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 Alleluia! Alleluia! Alleluia! Alleluia!</a:t>
            </a:r>
          </a:p>
        </p:txBody>
      </p:sp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7" name="Rectangle 3"/>
          <p:cNvSpPr>
            <a:spLocks noChangeArrowheads="1"/>
          </p:cNvSpPr>
          <p:nvPr/>
        </p:nvSpPr>
        <p:spPr bwMode="auto">
          <a:xfrm>
            <a:off x="2591594" y="637646"/>
            <a:ext cx="762000" cy="179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5000" tIns="39000" rIns="75000" bIns="39000" anchor="ctr"/>
          <a:lstStyle/>
          <a:p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D                               A            D                                 A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85348" name="Rectangle 4"/>
          <p:cNvSpPr>
            <a:spLocks noChangeArrowheads="1"/>
          </p:cNvSpPr>
          <p:nvPr/>
        </p:nvSpPr>
        <p:spPr bwMode="auto">
          <a:xfrm>
            <a:off x="1871928" y="1897062"/>
            <a:ext cx="762000" cy="179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5000" tIns="39000" rIns="75000" bIns="39000" anchor="ctr"/>
          <a:lstStyle/>
          <a:p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D         G      D               E    A      D                                         A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85349" name="WordArt 5"/>
          <p:cNvSpPr>
            <a:spLocks noChangeArrowheads="1" noChangeShapeType="1" noTextEdit="1"/>
          </p:cNvSpPr>
          <p:nvPr/>
        </p:nvSpPr>
        <p:spPr bwMode="auto">
          <a:xfrm>
            <a:off x="1512094" y="3517636"/>
            <a:ext cx="6096000" cy="1651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Thou flowing water, pure and clear, </a:t>
            </a:r>
          </a:p>
          <a:p>
            <a:pPr algn="ctr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Make music for thy Lord to hear,</a:t>
            </a:r>
          </a:p>
          <a:p>
            <a:pPr algn="ctr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Alleluia! Alleluia!</a:t>
            </a:r>
          </a:p>
          <a:p>
            <a:pPr algn="ctr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 Thou fire so masterful and bright,</a:t>
            </a: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1" name="Rectangle 3"/>
          <p:cNvSpPr>
            <a:spLocks noChangeArrowheads="1"/>
          </p:cNvSpPr>
          <p:nvPr/>
        </p:nvSpPr>
        <p:spPr bwMode="auto">
          <a:xfrm>
            <a:off x="1992313" y="637646"/>
            <a:ext cx="762000" cy="179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5000" tIns="39000" rIns="75000" bIns="39000" anchor="ctr"/>
          <a:lstStyle/>
          <a:p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D                                      A      G          A    D    Em         A     Bm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86372" name="Rectangle 4"/>
          <p:cNvSpPr>
            <a:spLocks noChangeArrowheads="1"/>
          </p:cNvSpPr>
          <p:nvPr/>
        </p:nvSpPr>
        <p:spPr bwMode="auto">
          <a:xfrm>
            <a:off x="2771511" y="1957917"/>
            <a:ext cx="762000" cy="179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5000" tIns="39000" rIns="75000" bIns="39000" anchor="ctr"/>
          <a:lstStyle/>
          <a:p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    A      Bm       Em    B      Em         A7           D 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86373" name="WordArt 5"/>
          <p:cNvSpPr>
            <a:spLocks noChangeArrowheads="1" noChangeShapeType="1" noTextEdit="1"/>
          </p:cNvSpPr>
          <p:nvPr/>
        </p:nvSpPr>
        <p:spPr bwMode="auto">
          <a:xfrm>
            <a:off x="1152261" y="3540125"/>
            <a:ext cx="6810375" cy="12382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Thou givest man both warmth and light! </a:t>
            </a:r>
          </a:p>
          <a:p>
            <a:pPr algn="ctr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Oh, praise Him! Oh, praise Him!</a:t>
            </a:r>
          </a:p>
          <a:p>
            <a:pPr algn="ctr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 Alleluia! Alleluia! Alleluia! Alleluia!</a:t>
            </a:r>
          </a:p>
        </p:txBody>
      </p:sp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7" name="Rectangle 3"/>
          <p:cNvSpPr>
            <a:spLocks noChangeArrowheads="1"/>
          </p:cNvSpPr>
          <p:nvPr/>
        </p:nvSpPr>
        <p:spPr bwMode="auto">
          <a:xfrm>
            <a:off x="2610115" y="637646"/>
            <a:ext cx="762000" cy="179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5000" tIns="39000" rIns="75000" bIns="39000" anchor="ctr"/>
          <a:lstStyle/>
          <a:p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D                               A            D                                 A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00708" name="Rectangle 4"/>
          <p:cNvSpPr>
            <a:spLocks noChangeArrowheads="1"/>
          </p:cNvSpPr>
          <p:nvPr/>
        </p:nvSpPr>
        <p:spPr bwMode="auto">
          <a:xfrm>
            <a:off x="1871928" y="1897062"/>
            <a:ext cx="762000" cy="179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5000" tIns="39000" rIns="75000" bIns="39000" anchor="ctr"/>
          <a:lstStyle/>
          <a:p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D         G      D              E    A      D                                         A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00709" name="WordArt 5"/>
          <p:cNvSpPr>
            <a:spLocks noChangeArrowheads="1" noChangeShapeType="1" noTextEdit="1"/>
          </p:cNvSpPr>
          <p:nvPr/>
        </p:nvSpPr>
        <p:spPr bwMode="auto">
          <a:xfrm>
            <a:off x="1152261" y="3546740"/>
            <a:ext cx="6794500" cy="1651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Dear mother earth, who day by day </a:t>
            </a:r>
          </a:p>
          <a:p>
            <a:pPr algn="ctr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Unfoldest blessings on our way,</a:t>
            </a:r>
          </a:p>
          <a:p>
            <a:pPr algn="ctr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Oh, praise Him! Alleluia! </a:t>
            </a:r>
          </a:p>
          <a:p>
            <a:pPr algn="ctr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The flowers and fruits that in thee grow,</a:t>
            </a:r>
          </a:p>
        </p:txBody>
      </p:sp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1" name="Rectangle 3"/>
          <p:cNvSpPr>
            <a:spLocks noChangeArrowheads="1"/>
          </p:cNvSpPr>
          <p:nvPr/>
        </p:nvSpPr>
        <p:spPr bwMode="auto">
          <a:xfrm>
            <a:off x="1992313" y="637646"/>
            <a:ext cx="762000" cy="179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5000" tIns="39000" rIns="75000" bIns="39000" anchor="ctr"/>
          <a:lstStyle/>
          <a:p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D                                      A       G         A      D    Em        A     Bm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01732" name="Rectangle 4"/>
          <p:cNvSpPr>
            <a:spLocks noChangeArrowheads="1"/>
          </p:cNvSpPr>
          <p:nvPr/>
        </p:nvSpPr>
        <p:spPr bwMode="auto">
          <a:xfrm>
            <a:off x="2771511" y="1957917"/>
            <a:ext cx="762000" cy="179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5000" tIns="39000" rIns="75000" bIns="39000" anchor="ctr"/>
          <a:lstStyle/>
          <a:p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    A      Bm       Em    B      Em         A7           D 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01733" name="WordArt 5"/>
          <p:cNvSpPr>
            <a:spLocks noChangeArrowheads="1" noChangeShapeType="1" noTextEdit="1"/>
          </p:cNvSpPr>
          <p:nvPr/>
        </p:nvSpPr>
        <p:spPr bwMode="auto">
          <a:xfrm>
            <a:off x="1631157" y="3540125"/>
            <a:ext cx="5905500" cy="12382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Let them Him glory also show! </a:t>
            </a:r>
          </a:p>
          <a:p>
            <a:pPr algn="ctr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Oh, praise Him! Oh, praise Him!</a:t>
            </a:r>
          </a:p>
          <a:p>
            <a:pPr algn="ctr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 Alleluia! Alleluia! Alleluia! Alleluia!</a:t>
            </a:r>
          </a:p>
        </p:txBody>
      </p:sp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5" name="Rectangle 3"/>
          <p:cNvSpPr>
            <a:spLocks noChangeArrowheads="1"/>
          </p:cNvSpPr>
          <p:nvPr/>
        </p:nvSpPr>
        <p:spPr bwMode="auto">
          <a:xfrm>
            <a:off x="2591594" y="637646"/>
            <a:ext cx="762000" cy="179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5000" tIns="39000" rIns="75000" bIns="39000" anchor="ctr"/>
          <a:lstStyle/>
          <a:p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D                               A            D                                 A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02756" name="Rectangle 4"/>
          <p:cNvSpPr>
            <a:spLocks noChangeArrowheads="1"/>
          </p:cNvSpPr>
          <p:nvPr/>
        </p:nvSpPr>
        <p:spPr bwMode="auto">
          <a:xfrm>
            <a:off x="1871928" y="1897062"/>
            <a:ext cx="762000" cy="179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5000" tIns="39000" rIns="75000" bIns="39000" anchor="ctr"/>
          <a:lstStyle/>
          <a:p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D         G      D               E    A      D                                         A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02757" name="WordArt 5"/>
          <p:cNvSpPr>
            <a:spLocks noChangeArrowheads="1" noChangeShapeType="1" noTextEdit="1"/>
          </p:cNvSpPr>
          <p:nvPr/>
        </p:nvSpPr>
        <p:spPr bwMode="auto">
          <a:xfrm>
            <a:off x="1631157" y="3546740"/>
            <a:ext cx="5945188" cy="1651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And all ye men of tender heart, </a:t>
            </a:r>
          </a:p>
          <a:p>
            <a:pPr algn="ctr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Forgiving others, take your part.</a:t>
            </a:r>
          </a:p>
          <a:p>
            <a:pPr algn="ctr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Oh, sing ye! Alleluia!</a:t>
            </a:r>
          </a:p>
          <a:p>
            <a:pPr algn="ctr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 Ye who long pain and sorrow bear,</a:t>
            </a:r>
          </a:p>
        </p:txBody>
      </p:sp>
    </p:spTree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9" name="Rectangle 3"/>
          <p:cNvSpPr>
            <a:spLocks noChangeArrowheads="1"/>
          </p:cNvSpPr>
          <p:nvPr/>
        </p:nvSpPr>
        <p:spPr bwMode="auto">
          <a:xfrm>
            <a:off x="1992313" y="637646"/>
            <a:ext cx="762000" cy="179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5000" tIns="39000" rIns="75000" bIns="39000" anchor="ctr"/>
          <a:lstStyle/>
          <a:p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D                                      A       G         A      D   Em         A     Bm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03780" name="Rectangle 4"/>
          <p:cNvSpPr>
            <a:spLocks noChangeArrowheads="1"/>
          </p:cNvSpPr>
          <p:nvPr/>
        </p:nvSpPr>
        <p:spPr bwMode="auto">
          <a:xfrm>
            <a:off x="2771511" y="1957917"/>
            <a:ext cx="762000" cy="179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5000" tIns="39000" rIns="75000" bIns="39000" anchor="ctr"/>
          <a:lstStyle/>
          <a:p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    A      Bm       Em    B      Em         A7           D 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03781" name="WordArt 5"/>
          <p:cNvSpPr>
            <a:spLocks noChangeArrowheads="1" noChangeShapeType="1" noTextEdit="1"/>
          </p:cNvSpPr>
          <p:nvPr/>
        </p:nvSpPr>
        <p:spPr bwMode="auto">
          <a:xfrm>
            <a:off x="1271324" y="3540125"/>
            <a:ext cx="6580188" cy="12382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Praise God ahd on Him cast your care! </a:t>
            </a:r>
          </a:p>
          <a:p>
            <a:pPr algn="ctr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Oh, praise Him! Oh, praise Him!</a:t>
            </a:r>
          </a:p>
          <a:p>
            <a:pPr algn="ctr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 Alleluia! Alleluia! Alleluia! Alleluia!</a:t>
            </a:r>
          </a:p>
        </p:txBody>
      </p:sp>
    </p:spTree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3" name="Rectangle 3"/>
          <p:cNvSpPr>
            <a:spLocks noChangeArrowheads="1"/>
          </p:cNvSpPr>
          <p:nvPr/>
        </p:nvSpPr>
        <p:spPr bwMode="auto">
          <a:xfrm>
            <a:off x="2549261" y="637646"/>
            <a:ext cx="762000" cy="179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5000" tIns="39000" rIns="75000" bIns="39000" anchor="ctr"/>
          <a:lstStyle/>
          <a:p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D                               A            D                                 A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04804" name="Rectangle 4"/>
          <p:cNvSpPr>
            <a:spLocks noChangeArrowheads="1"/>
          </p:cNvSpPr>
          <p:nvPr/>
        </p:nvSpPr>
        <p:spPr bwMode="auto">
          <a:xfrm>
            <a:off x="1871928" y="1897062"/>
            <a:ext cx="762000" cy="179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5000" tIns="39000" rIns="75000" bIns="39000" anchor="ctr"/>
          <a:lstStyle/>
          <a:p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D         G      D               E    A      D                                         A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04805" name="WordArt 5"/>
          <p:cNvSpPr>
            <a:spLocks noChangeArrowheads="1" noChangeShapeType="1" noTextEdit="1"/>
          </p:cNvSpPr>
          <p:nvPr/>
        </p:nvSpPr>
        <p:spPr bwMode="auto">
          <a:xfrm>
            <a:off x="1091407" y="3546740"/>
            <a:ext cx="6913563" cy="1651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Let all things their Creatir bless, </a:t>
            </a:r>
          </a:p>
          <a:p>
            <a:pPr algn="ctr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And worship Him in humbleness.</a:t>
            </a:r>
          </a:p>
          <a:p>
            <a:pPr algn="ctr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Oh, praise Him! Alleluia!</a:t>
            </a:r>
          </a:p>
          <a:p>
            <a:pPr algn="ctr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Praise, praise the Father, praise the Son,</a:t>
            </a:r>
          </a:p>
        </p:txBody>
      </p:sp>
    </p:spTree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7" name="Rectangle 3"/>
          <p:cNvSpPr>
            <a:spLocks noChangeArrowheads="1"/>
          </p:cNvSpPr>
          <p:nvPr/>
        </p:nvSpPr>
        <p:spPr bwMode="auto">
          <a:xfrm>
            <a:off x="1992313" y="637646"/>
            <a:ext cx="762000" cy="179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5000" tIns="39000" rIns="75000" bIns="39000" anchor="ctr"/>
          <a:lstStyle/>
          <a:p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D                                      A      G          A      D    Em        A     Bm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05828" name="Rectangle 4"/>
          <p:cNvSpPr>
            <a:spLocks noChangeArrowheads="1"/>
          </p:cNvSpPr>
          <p:nvPr/>
        </p:nvSpPr>
        <p:spPr bwMode="auto">
          <a:xfrm>
            <a:off x="2591594" y="1957917"/>
            <a:ext cx="762000" cy="179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5000" tIns="39000" rIns="75000" bIns="39000" anchor="ctr"/>
          <a:lstStyle/>
          <a:p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    A     Bm     Em    B      Em        A7         D        G    D 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05829" name="WordArt 5"/>
          <p:cNvSpPr>
            <a:spLocks noChangeArrowheads="1" noChangeShapeType="1" noTextEdit="1"/>
          </p:cNvSpPr>
          <p:nvPr/>
        </p:nvSpPr>
        <p:spPr bwMode="auto">
          <a:xfrm>
            <a:off x="1031875" y="3577167"/>
            <a:ext cx="7064375" cy="12382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And praise the Spirit, Three in One! </a:t>
            </a:r>
          </a:p>
          <a:p>
            <a:pPr algn="ctr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Oh, praise Him! Oh, praise Him!</a:t>
            </a:r>
          </a:p>
          <a:p>
            <a:pPr algn="ctr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 Alleluia! Alleluia! Alleluia! Alleluia! Amen.</a:t>
            </a:r>
          </a:p>
        </p:txBody>
      </p:sp>
    </p:spTree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1476" name="Picture 4" descr="http://cfile208.uf.daum.net/image/1209A9254C0091B622551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16017" y="553246"/>
            <a:ext cx="3742184" cy="1656184"/>
          </a:xfrm>
        </p:spPr>
        <p:txBody>
          <a:bodyPr/>
          <a:lstStyle/>
          <a:p>
            <a:r>
              <a:rPr lang="ko-KR" altLang="en-US" b="1" dirty="0" smtClean="0">
                <a:solidFill>
                  <a:srgbClr val="0099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HYGothic-Extra"/>
              </a:rPr>
              <a:t>폐회 기도</a:t>
            </a:r>
            <a:endParaRPr lang="en-US" b="1" dirty="0">
              <a:solidFill>
                <a:srgbClr val="00990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HYGothic-Extra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flipH="1">
            <a:off x="4355977" y="4441676"/>
            <a:ext cx="4788024" cy="1273324"/>
          </a:xfrm>
        </p:spPr>
        <p:txBody>
          <a:bodyPr/>
          <a:lstStyle/>
          <a:p>
            <a:r>
              <a:rPr lang="ko-KR" altLang="en-US" b="1" dirty="0" smtClean="0">
                <a:solidFill>
                  <a:srgbClr val="009900"/>
                </a:solidFill>
                <a:latin typeface="HYGothic-Extra"/>
              </a:rPr>
              <a:t>김순배 강도사</a:t>
            </a:r>
            <a:endParaRPr lang="en-US" b="1" dirty="0">
              <a:solidFill>
                <a:srgbClr val="009900"/>
              </a:solidFill>
              <a:latin typeface="HYGothic-Extra"/>
            </a:endParaRPr>
          </a:p>
        </p:txBody>
      </p:sp>
      <p:sp>
        <p:nvSpPr>
          <p:cNvPr id="1001474" name="AutoShape 2" descr="data:image/jpeg;base64,/9j/4AAQSkZJRgABAQAAAQABAAD/2wCEAAkGBxQTEhUUExQWFhUXGBoYGRgYFxgYGBgYGhgaGhgcFxwYHCggGBolHBwYITEhJSkrLi4uGB8zODMsNygtLisBCgoKDg0OGxAQGiwkICQsLCwsLCwsLCwsLCwsLCwsLCwsLCwsLCwsLCwsLCwsLCwsLCwsLCwsLCwsLCwsLCwsLP/AABEIAMcA/gMBIgACEQEDEQH/xAAcAAACAgMBAQAAAAAAAAAAAAACAwEEAAUGBwj/xAA1EAABAwIDBQcEAgIDAQEAAAABAAIRAyEEMUEFElFhcQYigZGhsfATMsHRQuFS8QcUI3IV/8QAGQEAAwEBAQAAAAAAAAAAAAAAAAECAwQF/8QAJhEAAgIBBAICAgMBAAAAAAAAAAECEQMEEiExQVETIjJhcYGxQv/aAAwDAQACEQMRAD8A9Yw9fec4WhpI1zHooP8AKprIaOAEx7yrDGQSNDfzzUloAgLyBUAaR3Q2184tZRhx/EGzbWyt4cU2myNb3TWhMdFbEA953Btvf8BGadgEbocCBBslVqp3g0cL+iaExeEqwHmIgmT5fiE2nigQS2TE6EXHgo3buFoJv5BIxFQ7rg0xAz6ok6VjirdFtsm7gPdDcTGc+i4fZ23nUqpZVe403H7v8Y9hkt/i9v0GFo35tEtvnkTCmM01ZpPDKLqjdMcSYg2zOihrwCd5wuTAtkkYbGB7S9okXjK6dh7wd2Lf7WhiSTItIuL8puj3ogXKkusVjdOI18EIYW6BpmgecgNZROpkm+QyWVdIEz6JhRjmDdI5LKRloKKnqClPEuA0ufER/aQwmu3hY+Me05qWtm97ZD8lFTAAgZBTTbGXVOhkOvHW6LfCCoQC0cSfZQ9kubylMCKpJFouY8EbQ0NgRCmoOCw08vNH6EScs0G4ASeOqh9KXgkZD3I/Sa5D9gLbcQg+oHS0aG/hCbTYB7+aGhF+ZPugKBNnAnoPG/4Q15dAFhr86JtRmXI/ghGUqCgBawVPGlxgNkcx85qzSfJM5Axflmq7q+8TuiQIF54SY9FL6E+hjSpc64UUqgdcA+IIRuZJBWaGCGd4nkI5ZosPTgXJJ5/hA953t1sZSfx+UQqXhUBJ7rbCY+BDF5Igo2g5+iUKkPdJ4R5FNAwKdEP7zgLiFpdrUjTgMFzOVshInwldDSFvnVa/btQMZvkfafQ2Pooy/iaYfzR5VtztERU+m+mN096QTYn8EXWlbUeypvtu3UZyNPH9re9qtkd4Ed5ubcsiclqtmv7xpvF2m3MaH5wV43H47iv5PUad8m92Vt91GH03FzCRLTw1toQu/wBjbapYiiSx4kHvDIiSV5RjdnXL2EtOfI9Rqm7J2pumW9yoNOMctQhVtuJz5sCk76Z7XvDdBOSGvLu6OpP4XM9ne1oruFN/cfHg/pw6LqiN24HMp0efKLTpjqcRZBWfEamYHisY+05Slf8AXbpmTM6m85qrGMvOgBz1Q74cbA2OcQOBRlsQoDO7HGfVITGNbCXTqbziBpmq9FzgLmwiScp4CPBMwLYDubifVNdgNfEg8PymQhp81lOpN00NEb5JIiw1UPfrwBRVHeqFrO7B4QgGTRdYONpH9pbyH7ucT52KNz4ZPAfhTSENEx7J/oRO/mOH6S223B5+X7TBc8lDyBfwQMkuvEIasy3hr+EQzBRkJAJe1JB7xAHPzt+FY3oBJ0VcUpO8ZEganmVImHQENA4W8lDKskiDbXRDvGLIGVRJF7ZnwWQDWWniVjRuydSb+wVT/sOLiRZoBvqSOCZgmgMFgLCcpOt1dCLLXzIg21090inTP3G5Fs9cifJHMzwnQ/pSK1y0TbO1vNCAN7yGyfGFynbTEuDWgHuuEkLqRUBmPYrm+0WDOIiDuQHXInIxlKzypuJvp2vkRxW2MXVpU2RDiLic+i12LwYewVGd1wM8wc/EclvttltShTcI3hZ3HebZaTAvzbobjp/RUwdK12j1exeFxofLXEB4F+BB1HJajalLcMts7MGJgTqOCPb1E0jvXByFvTpyScNjRVs5ve3YLeIXZjhX3j0RJ3wx+Ex5My3dqsgwNb2LV6T2F7Wurudhq16gaHMM/c3UHmF45UNRrg8CI7sE5tmwK3eCL6VQV6TiHCIjhqCtMmOK59nNODmq8nvGKxApjecYDWz4rleznaR+JxjqYI+m0G0XBHFcNie0L3kue50EXvYXGfgtl2LqbuOa6bPBBOUnT1XKlK7ZDwKMH5PWCxx4DNMhLNWTA8c7Iqdp6qjjIIgAAT6dUwKHFQHSSIy/SYGVAYtmVNNgAgKP5eyhze9PKEAFunenSLfn8LKk6FZUqAZzfLX2WOEpgDIMDNTWEkDTM+H9wksJLp0BIjpZNeO835okKw3uAgccvgSMU0mDMAGTbh1R1B3mnr7KXnTim2Nhbx3ZClzrSeEqGCBCHe7pSCxLmEgzMnIGYiUdRhOfpxRMfPUKajlL6ApVnQJNuGeZVei1p33bptxnQc1eq0pHzwValg3EneJjQDKZk/pTEnksUaYAhKx7ZYWNm/Dgm0RJMCwMST7JraPnqVQyvQ+0gG4EeMWTaAgTxzuhw9OC8cTPmLLMKS5zrQ1pIF80+wD5aLnO1OM+lTdFuA56roXOmwz6rznttXIJAJsIOpJWOTmo+zp0sbnfo0/ZPEGvVq0ngDvFzOsAEHja6qbawrqf2ZtJPIjUHwSMOTQ+lVZO9MmTrJkHlC6jatP61MVWRDgJ6p5GoTUl0ejFOqZqaL2VqY3rQbg6WJXJbTBZUZuGLk84/NltMVv0CXjKIe06gXBjiE/E0GVWBzQJF1thrG7/AOWKScuPJVxOGbUpkyATcHmquxcW27Ce96TrCbsx8F1IiIvHI8FQ2tg/pua5g70zY2+ErojFO8bf8EybS3IvbXouYA9gnQjkfgScFtJzWsrAXYQ6L6EWV2nXL2tJ6EHQrU1Khp1XR3mkZcvk+aeNWtrXKJmvPg+g+zu1G4mgyq228JI4O1WzpE6ryP8A447T06T20A4FjzABMFrj16L1zDl0AuABOnBc8ouL5POnGnQNT/EG/mmNFzzWOFwR0KXV3i4AGBBJt5JIgOm6bxCki4WUm6IS072doytnKKGE4a8Pyl1qpFgCTCYWzKAs7w1IQJk7wEE6x5rGtEyoqEiABOfQRksaTuyc404pgHN0uvW3bZkzEdEGGY6XE8Yy5BHSabz4JCCmAJ+WUCzSYvdZVm3Ue6l7Ta+qAK4rbtoznXMzpxUEht3ESSc+Ep3/AF+8HcLDxzWPoS6Twj1/0pfQUxNIuMkxyTJhttEttQiTFgbDUqX1iACRmQIHE9VCBGUJjxueJm/qmUnGJJ+SooNO7cRn6lQ1wIgKgCGpQEwQALEE+37TWCyUJJmIiYvn6JgKJYwxqZOXOT6rzbtO+X1Dlc2XouMobzZdGcdBN/QLzntey7t3XL5ospr7ROzR9s5rG0S6mCDIkzyW37AbRDHuwjyS1wlkybjMTzF1QwTTBYTINwclqqbnUq9OoJ/83gnQ7uR9F0RSlGUGdkvDOm7U7Olo3ci0t9c1osAz6ZA/iREcHCzvwV2W0W71E6iZGtiuHrYOXhwJBaZPMGxB8Fjp5XBwbLkvKM2ph3MqCs2O7Z3McVceGVAD9wIg9DCvvo725w3YKRg8CGtsLcFfypxV9oahTNDAw9WST9N144efBNx+HH1GuH2uEdTmPFbHF02khpHTr/pUqVIGl9MnKwOoINl0RyXUvPkza8GpwNDeqkju1GuJBGUg+i9m7G9s/qbtCuYq5NOjo/K8twDGsqEO+5wvzIOYVzHM3YeJDmEOaRoQZHgjNPdJIwnhTg/Z74yoDkQmAarXbAxwr4elVbk5oPS1/WVbLzvbsCIGvGclj0cA8FIoVC4AkADS/wDSNzxlN0MQyBnEIsQx1QTCCmyCeJuSk02kOAgWAucz8/KsQZmfBFh2VaIe5zt9oABtcknwiFZeNBAWOMyJSQwHMQOCLF0Moai9tTrZMVWpvTINuEaRb1VgtnUosCYUB4NuHJY2NFDWwInn6ygZIcYkkLC6ywtCxylvgCkyoSZDhu2yvJ1VlwkQlUTm3hY+SDFwACSYBvEydNOalEj2vtfxS8PVEWEC0eKT9AFsxEkF0yDa6LCU7HKOXIn+lQyw2r3iIy58VNQ+6A1RflmdOKHCXl0k3McImBZAE4iIg8vfkuO7V7Oh31AO670PNdlEuPL/AGqe1cMKrSw6/pZ5I7ka4cjhKzxvaANMEt0v4awtXS2i1x3yZLrbozJmPCbLqdrYQtDgf4khciMD9Eg533pi4nILfTyjKLvs9SV8NdHe7Ee6pRIaLgQQeXwLUV6JDoOpB4cle7C44Gs8AzvNsJ1BH7Vzb9Lvz/IBcc18c69lp2VamGLWmRpPhmhwRaWEax4Juz8X/F1wQRdVcXT+k6AZabg8lCt2i7NVjmQ93QkQqtCHHeH8tOBGa2GPYZD7m2XFa7DG5Eji22a7cfMTN9mVGXnIif8AXinYupvUwRw/KXhGFwcKmcny/K1WMxf0nfTdJB14afOq1jDfKl2iJParZ65/xdjt7DOpj+D7dDddlRcXPJEboAE8TrC4H/iOj/41bky4CfBegNA6AWCh/keXlX3YTG99x5D8o8z4KAhrPIiBMmL6KSAqg4ZoHuIAyJlYWAGTmYHjyRfTAQBjG3+ZpdVrCYdEkR4SmseDkbqAAHTIugQqgM+EwByCZRdMqKjgNM+CRXrGCd08BBEkmwQBjK260/yNrTqT/abRAA3iLnP9Kvs6iQyCLmCbzfX1CtPqAeHuckADUqXAtcrHUjrc/OCI3g8NDZRXdlaeiT6AW0GSVOIbIHVvoQiD7kAWGuiXUfluxmJPBSgGvggg8ENN8ADUQsDiScoj1UVBEEyb6KgF1qTjIgG+8fMQOeRVmhS3WgcFjHXvaY6qWgyTogaSF0WfceJn0AQlveJ+fLJgfB3b/wC0LWgTlmT53SA4ntJs8fUdb7xvAnQ9FyG0sDDTI6HKV6T2lwznN32mSwZe68/2xi9/K5XOt0cnB6unmpY69HJ7DxxwuOa4nu5HoYy8V6pW3KjmvBsRf8LyfbGAc8hwsf1kur7LbX32fTfZ7YHI8/FdWtjvgsi/svEqk0/6NzX2cGulpEHil7Xp90R/HzuNUP1iAc/maR9S8OOYXnK7s3KdOoC2Ctdi8MBunmLq7i6JaLKpiXl262LAT1K7MfdohmYuxa4CBkfJc/2mpgw8aZ9F1VRoewtI+4QesLiXMcXPou+4TB1tddej5d+v8MdRW2vZ6X/w3j91lSk913d9hvlER1Xqbbx80Xzt2G2t9LFUBrvhp6Gy+iTmPFGoi4zbfk8udXwRUdBA0+QiqvFhqbjwUPgubxv7Ins7zTwlYkg4hxsBnIjlxKI5jpkmBqhjITHQvDCAf/p3uVIptkmM0FUSx1olMe0AQLIEC4gmBmoIkgR9t/QhGwIf5Z6cUkBDHHeIi3HxKN7ZPkfK6h5ghSbxnCGBj3HRVT3YkEuMm3X/AEm4itFgCSTEAfk5JTml2pbHSZ/ST5ExlJoACIJdUkFsa2v0J/CaApGA50SdMz4KaYMyTbQeHTqlYo5NAnekZ2Cfu5J+ABpVJJPh7pocoLOCCqO6ehQBIqAmxBtpyQGkBpmUAO5TmPtb6gJjSTG9HghiJIsvNO0OEFOs8buu8I4FekVJJj5zXL9usCS0VW/xs7odVlkXk6tNPbOjz3FM4Bc1jMYcPWDmjPMcQupr3uuc25hi64AOnguvStXUumd+ROvr2dXs/bIq02loEe3FWK9/OV57sPHOoPIdIYc+R4ruqWLBAOdvnVc+p03xT+vQ8OTfHnssUaeYJsqhwZL5GXVWxVsFgBzgEa3C5k2jSTK2Jph791oAyErQbb2BVbUD2jvZ5/cNI8F0Jphr94ZGLHQroWva5gBEzx0yWsM8sTTiZTSkuTyej3MSJG6+zhaA1/6/a9z2B2upV2tY8htaBLZgHmDwXJY/ZVN2YB9/BO2d2fY0BzptkNY0lbZNVHIlxyccsFnd4zbNGkbmTyuVRPbGgMw7yXM4gTfRc/tMPMhhj1WUcjkyXhij1jZ/aChWsx4ngbH1zWwY+bryfZOHdAvDou7h84LptnbVqtLbkgf5aj8Kvk55M5Y/R2TRYjmVAfJI4RPuk0MexzZDv2mYV0y6I3rjpAWqdmQ4lRwUVBa/VRQJIBMCQLJ0BlcWPn5I5SGsmoTwDfDNE2rLiADbM2jKUCBrPMhrRcic8suXyERYPNZSbcu4+wyQsqh1xPlHuEkALx3hykpeLG9Df8iAemZTGh2ZjWIQUaMuLznkOQHwqACcGtGUDNDTryQIPtGmqNxDrAgkdLKvRB3nOJsCR6ApiLdZ0Xk8EZFkplOZcb3kTpbgnBIopuaXSSSG6C1xztOaZVqGQAJmT0hG59jAmNBmoazUiCmIBjiXHgNf0tL2v2iGUiy0vB8At/C8+7ZVv/V5PIDoP7WWR0qOjTwUp8nHBxOdlXxuHkWmUdKXPECb5DMi8q89rc25LXdsaPTStHLY/BkMicxfqg7PbTcyWOMtaJ4kCb+C2W2Kw+1szFlrcDszcpuqPO7M3vYLvjJSxVPz0c07U04nZYbGtLQQQQUxg4eS4vCV3CowU5aHEC4+6NSNAOK7PBOBG6fu+f2vO1GH4+jSOSzZ4LC75G9lYrpv/wA1u7bwWr2W2w14LpMK8PAA0zXGlbCcqNds/ZzS4Ofc3gaQNTzVjFYWZ4BHji5tQEZAaKGY4EQ4EeC0pdGNvs56vS3eqpHCix1/RXS7TpAwQqP0IaTqRA9pS6E2LZhd1obwueZ/rJNaIaNMlZbRgD5mq2NY5zmtGRN+MD56ppGcmRhATczfLhGQW92NiS3uumIVKjh4bHBNLSIAAkn8LSLaMpHQVHbzTBzsnhaamSOquYXEOJMxAMDjotoyM2qH1HEGGxvE+Q4lZTbuhxPU+X9LC8Nucyor3aRxEedlRJjKp3ZIgWzUzpkhrxG7x/CViqZdABjMmPnNIDHuMgc0RqRzNsuaGu8tbvEAkcMkL3u3gIFxJzIsQpQhtNkCwjy/CJoAnn/pDVqwQIJmcuSF9SWutlbPp+07GPrZQoc9Kazdg3Lj/vwRht0ADTzd1/ATA5QUNGiAJ1QAvEGYh0XvETHjzhebds8RDzJyK9HpAS6BmSZ6n9ryvt48Cs4TkZhZtXOKOvSum2UeytcNrFzr90xyJOasYxkvcWjMz+1zmDxJZXYP8m/iQunaCTKrPFxnu/R3QkmjXmhGTb6SqFXBmo6H94aCbeWq6J4HjoiweD3e8Rc6cFEc7irM5Rs1X/Sa0tMDeyA4NzVmjnOuQhWq1Ikl0dB+krBMEcVLna5IfBvti4h0xA4AxmuqD9yGtHMrl9lUi1zY4yul37nLLNZx9ibD+oCZjJLGFBEwJ/aBpkHh/SbTriLSfnFWZk4NncIdFvZa6uzedyFgOi2LzALpzmypUaZkk5afPNJktk4hkAE6IcJQk73wIq1MucBMC5PhkrTWlosJvCpIzbI+n3pN7WHNWKdO8lY4Q0EjUWHEm11aYyW8DCtIlsUCFYpsQYgwLAEyI8wrBq7oEiSTFv7VpENjPpgXzRPSxVJdu7pmxOUCZ58lGIa4kAOIF+GemnVUJkGpyQ0QZJJBOsDIjMKvtKt9JkjvONhJiSf6TsM1waN8idYy9SmkSEysHTFwJ0McEml9wHAFFRG60CPTisoth5IGg6WJUIDKhJqAA2aJPU2A90/eb9pNyhpiJJzNyhwhFzq4z04enumMsVKcgckmiyXP5EewTWVQZibSJjhZE0QZ4oQypSfctjKb+Ue/ojqPsY4eqOrUaM8zwk+ySaPdIE3FjrPFAjGteQLhvQTa9rrzXthsWo6u5wEg5aHnC9OoQGjpz4KtjsAx7SIvmDzUytcxNcU9r5PDMZsKq9zC0OBDYJyuMs81t9i4GpTbFSpJ4cDOhXQbaolji0job5clVpUpAWc9ROcdrO+KjdoFrGiTA/tYSTl5ocRSJdujLVWRSAiNNFhXANlOo4kGAeXNTszBxnIHuVeo0CCCeds5V2my4+QqvgyZZwDBvAm3BO2nW3SH56JbWZOGl0VckhoAvlBMeyEJvg2FCnLQZn/SZQ7oM2iemaDAYctbBf4DordGgNwkj3nPmtEjNsVij3bCx+fpJpDkn46sCbmwUUKUuk5RbS/yE6IbHMpTBT/oE7t7TPomtpjOExzw2J1TSJsRiKUAE6EHyhOa3jAsiqMkics/HRRiKW9HDPrw9VokZtkOAuSbWPJLr1XbzAADeZM802u8DdFh4e0I3N16KhDC2HTxEeWX5WPEqS5Ax4IkGfVDYytVu8d2YHhfNKc3fAAcQBY2OY5+Kc4EucCSBAjIDmiw7osLDOeMqokhEIRY9ffVYx941CQKe9UMiQ0R4m/tCzQxlJ070nX8I6EDW5Pz0QmnM9R6JgIVAEygAIk5k2MZmURKFwMWUlIYD295p4T6pm6lB8ki9vJTu5zqEABWkwBaT6QnMbCBjQ0REI5vkgRQ2nsttZsOgOGRGnXiuSrbGqUyQZI0jJd7u3nwQOYC6SBKzeNN2awyuJ583DQSddUWHws3PFdJtvZ8HfaLHPqtVTohYtU6Z0qakrENw95idP2rH/Xkqy1iZTZkgTFUWCDa6sMbrqNVgw8ElOptvEdU0iWxmHp5Ep9erujdAn+0NOrM6QUJbdaLgzbAZSnOFYNMyIsNVFMGeSsOMBVRFjauVlg0P+PwqaR/jeR8zUkWIFoGfNVRFk1b7vX8LHXMcFjYgQq9YneJANm56cra/wBqhMsVAJHjCwTreULGmASZIvlGYTAM0ABUZIiYGVkOHNgBaPW0JjmkkcEDm3sePz3QgIxAnxssfTDRDbJdeoQ5rWiZNzwHnxWHdBO9nP6Tj2At/dIP+Wf4U0j3Z43PisWKEheSWMtmefjlCPDukB2kLFioY41QbaqTksWKRiHNJdnAjTUlG+puiVixPwIh51KPehSsSYAmtLt0DKCTOUyjc1YsTGuROLHcgiZstBWw+46FKxZ5VxZpjfNEtTGM1vCxYsl2bFvUdEDiGmJgnqsWKkQxtLChoTabVixaJGbBp5A+asvpglp4fpYsVkB4muGxz/HwLMmk6Z3WLFQicQe719tfRLrYiGlwvGmXRYsSAZQmL/PRSSZ5LFiH2MU54fMOOUeamg7S9lixIRFRpmev4KD6g+5zbHLXP/SxYmnQH//Z"/>
          <p:cNvSpPr>
            <a:spLocks noChangeAspect="1" noChangeArrowheads="1"/>
          </p:cNvSpPr>
          <p:nvPr/>
        </p:nvSpPr>
        <p:spPr bwMode="auto">
          <a:xfrm>
            <a:off x="155574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116647"/>
      </p:ext>
    </p:extLst>
  </p:cSld>
  <p:clrMapOvr>
    <a:masterClrMapping/>
  </p:clrMapOvr>
  <p:transition spd="med">
    <p:zoom/>
    <p:sndAc>
      <p:endSnd/>
    </p:sndAc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0450" name="Picture 2" descr="http://cfs13.tistory.com/image/2/tistory/2009/04/18/11/37/49e93cf199fd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7" y="0"/>
            <a:ext cx="9433048" cy="5715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 dir="rd"/>
    <p:sndAc>
      <p:endSnd/>
    </p:sndAc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3378" name="Picture 2" descr="https://encrypted-tbn2.gstatic.com/images?q=tbn:ANd9GcRmc2HTnCQbXvLjRTdB-1N9VAOB-WHDObkMBwwCRBiAtvMIFa4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32753"/>
            <a:ext cx="7772400" cy="1225019"/>
          </a:xfrm>
        </p:spPr>
        <p:txBody>
          <a:bodyPr/>
          <a:lstStyle/>
          <a:p>
            <a:r>
              <a:rPr lang="ko-KR" alt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교회 소식</a:t>
            </a:r>
            <a:endParaRPr lang="en-US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3649588"/>
            <a:ext cx="9144000" cy="1460500"/>
          </a:xfrm>
        </p:spPr>
        <p:txBody>
          <a:bodyPr/>
          <a:lstStyle/>
          <a:p>
            <a:r>
              <a:rPr lang="ko-KR" altLang="en-US" sz="3600" b="1" dirty="0" smtClean="0">
                <a:solidFill>
                  <a:srgbClr val="800000"/>
                </a:solidFill>
                <a:latin typeface="HYGothic-Extra"/>
                <a:cs typeface="Times New Roman" pitchFamily="18" charset="0"/>
              </a:rPr>
              <a:t>하나님이 꿈꾸시는 교회에 나오셔서</a:t>
            </a:r>
            <a:r>
              <a:rPr lang="en-US" altLang="ko-KR" sz="3600" b="1" dirty="0" smtClean="0">
                <a:solidFill>
                  <a:srgbClr val="800000"/>
                </a:solidFill>
                <a:latin typeface="HYGothic-Extra"/>
                <a:cs typeface="Times New Roman" pitchFamily="18" charset="0"/>
              </a:rPr>
              <a:t/>
            </a:r>
            <a:br>
              <a:rPr lang="en-US" altLang="ko-KR" sz="3600" b="1" dirty="0" smtClean="0">
                <a:solidFill>
                  <a:srgbClr val="800000"/>
                </a:solidFill>
                <a:latin typeface="HYGothic-Extra"/>
                <a:cs typeface="Times New Roman" pitchFamily="18" charset="0"/>
              </a:rPr>
            </a:br>
            <a:r>
              <a:rPr lang="ko-KR" altLang="en-US" sz="3600" b="1" dirty="0" smtClean="0">
                <a:solidFill>
                  <a:srgbClr val="800000"/>
                </a:solidFill>
                <a:latin typeface="HYGothic-Extra"/>
                <a:cs typeface="Times New Roman" pitchFamily="18" charset="0"/>
              </a:rPr>
              <a:t>예배드리는 모든 성도님들을 </a:t>
            </a:r>
            <a:r>
              <a:rPr lang="en-US" altLang="ko-KR" sz="3600" b="1" dirty="0" smtClean="0">
                <a:solidFill>
                  <a:srgbClr val="800000"/>
                </a:solidFill>
                <a:latin typeface="HYGothic-Extra"/>
                <a:cs typeface="Times New Roman" pitchFamily="18" charset="0"/>
              </a:rPr>
              <a:t/>
            </a:r>
            <a:br>
              <a:rPr lang="en-US" altLang="ko-KR" sz="3600" b="1" dirty="0" smtClean="0">
                <a:solidFill>
                  <a:srgbClr val="800000"/>
                </a:solidFill>
                <a:latin typeface="HYGothic-Extra"/>
                <a:cs typeface="Times New Roman" pitchFamily="18" charset="0"/>
              </a:rPr>
            </a:br>
            <a:r>
              <a:rPr lang="ko-KR" altLang="en-US" sz="3600" b="1" dirty="0" smtClean="0">
                <a:solidFill>
                  <a:srgbClr val="800000"/>
                </a:solidFill>
                <a:latin typeface="HYGothic-Extra"/>
                <a:cs typeface="Times New Roman" pitchFamily="18" charset="0"/>
              </a:rPr>
              <a:t>환영합니다</a:t>
            </a:r>
            <a:r>
              <a:rPr lang="en-US" altLang="ko-KR" sz="3600" b="1" dirty="0" smtClean="0">
                <a:solidFill>
                  <a:srgbClr val="800000"/>
                </a:solidFill>
                <a:latin typeface="HYGothic-Extra"/>
              </a:rPr>
              <a:t>.</a:t>
            </a:r>
            <a:r>
              <a:rPr lang="en-US" altLang="ko-KR" b="1" dirty="0" smtClean="0">
                <a:solidFill>
                  <a:srgbClr val="3333CC"/>
                </a:solidFill>
                <a:latin typeface="HYGothic-Extra"/>
              </a:rPr>
              <a:t/>
            </a:r>
            <a:br>
              <a:rPr lang="en-US" altLang="ko-KR" b="1" dirty="0" smtClean="0">
                <a:solidFill>
                  <a:srgbClr val="3333CC"/>
                </a:solidFill>
                <a:latin typeface="HYGothic-Extra"/>
              </a:rPr>
            </a:br>
            <a:endParaRPr lang="en-US" dirty="0"/>
          </a:p>
        </p:txBody>
      </p:sp>
    </p:spTree>
  </p:cSld>
  <p:clrMapOvr>
    <a:masterClrMapping/>
  </p:clrMapOvr>
  <p:transition spd="med">
    <p:zoom/>
    <p:sndAc>
      <p:endSnd/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5074" name="Picture 2" descr="https://encrypted-tbn1.gstatic.com/images?q=tbn:ANd9GcRFIqoemH7JeXLTDbxj8icKPqqeM8jJSO4fwgkXY7X-ZZLTd3i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56591" y="-814904"/>
            <a:ext cx="11017224" cy="799288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009628"/>
            <a:ext cx="8229600" cy="952500"/>
          </a:xfrm>
        </p:spPr>
        <p:txBody>
          <a:bodyPr/>
          <a:lstStyle/>
          <a:p>
            <a:r>
              <a:rPr lang="en-US" sz="4000" b="1" dirty="0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Georgia" pitchFamily="18" charset="0"/>
              </a:rPr>
              <a:t>I will be with you always even until the end of the world</a:t>
            </a:r>
            <a:endParaRPr lang="en-US" sz="4000" b="1" dirty="0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Georgia" pitchFamily="18" charset="0"/>
            </a:endParaRPr>
          </a:p>
        </p:txBody>
      </p:sp>
    </p:spTree>
  </p:cSld>
  <p:clrMapOvr>
    <a:masterClrMapping/>
  </p:clrMapOvr>
  <p:transition spd="med">
    <p:pull dir="d"/>
    <p:sndAc>
      <p:endSnd/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4_디자인 사용자 지정">
  <a:themeElements>
    <a:clrScheme name="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5_디자인 사용자 지정">
  <a:themeElements>
    <a:clrScheme name="2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2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6_디자인 사용자 지정">
  <a:themeElements>
    <a:clrScheme name="1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1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7_디자인 사용자 지정">
  <a:themeElements>
    <a:clrScheme name="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8_디자인 사용자 지정">
  <a:themeElements>
    <a:clrScheme name="2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2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9_디자인 사용자 지정">
  <a:themeElements>
    <a:clrScheme name="1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1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21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3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6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7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8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23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27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28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34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5.xml><?xml version="1.0" encoding="utf-8"?>
<a:theme xmlns:a="http://schemas.openxmlformats.org/drawingml/2006/main" name="35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6.xml><?xml version="1.0" encoding="utf-8"?>
<a:theme xmlns:a="http://schemas.openxmlformats.org/drawingml/2006/main" name="36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7.xml><?xml version="1.0" encoding="utf-8"?>
<a:theme xmlns:a="http://schemas.openxmlformats.org/drawingml/2006/main" name="37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8.xml><?xml version="1.0" encoding="utf-8"?>
<a:theme xmlns:a="http://schemas.openxmlformats.org/drawingml/2006/main" name="38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9.xml><?xml version="1.0" encoding="utf-8"?>
<a:theme xmlns:a="http://schemas.openxmlformats.org/drawingml/2006/main" name="14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15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1.xml><?xml version="1.0" encoding="utf-8"?>
<a:theme xmlns:a="http://schemas.openxmlformats.org/drawingml/2006/main" name="19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2.xml><?xml version="1.0" encoding="utf-8"?>
<a:theme xmlns:a="http://schemas.openxmlformats.org/drawingml/2006/main" name="20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3.xml><?xml version="1.0" encoding="utf-8"?>
<a:theme xmlns:a="http://schemas.openxmlformats.org/drawingml/2006/main" name="22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4.xml><?xml version="1.0" encoding="utf-8"?>
<a:theme xmlns:a="http://schemas.openxmlformats.org/drawingml/2006/main" name="24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5.xml><?xml version="1.0" encoding="utf-8"?>
<a:theme xmlns:a="http://schemas.openxmlformats.org/drawingml/2006/main" name="48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6.xml><?xml version="1.0" encoding="utf-8"?>
<a:theme xmlns:a="http://schemas.openxmlformats.org/drawingml/2006/main" name="49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7.xml><?xml version="1.0" encoding="utf-8"?>
<a:theme xmlns:a="http://schemas.openxmlformats.org/drawingml/2006/main" name="50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8.xml><?xml version="1.0" encoding="utf-8"?>
<a:theme xmlns:a="http://schemas.openxmlformats.org/drawingml/2006/main" name="51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9.xml><?xml version="1.0" encoding="utf-8"?>
<a:theme xmlns:a="http://schemas.openxmlformats.org/drawingml/2006/main" name="52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0.xml><?xml version="1.0" encoding="utf-8"?>
<a:theme xmlns:a="http://schemas.openxmlformats.org/drawingml/2006/main" name="53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1.xml><?xml version="1.0" encoding="utf-8"?>
<a:theme xmlns:a="http://schemas.openxmlformats.org/drawingml/2006/main" name="7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2.xml><?xml version="1.0" encoding="utf-8"?>
<a:theme xmlns:a="http://schemas.openxmlformats.org/drawingml/2006/main" name="8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3.xml><?xml version="1.0" encoding="utf-8"?>
<a:theme xmlns:a="http://schemas.openxmlformats.org/drawingml/2006/main" name="9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4.xml><?xml version="1.0" encoding="utf-8"?>
<a:theme xmlns:a="http://schemas.openxmlformats.org/drawingml/2006/main" name="10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5.xml><?xml version="1.0" encoding="utf-8"?>
<a:theme xmlns:a="http://schemas.openxmlformats.org/drawingml/2006/main" name="11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6.xml><?xml version="1.0" encoding="utf-8"?>
<a:theme xmlns:a="http://schemas.openxmlformats.org/drawingml/2006/main" name="12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7.xml><?xml version="1.0" encoding="utf-8"?>
<a:theme xmlns:a="http://schemas.openxmlformats.org/drawingml/2006/main" name="25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8.xml><?xml version="1.0" encoding="utf-8"?>
<a:theme xmlns:a="http://schemas.openxmlformats.org/drawingml/2006/main" name="26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9.xml><?xml version="1.0" encoding="utf-8"?>
<a:theme xmlns:a="http://schemas.openxmlformats.org/drawingml/2006/main" name="29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0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0.xml><?xml version="1.0" encoding="utf-8"?>
<a:theme xmlns:a="http://schemas.openxmlformats.org/drawingml/2006/main" name="31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1.xml><?xml version="1.0" encoding="utf-8"?>
<a:theme xmlns:a="http://schemas.openxmlformats.org/drawingml/2006/main" name="32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2.xml><?xml version="1.0" encoding="utf-8"?>
<a:theme xmlns:a="http://schemas.openxmlformats.org/drawingml/2006/main" name="33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3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4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디자인 사용자 지정">
  <a:themeElements>
    <a:clrScheme name="1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1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디자인 사용자 지정">
  <a:themeElements>
    <a:clrScheme name="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디자인 사용자 지정">
  <a:themeElements>
    <a:clrScheme name="2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2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_디자인 사용자 지정">
  <a:themeElements>
    <a:clrScheme name="1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1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591148</TotalTime>
  <Words>1062</Words>
  <Application>Microsoft Office PowerPoint</Application>
  <PresentationFormat>On-screen Show (16:10)</PresentationFormat>
  <Paragraphs>208</Paragraphs>
  <Slides>63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52</vt:i4>
      </vt:variant>
      <vt:variant>
        <vt:lpstr>Slide Titles</vt:lpstr>
      </vt:variant>
      <vt:variant>
        <vt:i4>63</vt:i4>
      </vt:variant>
    </vt:vector>
  </HeadingPairs>
  <TitlesOfParts>
    <vt:vector size="127" baseType="lpstr">
      <vt:lpstr>BatangChe</vt:lpstr>
      <vt:lpstr>Gulim</vt:lpstr>
      <vt:lpstr>Gulim</vt:lpstr>
      <vt:lpstr>HY견고딕</vt:lpstr>
      <vt:lpstr>HY견고딕</vt:lpstr>
      <vt:lpstr>Malgun Gothic</vt:lpstr>
      <vt:lpstr>Arial</vt:lpstr>
      <vt:lpstr>Calibri</vt:lpstr>
      <vt:lpstr>Franklin Gothic Heavy</vt:lpstr>
      <vt:lpstr>Georgia</vt:lpstr>
      <vt:lpstr>Shonar Bangla</vt:lpstr>
      <vt:lpstr>Times New Roman</vt:lpstr>
      <vt:lpstr>Default Design</vt:lpstr>
      <vt:lpstr>3_기본 디자인</vt:lpstr>
      <vt:lpstr>1_기본 디자인</vt:lpstr>
      <vt:lpstr>2_기본 디자인</vt:lpstr>
      <vt:lpstr>30_기본 디자인</vt:lpstr>
      <vt:lpstr>1_디자인 사용자 지정</vt:lpstr>
      <vt:lpstr>디자인 사용자 지정</vt:lpstr>
      <vt:lpstr>2_디자인 사용자 지정</vt:lpstr>
      <vt:lpstr>3_디자인 사용자 지정</vt:lpstr>
      <vt:lpstr>4_디자인 사용자 지정</vt:lpstr>
      <vt:lpstr>5_디자인 사용자 지정</vt:lpstr>
      <vt:lpstr>6_디자인 사용자 지정</vt:lpstr>
      <vt:lpstr>7_디자인 사용자 지정</vt:lpstr>
      <vt:lpstr>8_디자인 사용자 지정</vt:lpstr>
      <vt:lpstr>9_디자인 사용자 지정</vt:lpstr>
      <vt:lpstr>21_기본 디자인</vt:lpstr>
      <vt:lpstr>13_기본 디자인</vt:lpstr>
      <vt:lpstr>16_기본 디자인</vt:lpstr>
      <vt:lpstr>17_기본 디자인</vt:lpstr>
      <vt:lpstr>18_기본 디자인</vt:lpstr>
      <vt:lpstr>23_기본 디자인</vt:lpstr>
      <vt:lpstr>27_기본 디자인</vt:lpstr>
      <vt:lpstr>28_기본 디자인</vt:lpstr>
      <vt:lpstr>34_기본 디자인</vt:lpstr>
      <vt:lpstr>35_기본 디자인</vt:lpstr>
      <vt:lpstr>36_기본 디자인</vt:lpstr>
      <vt:lpstr>37_기본 디자인</vt:lpstr>
      <vt:lpstr>38_기본 디자인</vt:lpstr>
      <vt:lpstr>14_기본 디자인</vt:lpstr>
      <vt:lpstr>15_기본 디자인</vt:lpstr>
      <vt:lpstr>19_기본 디자인</vt:lpstr>
      <vt:lpstr>20_기본 디자인</vt:lpstr>
      <vt:lpstr>22_기본 디자인</vt:lpstr>
      <vt:lpstr>24_기본 디자인</vt:lpstr>
      <vt:lpstr>48_기본 디자인</vt:lpstr>
      <vt:lpstr>49_기본 디자인</vt:lpstr>
      <vt:lpstr>50_기본 디자인</vt:lpstr>
      <vt:lpstr>51_기본 디자인</vt:lpstr>
      <vt:lpstr>52_기본 디자인</vt:lpstr>
      <vt:lpstr>53_기본 디자인</vt:lpstr>
      <vt:lpstr>7_기본 디자인</vt:lpstr>
      <vt:lpstr>8_기본 디자인</vt:lpstr>
      <vt:lpstr>9_기본 디자인</vt:lpstr>
      <vt:lpstr>10_기본 디자인</vt:lpstr>
      <vt:lpstr>11_기본 디자인</vt:lpstr>
      <vt:lpstr>12_기본 디자인</vt:lpstr>
      <vt:lpstr>25_기본 디자인</vt:lpstr>
      <vt:lpstr>26_기본 디자인</vt:lpstr>
      <vt:lpstr>29_기본 디자인</vt:lpstr>
      <vt:lpstr>31_기본 디자인</vt:lpstr>
      <vt:lpstr>32_기본 디자인</vt:lpstr>
      <vt:lpstr>33_기본 디자인</vt:lpstr>
      <vt:lpstr>하나님이 꿈꾸는 교회</vt:lpstr>
      <vt:lpstr>Worship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Offertory  prayer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(욥 38:5)  누가 그것의 도량법을 정하였는지, 누가 그 줄을 그것의 위에 띄웠는지 네가 아느냐    (욥 38:6)  그것의 주추는 무엇 위에 세웠으며 그 모퉁잇돌을 누가 놓았느냐 (욥 38:7)  그 때에 새벽 별들이 기뻐 노래하며 하나님의 아들들이 다 기뻐 소리를 질렀느니라  (욥 38:8)  바다가 그 모태에서 터져 나올 때에 문으로 그것을 가둔 자가 누구냐 </vt:lpstr>
      <vt:lpstr> (욥 38:9)  그 때에 내가 구름으로 그 옷을 만들고 흑암으로 그 강보를 만들고 (욥 38:10)  한계를 정하여 문빗장을 지르고 (욥 38:11)  이르기를 네가 여기까지 오고 더 넘어가지 못하리니 네 높은 파도가 여기서 그칠지니라 하였노라 (욥 38:12)  네가 너의 날에 아침에게 명령하였느냐 새벽에게 그 자리를 일러 주었느냐 </vt:lpstr>
      <vt:lpstr>(욥 38:13)  그것으로 땅 끝을 붙잡고 악한 자들을 그 땅에서 떨쳐 버린 일이 있었느냐 (욥 38:14)  땅이 변하여 진흙에 인친 것 같이 되었고 그들은 옷 같이 나타나되 (욥 38:15)  악인에게는 그 빛이 차단되고 그들의 높이 든 팔이 꺾이느니라  (욥 38:16)  네가 바다의 샘에 들어갔었느냐 깊은 물 밑으로 걸어 다녀 보았느냐 </vt:lpstr>
      <vt:lpstr> (욥 38:17)  사망의 문이 네게 나타났느냐 사망의 그늘진 문을 네가 보았느냐 (욥 38:18)  땅의 너비를 네가 측량할 수 있느냐 네가 그 모든 것들을 다 알거든 말할지니라 (욥 38:19)  어느 것이 광명이 있는 곳으로 가는 길이냐 어느 것이 흑암이 있는 곳으로 가는 길이냐 (욥 38:20)  너는 그의 지경으로 그를 데려갈 수 있느냐 그의 집으로 가는 길을 알고 있느냐 </vt:lpstr>
      <vt:lpstr>(욥 38:21)  네가 아마도 알리라 네가 그 때에 태어났으리니 너의 햇수가 많음이니라 (욥 38:22)  네가 눈 곳간에 들어갔었느냐 우박 창고를 보았느냐 (욥 38:23)  내가 환난 때와 교전과 전쟁의 날을 위하여 이것을 남겨 두었노라 (욥 38:24)  광명이 어느 길로 뻗치며 동풍이 어느 길로 땅에 흩어지느냐 </vt:lpstr>
      <vt:lpstr>(욥 38:25)  누가 홍수를 위하여 물길을 터 주었으며 우레와 번개 길을 내어 주었느냐    (욥 38:26)  누가 사람 없는 땅에, 사람 없는 광야에 비를 내리며 (욥 38:27)  황무하고 황폐한 토지를 흡족하게 하여 연한 풀이 돋아나게 하였느냐 (욥 38:28)  비에게 아비가 있느냐 이슬방울은 누가 낳았느냐</vt:lpstr>
      <vt:lpstr>(욥 38:29)  얼음은 누구의 태에서 났느냐 공중의 서리는 누가 낳았느냐 (욥 38:30)  물은 돌 같이 굳어지고 깊은 바다의 수면은 얼어붙느니라 (욥 38:31)  네가 묘성을 매어 묶을 수 있으며 삼성의 띠를 풀 수 있겠느냐 </vt:lpstr>
      <vt:lpstr>(욥 38:32)  너는 별자리들을 각각 제 때에 이끌어 낼 수 있으며 북두성을 다른 별들에게로 이끌어 갈 수 있겠느냐  (욥 38:33)  네가 하늘의 궤도를 아느냐 하늘로 하여금 그 법칙을 땅에 베풀게 하겠느냐  (욥 38:34)  네가 목소리를 구름에까지 높여 넘치는 물이 네게 덮이게 하겠느냐</vt:lpstr>
      <vt:lpstr>(욥 38:35)  네가 번개를 보내어 가게 하되 번개가 네게 우리가 여기 있나이다 하게 하겠느냐 (욥 38:36)  가슴 속의 지혜는 누가 준 것이냐 수탉에게 슬기를 준 자가 누구냐 (욥 38:37)  누가 지혜로 구름의 수를 세겠느냐 누가 하늘의 물주머니를 기울이겠느냐 (욥 38:38)  티끌이 덩어리를 이루며 흙덩이가 서로 붙게 하겠느냐 </vt:lpstr>
      <vt:lpstr> (욥 38:39)  네가 사자를 위하여 먹이를 사냥하겠느냐 젊은 사자의 식욕을 채우겠느냐 (욥 38:40)  그것들이 굴에 엎드리며 숲에 앉아 숨어 기다리느니라 (욥 38:41)  까마귀 새끼가 하나님을 향하여 부르짖으며 먹을 것이 없어서 허우적거릴 때에 그것을 위하여 먹이를 마련하는 이가 누구냐 </vt:lpstr>
      <vt:lpstr>찬양대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도대체 네가 누구이기에? (하나님의 절대 주권과  인간의 한계)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폐회 기도</vt:lpstr>
      <vt:lpstr>PowerPoint Presentation</vt:lpstr>
      <vt:lpstr>교회 소식</vt:lpstr>
      <vt:lpstr>PowerPoint Presentation</vt:lpstr>
      <vt:lpstr>PowerPoint Presentation</vt:lpstr>
      <vt:lpstr>PowerPoint Presentation</vt:lpstr>
      <vt:lpstr>I will be with you always even until the end of the world</vt:lpstr>
    </vt:vector>
  </TitlesOfParts>
  <Company>LOVE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Pastor Choi</dc:creator>
  <cp:lastModifiedBy>Soonbae</cp:lastModifiedBy>
  <cp:revision>6191</cp:revision>
  <dcterms:created xsi:type="dcterms:W3CDTF">2008-11-11T01:40:04Z</dcterms:created>
  <dcterms:modified xsi:type="dcterms:W3CDTF">2017-04-09T00:54:02Z</dcterms:modified>
</cp:coreProperties>
</file>