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slideLayouts/slideLayout66.xml" ContentType="application/vnd.openxmlformats-officedocument.presentationml.slideLayout+xml"/>
  <Override PartName="/ppt/theme/theme43.xml" ContentType="application/vnd.openxmlformats-officedocument.theme+xml"/>
  <Override PartName="/ppt/slideLayouts/slideLayout67.xml" ContentType="application/vnd.openxmlformats-officedocument.presentationml.slideLayout+xml"/>
  <Override PartName="/ppt/theme/theme44.xml" ContentType="application/vnd.openxmlformats-officedocument.theme+xml"/>
  <Override PartName="/ppt/slideLayouts/slideLayout68.xml" ContentType="application/vnd.openxmlformats-officedocument.presentationml.slideLayout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5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3368" r:id="rId16"/>
    <p:sldMasterId id="2147493619" r:id="rId17"/>
    <p:sldMasterId id="2147493621" r:id="rId18"/>
    <p:sldMasterId id="2147493623" r:id="rId19"/>
    <p:sldMasterId id="2147493625" r:id="rId20"/>
    <p:sldMasterId id="2147493627" r:id="rId21"/>
    <p:sldMasterId id="2147493629" r:id="rId22"/>
    <p:sldMasterId id="2147493631" r:id="rId23"/>
    <p:sldMasterId id="2147493669" r:id="rId24"/>
    <p:sldMasterId id="2147493671" r:id="rId25"/>
    <p:sldMasterId id="2147493673" r:id="rId26"/>
    <p:sldMasterId id="2147493675" r:id="rId27"/>
    <p:sldMasterId id="2147493677" r:id="rId28"/>
    <p:sldMasterId id="2147493845" r:id="rId29"/>
    <p:sldMasterId id="2147493847" r:id="rId30"/>
    <p:sldMasterId id="2147493849" r:id="rId31"/>
    <p:sldMasterId id="2147493851" r:id="rId32"/>
    <p:sldMasterId id="2147493853" r:id="rId33"/>
    <p:sldMasterId id="2147493855" r:id="rId34"/>
    <p:sldMasterId id="2147493857" r:id="rId35"/>
    <p:sldMasterId id="2147493859" r:id="rId36"/>
    <p:sldMasterId id="2147493861" r:id="rId37"/>
    <p:sldMasterId id="2147493863" r:id="rId38"/>
    <p:sldMasterId id="2147493865" r:id="rId39"/>
    <p:sldMasterId id="2147493867" r:id="rId40"/>
    <p:sldMasterId id="2147493869" r:id="rId41"/>
    <p:sldMasterId id="2147493871" r:id="rId42"/>
    <p:sldMasterId id="2147493873" r:id="rId43"/>
    <p:sldMasterId id="2147493875" r:id="rId44"/>
    <p:sldMasterId id="2147493877" r:id="rId45"/>
  </p:sldMasterIdLst>
  <p:notesMasterIdLst>
    <p:notesMasterId r:id="rId100"/>
  </p:notesMasterIdLst>
  <p:handoutMasterIdLst>
    <p:handoutMasterId r:id="rId101"/>
  </p:handoutMasterIdLst>
  <p:sldIdLst>
    <p:sldId id="4577" r:id="rId46"/>
    <p:sldId id="4578" r:id="rId47"/>
    <p:sldId id="4595" r:id="rId48"/>
    <p:sldId id="8069" r:id="rId49"/>
    <p:sldId id="8070" r:id="rId50"/>
    <p:sldId id="8071" r:id="rId51"/>
    <p:sldId id="8072" r:id="rId52"/>
    <p:sldId id="8073" r:id="rId53"/>
    <p:sldId id="8074" r:id="rId54"/>
    <p:sldId id="8075" r:id="rId55"/>
    <p:sldId id="4624" r:id="rId56"/>
    <p:sldId id="8153" r:id="rId57"/>
    <p:sldId id="8094" r:id="rId58"/>
    <p:sldId id="8095" r:id="rId59"/>
    <p:sldId id="8096" r:id="rId60"/>
    <p:sldId id="8097" r:id="rId61"/>
    <p:sldId id="8098" r:id="rId62"/>
    <p:sldId id="4060" r:id="rId63"/>
    <p:sldId id="4245" r:id="rId64"/>
    <p:sldId id="7722" r:id="rId65"/>
    <p:sldId id="7723" r:id="rId66"/>
    <p:sldId id="7724" r:id="rId67"/>
    <p:sldId id="8217" r:id="rId68"/>
    <p:sldId id="7661" r:id="rId69"/>
    <p:sldId id="7864" r:id="rId70"/>
    <p:sldId id="7866" r:id="rId71"/>
    <p:sldId id="7865" r:id="rId72"/>
    <p:sldId id="8175" r:id="rId73"/>
    <p:sldId id="4599" r:id="rId74"/>
    <p:sldId id="8200" r:id="rId75"/>
    <p:sldId id="8201" r:id="rId76"/>
    <p:sldId id="8202" r:id="rId77"/>
    <p:sldId id="8203" r:id="rId78"/>
    <p:sldId id="8204" r:id="rId79"/>
    <p:sldId id="8205" r:id="rId80"/>
    <p:sldId id="8206" r:id="rId81"/>
    <p:sldId id="8207" r:id="rId82"/>
    <p:sldId id="8208" r:id="rId83"/>
    <p:sldId id="4635" r:id="rId84"/>
    <p:sldId id="8209" r:id="rId85"/>
    <p:sldId id="8210" r:id="rId86"/>
    <p:sldId id="8211" r:id="rId87"/>
    <p:sldId id="8212" r:id="rId88"/>
    <p:sldId id="8213" r:id="rId89"/>
    <p:sldId id="8214" r:id="rId90"/>
    <p:sldId id="8215" r:id="rId91"/>
    <p:sldId id="8216" r:id="rId92"/>
    <p:sldId id="7931" r:id="rId93"/>
    <p:sldId id="4638" r:id="rId94"/>
    <p:sldId id="4830" r:id="rId95"/>
    <p:sldId id="4602" r:id="rId96"/>
    <p:sldId id="4603" r:id="rId97"/>
    <p:sldId id="4604" r:id="rId98"/>
    <p:sldId id="4827" r:id="rId99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00000"/>
    <a:srgbClr val="990033"/>
    <a:srgbClr val="333399"/>
    <a:srgbClr val="0000CC"/>
    <a:srgbClr val="FF0000"/>
    <a:srgbClr val="3333CC"/>
    <a:srgbClr val="9900CC"/>
    <a:srgbClr val="3333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78" autoAdjust="0"/>
    <p:restoredTop sz="95214" autoAdjust="0"/>
  </p:normalViewPr>
  <p:slideViewPr>
    <p:cSldViewPr>
      <p:cViewPr varScale="1">
        <p:scale>
          <a:sx n="78" d="100"/>
          <a:sy n="78" d="100"/>
        </p:scale>
        <p:origin x="486" y="9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2.xml"/><Relationship Id="rId63" Type="http://schemas.openxmlformats.org/officeDocument/2006/relationships/slide" Target="slides/slide18.xml"/><Relationship Id="rId68" Type="http://schemas.openxmlformats.org/officeDocument/2006/relationships/slide" Target="slides/slide23.xml"/><Relationship Id="rId84" Type="http://schemas.openxmlformats.org/officeDocument/2006/relationships/slide" Target="slides/slide39.xml"/><Relationship Id="rId89" Type="http://schemas.openxmlformats.org/officeDocument/2006/relationships/slide" Target="slides/slide44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8.xml"/><Relationship Id="rId58" Type="http://schemas.openxmlformats.org/officeDocument/2006/relationships/slide" Target="slides/slide13.xml"/><Relationship Id="rId74" Type="http://schemas.openxmlformats.org/officeDocument/2006/relationships/slide" Target="slides/slide29.xml"/><Relationship Id="rId79" Type="http://schemas.openxmlformats.org/officeDocument/2006/relationships/slide" Target="slides/slide34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5.xml"/><Relationship Id="rId95" Type="http://schemas.openxmlformats.org/officeDocument/2006/relationships/slide" Target="slides/slide50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3.xml"/><Relationship Id="rId64" Type="http://schemas.openxmlformats.org/officeDocument/2006/relationships/slide" Target="slides/slide19.xml"/><Relationship Id="rId69" Type="http://schemas.openxmlformats.org/officeDocument/2006/relationships/slide" Target="slides/slide24.xml"/><Relationship Id="rId80" Type="http://schemas.openxmlformats.org/officeDocument/2006/relationships/slide" Target="slides/slide35.xml"/><Relationship Id="rId85" Type="http://schemas.openxmlformats.org/officeDocument/2006/relationships/slide" Target="slides/slide40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4.xml"/><Relationship Id="rId103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9.xml"/><Relationship Id="rId62" Type="http://schemas.openxmlformats.org/officeDocument/2006/relationships/slide" Target="slides/slide17.xml"/><Relationship Id="rId70" Type="http://schemas.openxmlformats.org/officeDocument/2006/relationships/slide" Target="slides/slide25.xml"/><Relationship Id="rId75" Type="http://schemas.openxmlformats.org/officeDocument/2006/relationships/slide" Target="slides/slide30.xml"/><Relationship Id="rId83" Type="http://schemas.openxmlformats.org/officeDocument/2006/relationships/slide" Target="slides/slide38.xml"/><Relationship Id="rId88" Type="http://schemas.openxmlformats.org/officeDocument/2006/relationships/slide" Target="slides/slide43.xml"/><Relationship Id="rId91" Type="http://schemas.openxmlformats.org/officeDocument/2006/relationships/slide" Target="slides/slide46.xml"/><Relationship Id="rId96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4.xml"/><Relationship Id="rId57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7.xml"/><Relationship Id="rId60" Type="http://schemas.openxmlformats.org/officeDocument/2006/relationships/slide" Target="slides/slide15.xml"/><Relationship Id="rId65" Type="http://schemas.openxmlformats.org/officeDocument/2006/relationships/slide" Target="slides/slide20.xml"/><Relationship Id="rId73" Type="http://schemas.openxmlformats.org/officeDocument/2006/relationships/slide" Target="slides/slide28.xml"/><Relationship Id="rId78" Type="http://schemas.openxmlformats.org/officeDocument/2006/relationships/slide" Target="slides/slide33.xml"/><Relationship Id="rId81" Type="http://schemas.openxmlformats.org/officeDocument/2006/relationships/slide" Target="slides/slide36.xml"/><Relationship Id="rId86" Type="http://schemas.openxmlformats.org/officeDocument/2006/relationships/slide" Target="slides/slide41.xml"/><Relationship Id="rId94" Type="http://schemas.openxmlformats.org/officeDocument/2006/relationships/slide" Target="slides/slide49.xml"/><Relationship Id="rId99" Type="http://schemas.openxmlformats.org/officeDocument/2006/relationships/slide" Target="slides/slide54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5.xml"/><Relationship Id="rId55" Type="http://schemas.openxmlformats.org/officeDocument/2006/relationships/slide" Target="slides/slide10.xml"/><Relationship Id="rId76" Type="http://schemas.openxmlformats.org/officeDocument/2006/relationships/slide" Target="slides/slide31.xml"/><Relationship Id="rId97" Type="http://schemas.openxmlformats.org/officeDocument/2006/relationships/slide" Target="slides/slide52.xml"/><Relationship Id="rId10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6.xml"/><Relationship Id="rId92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21.xml"/><Relationship Id="rId87" Type="http://schemas.openxmlformats.org/officeDocument/2006/relationships/slide" Target="slides/slide42.xml"/><Relationship Id="rId61" Type="http://schemas.openxmlformats.org/officeDocument/2006/relationships/slide" Target="slides/slide16.xml"/><Relationship Id="rId82" Type="http://schemas.openxmlformats.org/officeDocument/2006/relationships/slide" Target="slides/slide3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1.xml"/><Relationship Id="rId77" Type="http://schemas.openxmlformats.org/officeDocument/2006/relationships/slide" Target="slides/slide32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6.xml"/><Relationship Id="rId72" Type="http://schemas.openxmlformats.org/officeDocument/2006/relationships/slide" Target="slides/slide27.xml"/><Relationship Id="rId93" Type="http://schemas.openxmlformats.org/officeDocument/2006/relationships/slide" Target="slides/slide48.xml"/><Relationship Id="rId98" Type="http://schemas.openxmlformats.org/officeDocument/2006/relationships/slide" Target="slides/slide53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.xml"/><Relationship Id="rId67" Type="http://schemas.openxmlformats.org/officeDocument/2006/relationships/slide" Target="slides/slide2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6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59689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altLang="ko-KR" sz="105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18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dirty="0" err="1" smtClean="0">
                <a:latin typeface="굴림" charset="-127"/>
                <a:ea typeface="굴림" charset="-127"/>
              </a:rPr>
              <a:t>감사하는</a:t>
            </a:r>
            <a:r>
              <a:rPr lang="en-US" altLang="ko-KR" dirty="0" smtClean="0">
                <a:latin typeface="굴림" charset="-127"/>
                <a:ea typeface="굴림" charset="-127"/>
              </a:rPr>
              <a:t> </a:t>
            </a:r>
            <a:r>
              <a:rPr lang="en-US" altLang="ko-KR" dirty="0" err="1" smtClean="0">
                <a:latin typeface="굴림" charset="-127"/>
                <a:ea typeface="굴림" charset="-127"/>
              </a:rPr>
              <a:t>교회</a:t>
            </a:r>
            <a:endParaRPr lang="en-US" altLang="ko-KR" dirty="0" smtClean="0">
              <a:latin typeface="굴림" charset="-127"/>
              <a:ea typeface="굴림" charset="-127"/>
            </a:endParaRPr>
          </a:p>
        </p:txBody>
      </p:sp>
      <p:sp>
        <p:nvSpPr>
          <p:cNvPr id="5018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5018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C2C7CD-B632-441B-AB80-D18B51688D43}" type="slidenum">
              <a:rPr lang="en-US" altLang="ko-KR" smtClean="0">
                <a:latin typeface="굴림" charset="-127"/>
                <a:ea typeface="굴림" charset="-127"/>
              </a:rPr>
              <a:pPr/>
              <a:t>20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8324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8303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15901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90217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41092472"/>
      </p:ext>
    </p:extLst>
  </p:cSld>
  <p:clrMapOvr>
    <a:masterClrMapping/>
  </p:clrMapOvr>
  <p:transition spd="med">
    <p:zoom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3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3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6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49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0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8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46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8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237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49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F78C6-194D-4399-B8D5-912BC6530BE7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084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F78C6-194D-4399-B8D5-912BC6530BE7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717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F78C6-194D-4399-B8D5-912BC6530BE7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49820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F78C6-194D-4399-B8D5-912BC6530BE7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3049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F78C6-194D-4399-B8D5-912BC6530BE7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79939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F78C6-194D-4399-B8D5-912BC6530BE7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225089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F78C6-194D-4399-B8D5-912BC6530BE7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0288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F78C6-194D-4399-B8D5-912BC6530BE7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35236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33F78C6-194D-4399-B8D5-912BC6530BE7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04291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117D55E-0A0B-4BC9-8306-715787C334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73022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117D55E-0A0B-4BC9-8306-715787C334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04951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117D55E-0A0B-4BC9-8306-715787C334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129274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117D55E-0A0B-4BC9-8306-715787C334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7117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117D55E-0A0B-4BC9-8306-715787C334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44869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117D55E-0A0B-4BC9-8306-715787C334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62491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117D55E-0A0B-4BC9-8306-715787C334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92250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117D55E-0A0B-4BC9-8306-715787C334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916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6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7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1B919F25-BDB5-452B-BA08-83911ADA1672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048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3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9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4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015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8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9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641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3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0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106C777-324D-4403-BA3D-623FC2039CDE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295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4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106C777-324D-4403-BA3D-623FC2039CDE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172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4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106C777-324D-4403-BA3D-623FC2039CDE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312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5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106C777-324D-4403-BA3D-623FC2039CDE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055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5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106C777-324D-4403-BA3D-623FC2039CDE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81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5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106C777-324D-4403-BA3D-623FC2039CDE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136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5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106C777-324D-4403-BA3D-623FC2039CDE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866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5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106C777-324D-4403-BA3D-623FC2039CDE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083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6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106C777-324D-4403-BA3D-623FC2039CDE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44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6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7F37E17-A004-4D4A-96FA-F82A1312AF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389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6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7F37E17-A004-4D4A-96FA-F82A1312AF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586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6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7F37E17-A004-4D4A-96FA-F82A1312AF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92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6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7F37E17-A004-4D4A-96FA-F82A1312AF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794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7F37E17-A004-4D4A-96FA-F82A1312AF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42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7F37E17-A004-4D4A-96FA-F82A1312AF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095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7F37E17-A004-4D4A-96FA-F82A1312AF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8952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7F37E17-A004-4D4A-96FA-F82A1312AF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546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21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3.png"/><Relationship Id="rId5" Type="http://schemas.openxmlformats.org/officeDocument/2006/relationships/control" Target="../activeX/activeX4.xml"/><Relationship Id="rId10" Type="http://schemas.openxmlformats.org/officeDocument/2006/relationships/image" Target="../media/image22.png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21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6997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29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히브리서 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2:1-18 </a:t>
            </a:r>
            <a:endParaRPr lang="en-US" altLang="ko-KR" sz="8000" b="1" dirty="0" smtClean="0">
              <a:latin typeface="+mn-ea"/>
              <a:ea typeface="+mn-ea"/>
            </a:endParaRP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" y="0"/>
            <a:ext cx="9143998" cy="576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-11" y="26266"/>
            <a:ext cx="9144011" cy="110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endParaRPr lang="en-US" sz="3200" b="1" dirty="0" smtClean="0"/>
          </a:p>
          <a:p>
            <a:endParaRPr lang="en-US" sz="3200" b="1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12700" y="26265"/>
            <a:ext cx="959986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en-US" altLang="ko-KR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히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2:1)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그러므로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우리는 들은 것에 더욱 유념함으로 우리가 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흘러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떠내려가지 않도록 함이 마땅하니라</a:t>
            </a:r>
          </a:p>
          <a:p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히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2:2)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천사들을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통하여 하신 말씀이 견고하게 되어 모든 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범죄함과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순종하지 아니함이 공정한 보응을 받았거든</a:t>
            </a:r>
          </a:p>
          <a:p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히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2:3)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우리가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이같이 큰 구원을 등한히 여기면 어찌 그 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보응을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피하리요 이 구원은 처음에 주로 말씀하신 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바요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들은 자들이 우리에게 확증한 바니</a:t>
            </a:r>
          </a:p>
          <a:p>
            <a:endParaRPr lang="en-US" sz="3100" b="1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998592" name="Picture 1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8594" name="Picture 1218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8822" name="Picture 1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9141" name="Picture 3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9297" name="Picture 3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5845" name="Picture 2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6195" name="Picture 3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6350" name="Picture 14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6408" name="Picture 5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07142" name="DefaultOcx" r:id="rId2" imgW="914400" imgH="228600"/>
        </mc:Choice>
        <mc:Fallback>
          <p:control name="DefaultOcx" r:id="rId2" imgW="914400" imgH="228600">
            <p:pic>
              <p:nvPicPr>
                <p:cNvPr id="2" name="DefaultOcx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27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7143" name="HTMLHidden1" r:id="rId3" imgW="914400" imgH="228600"/>
        </mc:Choice>
        <mc:Fallback>
          <p:control name="HTMLHidden1" r:id="rId3" imgW="914400" imgH="228600">
            <p:pic>
              <p:nvPicPr>
                <p:cNvPr id="3" name="HTMLHidde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27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7144" name="HTMLHidden2" r:id="rId4" imgW="914400" imgH="228600"/>
        </mc:Choice>
        <mc:Fallback>
          <p:control name="HTMLHidden2" r:id="rId4" imgW="914400" imgH="228600">
            <p:pic>
              <p:nvPicPr>
                <p:cNvPr id="4" name="HTMLHidden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27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7145" name="HTMLHidden3" r:id="rId5" imgW="914400" imgH="228600"/>
        </mc:Choice>
        <mc:Fallback>
          <p:control name="HTMLHidden3" r:id="rId5" imgW="914400" imgH="228600">
            <p:pic>
              <p:nvPicPr>
                <p:cNvPr id="5" name="HTMLHidden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7146" name="HTMLHidden5" r:id="rId6" imgW="914400" imgH="228600"/>
        </mc:Choice>
        <mc:Fallback>
          <p:control name="HTMLHidden5" r:id="rId6" imgW="914400" imgH="228600">
            <p:pic>
              <p:nvPicPr>
                <p:cNvPr id="6" name="HTMLHidden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-14732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7147" name="HTMLHidden6" r:id="rId7" imgW="914400" imgH="228600"/>
        </mc:Choice>
        <mc:Fallback>
          <p:control name="HTMLHidden6" r:id="rId7" imgW="914400" imgH="228600">
            <p:pic>
              <p:nvPicPr>
                <p:cNvPr id="7" name="HTMLHidden6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-1765300" y="13970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8202348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2:4)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하나님도 </a:t>
            </a:r>
            <a:r>
              <a:rPr lang="ko-KR" altLang="en-US" sz="3200" b="1" dirty="0"/>
              <a:t>표적들과 기사들과 여러 가지 능력과 및 자기의 뜻을 따라 성령이 나누어 주신 것으로써 그들과 함께 증언하셨느니라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2:5)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하나님이 </a:t>
            </a:r>
            <a:r>
              <a:rPr lang="ko-KR" altLang="en-US" sz="3200" b="1" dirty="0"/>
              <a:t>우리가 말하는 바 장차 올 세상을 천사들에게 복종하게 하심이 아니니라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2:6)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그러나 </a:t>
            </a:r>
            <a:r>
              <a:rPr lang="ko-KR" altLang="en-US" sz="3200" b="1" dirty="0"/>
              <a:t>누구인가가 어디에서 증언하여 이르되 </a:t>
            </a:r>
            <a:r>
              <a:rPr lang="ko-KR" altLang="en-US" sz="3200" b="1" dirty="0" smtClean="0"/>
              <a:t>사람이 </a:t>
            </a:r>
            <a:r>
              <a:rPr lang="ko-KR" altLang="en-US" sz="3200" b="1" dirty="0"/>
              <a:t>무엇이기에 주께서 그를 생각하시며 인자가 무엇이기에 주께서 그를 돌보시나이까 </a:t>
            </a: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2:7)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그를 </a:t>
            </a:r>
            <a:r>
              <a:rPr lang="ko-KR" altLang="en-US" sz="3200" b="1" dirty="0"/>
              <a:t>잠시 동안 천사보다 못하게 하시며 영광과 존귀로 관을 씌우시며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2:8)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만물을 </a:t>
            </a:r>
            <a:r>
              <a:rPr lang="ko-KR" altLang="en-US" sz="3200" b="1" dirty="0"/>
              <a:t>그 발 아래에 복종하게 하셨느니라 하였으니 만물로 그에게 복종하게 하셨은즉 복종하지 않은 것이 하나도 없어야 하겠으나 지금 우리가 만물이 아직 그에게 복종하고 있는 것을 보지 못하고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2:9)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오직 </a:t>
            </a:r>
            <a:r>
              <a:rPr lang="ko-KR" altLang="en-US" sz="3200" b="1" dirty="0"/>
              <a:t>우리가 천사들보다 잠시 동안 못하게 하심을 입은 자 곧 죽음의 고난 받으심으로 말미암아 영광과 존귀로 관을 쓰신 예수를 보니 이를 행하심은 하나님의 은혜로 말미암아 모든 사람을 위하여 죽음을 맛보려 하심이라 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2:10)	</a:t>
            </a:r>
            <a:br>
              <a:rPr lang="en-US" altLang="ko-KR" sz="3200" b="1" dirty="0"/>
            </a:br>
            <a:r>
              <a:rPr lang="ko-KR" altLang="en-US" sz="3200" b="1" dirty="0"/>
              <a:t>그러므로 만물이 그를 위하고 또한 그로 말미암은 이가 많은 아들들을 이끌어 영광에 들어가게 하시는 일에 그들의 구원의 창시자를 고난을 통하여 온전하게 하심이 합당하도다</a:t>
            </a:r>
            <a:br>
              <a:rPr lang="ko-KR" altLang="en-US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004738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2:11)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거룩하게 </a:t>
            </a:r>
            <a:r>
              <a:rPr lang="ko-KR" altLang="en-US" sz="3200" b="1" dirty="0"/>
              <a:t>하시는 이와 거룩하게 함을 입은 자들이 다 한 근원에서 난지라 그러므로 형제라 부르시기를 부끄러워하지 아니하시고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2:12)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이르시되 </a:t>
            </a:r>
            <a:r>
              <a:rPr lang="ko-KR" altLang="en-US" sz="3200" b="1" dirty="0"/>
              <a:t>내가 주의 이름을 내 형제들에게 선포하고 내가 주를 교회 중에서 찬송하리라 </a:t>
            </a:r>
            <a:r>
              <a:rPr lang="ko-KR" altLang="en-US" sz="3200" b="1" dirty="0" smtClean="0"/>
              <a:t>하셨으며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6464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8924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2:13)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또 </a:t>
            </a:r>
            <a:r>
              <a:rPr lang="ko-KR" altLang="en-US" sz="3200" b="1" dirty="0"/>
              <a:t>다시 내가 그를 의지하리라 하시고 또 다시 볼지어다 나와 및 하나님께서 내게 주신 자녀라 하셨으니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2:14)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자녀들은 </a:t>
            </a:r>
            <a:r>
              <a:rPr lang="ko-KR" altLang="en-US" sz="3200" b="1" dirty="0"/>
              <a:t>혈과 육에 속하였으매 그도 또한 같은 모양으로 혈과 육을 함께 지니심은 죽음을 통하여 죽음의 세력을 잡은 자 곧 마귀를 멸하시며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2:15)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또 </a:t>
            </a:r>
            <a:r>
              <a:rPr lang="ko-KR" altLang="en-US" sz="3200" b="1" dirty="0"/>
              <a:t>죽기를 무서워하므로 한평생 매여 종 노릇 하는 모든 자들을 놓아 주려 하심이니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2741" name="Picture 8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2743" name="Picture 6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123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7858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52928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0025" y="5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2:16)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이는 </a:t>
            </a:r>
            <a:r>
              <a:rPr lang="ko-KR" altLang="en-US" sz="3200" b="1" dirty="0"/>
              <a:t>확실히 천사들을 붙들어 주려 하심이 아니요 오직 아브라함의 자손을 붙들어 주려 하심이라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2:17)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그러므로 </a:t>
            </a:r>
            <a:r>
              <a:rPr lang="ko-KR" altLang="en-US" sz="3200" b="1" dirty="0"/>
              <a:t>그가 범사에 형제들과 같이 되심이 마땅하도다 이는 하나님의 일에 자비하고 신실한 대제사장이 되어 백성의 죄를 속량하려 하심이라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2:18)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그가 </a:t>
            </a:r>
            <a:r>
              <a:rPr lang="ko-KR" altLang="en-US" sz="3200" b="1" dirty="0"/>
              <a:t>시험을 받아 고난을 당하셨은즉 시험 받는 자들을 능히 도우실 수 </a:t>
            </a:r>
            <a:r>
              <a:rPr lang="ko-KR" altLang="en-US" sz="3200" b="1" dirty="0" smtClean="0"/>
              <a:t>있느니라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14787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14" name="Picture 1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18" name="Picture 19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20" name="Picture 9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24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262224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8924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8:4)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사람이 </a:t>
            </a:r>
            <a:r>
              <a:rPr lang="ko-KR" altLang="en-US" sz="3200" b="1" dirty="0"/>
              <a:t>무엇이기에 주께서 그를 생각하시며 인자가 무엇이기에 주께서 그를 돌보시나이까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8:5)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그를 </a:t>
            </a:r>
            <a:r>
              <a:rPr lang="ko-KR" altLang="en-US" sz="3200" b="1" dirty="0"/>
              <a:t>하나님보다 조금 못하게 하시고 영화와 존귀로 관을 씌우셨나이다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8:6)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주의 </a:t>
            </a:r>
            <a:r>
              <a:rPr lang="ko-KR" altLang="en-US" sz="3200" b="1" dirty="0"/>
              <a:t>손으로 만드신 것을 다스리게 하시고 만물을 그의 발 아래 두셨으니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1713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16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39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2737" name="Picture 1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2740" name="Picture 7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163778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0025" y="7260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8:7)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곧 </a:t>
            </a:r>
            <a:r>
              <a:rPr lang="ko-KR" altLang="en-US" sz="3200" b="1" dirty="0"/>
              <a:t>모든 소와 양과 들짐승이며 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8:8)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공중의 </a:t>
            </a:r>
            <a:r>
              <a:rPr lang="ko-KR" altLang="en-US" sz="3200" b="1" dirty="0"/>
              <a:t>새와 바다의 물고기와 바닷길에 다니는 것이니이다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8:9)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여호와 </a:t>
            </a:r>
            <a:r>
              <a:rPr lang="ko-KR" altLang="en-US" sz="3200" b="1" dirty="0"/>
              <a:t>우리 주여 주의 이름이 온 땅에 어찌 그리 아름다운지요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4787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14" name="Picture 1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18" name="Picture 19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20" name="Picture 9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24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058358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Rectangle 3"/>
          <p:cNvSpPr>
            <a:spLocks noChangeArrowheads="1"/>
          </p:cNvSpPr>
          <p:nvPr/>
        </p:nvSpPr>
        <p:spPr bwMode="auto">
          <a:xfrm>
            <a:off x="2832365" y="697178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 Db                       Db7              Gb                     Db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5352521" y="1957917"/>
            <a:ext cx="70246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Db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29381" name="WordArt 5"/>
          <p:cNvSpPr>
            <a:spLocks noChangeArrowheads="1" noChangeShapeType="1" noTextEdit="1"/>
          </p:cNvSpPr>
          <p:nvPr/>
        </p:nvSpPr>
        <p:spPr bwMode="auto">
          <a:xfrm>
            <a:off x="1091407" y="3517636"/>
            <a:ext cx="6897688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I’d rather have Jesus than silver or gold;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I’d rather be His then have riches untold;</a:t>
            </a:r>
          </a:p>
        </p:txBody>
      </p:sp>
    </p:spTree>
    <p:extLst>
      <p:ext uri="{BB962C8B-B14F-4D97-AF65-F5344CB8AC3E}">
        <p14:creationId xmlns:p14="http://schemas.microsoft.com/office/powerpoint/2010/main" val="151227214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2652449" y="697178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 Db                           Db7               Gb                    Db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0404" name="Rectangle 4"/>
          <p:cNvSpPr>
            <a:spLocks noChangeArrowheads="1"/>
          </p:cNvSpPr>
          <p:nvPr/>
        </p:nvSpPr>
        <p:spPr bwMode="auto">
          <a:xfrm>
            <a:off x="4151313" y="1957917"/>
            <a:ext cx="70246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 Db7                           Ab            Db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0405" name="WordArt 5"/>
          <p:cNvSpPr>
            <a:spLocks noChangeArrowheads="1" noChangeShapeType="1" noTextEdit="1"/>
          </p:cNvSpPr>
          <p:nvPr/>
        </p:nvSpPr>
        <p:spPr bwMode="auto">
          <a:xfrm>
            <a:off x="911490" y="3517636"/>
            <a:ext cx="7286625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I’d rather have Jesus than houses or lands.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I’d rather be led by His nailpierced hand</a:t>
            </a:r>
          </a:p>
        </p:txBody>
      </p:sp>
    </p:spTree>
    <p:extLst>
      <p:ext uri="{BB962C8B-B14F-4D97-AF65-F5344CB8AC3E}">
        <p14:creationId xmlns:p14="http://schemas.microsoft.com/office/powerpoint/2010/main" val="146278495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Rectangle 3"/>
          <p:cNvSpPr>
            <a:spLocks noChangeArrowheads="1"/>
          </p:cNvSpPr>
          <p:nvPr/>
        </p:nvSpPr>
        <p:spPr bwMode="auto">
          <a:xfrm>
            <a:off x="2532063" y="637646"/>
            <a:ext cx="702469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 Ab7                  Bbm Gb Db           Ab7                   Gb   Db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1428" name="Rectangle 4"/>
          <p:cNvSpPr>
            <a:spLocks noChangeArrowheads="1"/>
          </p:cNvSpPr>
          <p:nvPr/>
        </p:nvSpPr>
        <p:spPr bwMode="auto">
          <a:xfrm>
            <a:off x="3311261" y="1957917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 Db7         Gb         Db                        Ab7   Gb Db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1429" name="WordArt 5"/>
          <p:cNvSpPr>
            <a:spLocks noChangeArrowheads="1" noChangeShapeType="1" noTextEdit="1"/>
          </p:cNvSpPr>
          <p:nvPr/>
        </p:nvSpPr>
        <p:spPr bwMode="auto">
          <a:xfrm>
            <a:off x="1451240" y="3517636"/>
            <a:ext cx="617537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Than to be the king of a vast domain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Or be held in sin’s dread sway.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I’d rather have Jesus than anything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This world affords today.</a:t>
            </a:r>
          </a:p>
        </p:txBody>
      </p:sp>
    </p:spTree>
    <p:extLst>
      <p:ext uri="{BB962C8B-B14F-4D97-AF65-F5344CB8AC3E}">
        <p14:creationId xmlns:p14="http://schemas.microsoft.com/office/powerpoint/2010/main" val="73799481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2771511" y="697178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 Db                       Db7              Gb                      Db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352521" y="1957917"/>
            <a:ext cx="70246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Db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2453" name="WordArt 5"/>
          <p:cNvSpPr>
            <a:spLocks noChangeArrowheads="1" noChangeShapeType="1" noTextEdit="1"/>
          </p:cNvSpPr>
          <p:nvPr/>
        </p:nvSpPr>
        <p:spPr bwMode="auto">
          <a:xfrm>
            <a:off x="911490" y="3517636"/>
            <a:ext cx="7246938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I’d rather have Jesus than men’s applause;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I’d rather be faithful to His dear cause;</a:t>
            </a:r>
          </a:p>
        </p:txBody>
      </p:sp>
    </p:spTree>
    <p:extLst>
      <p:ext uri="{BB962C8B-B14F-4D97-AF65-F5344CB8AC3E}">
        <p14:creationId xmlns:p14="http://schemas.microsoft.com/office/powerpoint/2010/main" val="268973829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5" name="Rectangle 3"/>
          <p:cNvSpPr>
            <a:spLocks noChangeArrowheads="1"/>
          </p:cNvSpPr>
          <p:nvPr/>
        </p:nvSpPr>
        <p:spPr bwMode="auto">
          <a:xfrm>
            <a:off x="2652449" y="697178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 Db                          Db7               Gb                    Db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3476" name="Rectangle 4"/>
          <p:cNvSpPr>
            <a:spLocks noChangeArrowheads="1"/>
          </p:cNvSpPr>
          <p:nvPr/>
        </p:nvSpPr>
        <p:spPr bwMode="auto">
          <a:xfrm>
            <a:off x="4151313" y="1957917"/>
            <a:ext cx="70246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Db7                            Ab            Db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3477" name="WordArt 5"/>
          <p:cNvSpPr>
            <a:spLocks noChangeArrowheads="1" noChangeShapeType="1" noTextEdit="1"/>
          </p:cNvSpPr>
          <p:nvPr/>
        </p:nvSpPr>
        <p:spPr bwMode="auto">
          <a:xfrm>
            <a:off x="911490" y="3517636"/>
            <a:ext cx="7294563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I’d rather have Jesus than worldwide fame.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I’d rather be true to His holy name</a:t>
            </a:r>
          </a:p>
        </p:txBody>
      </p:sp>
    </p:spTree>
    <p:extLst>
      <p:ext uri="{BB962C8B-B14F-4D97-AF65-F5344CB8AC3E}">
        <p14:creationId xmlns:p14="http://schemas.microsoft.com/office/powerpoint/2010/main" val="277399709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Rectangle 3"/>
          <p:cNvSpPr>
            <a:spLocks noChangeArrowheads="1"/>
          </p:cNvSpPr>
          <p:nvPr/>
        </p:nvSpPr>
        <p:spPr bwMode="auto">
          <a:xfrm>
            <a:off x="2532063" y="637646"/>
            <a:ext cx="702469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 Ab7                  Bbm Gb Db           Ab7                    Gb   Db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4500" name="Rectangle 4"/>
          <p:cNvSpPr>
            <a:spLocks noChangeArrowheads="1"/>
          </p:cNvSpPr>
          <p:nvPr/>
        </p:nvSpPr>
        <p:spPr bwMode="auto">
          <a:xfrm>
            <a:off x="3311261" y="1957917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 Db7         Gb         Db                        Ab7    Gb Db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4501" name="WordArt 5"/>
          <p:cNvSpPr>
            <a:spLocks noChangeArrowheads="1" noChangeShapeType="1" noTextEdit="1"/>
          </p:cNvSpPr>
          <p:nvPr/>
        </p:nvSpPr>
        <p:spPr bwMode="auto">
          <a:xfrm>
            <a:off x="1451240" y="3517636"/>
            <a:ext cx="617537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Than to be the king of a vast domain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Or be held in sin’s dread sway.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I’d rather have Jesus than anything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This world affords today.</a:t>
            </a:r>
          </a:p>
        </p:txBody>
      </p:sp>
    </p:spTree>
    <p:extLst>
      <p:ext uri="{BB962C8B-B14F-4D97-AF65-F5344CB8AC3E}">
        <p14:creationId xmlns:p14="http://schemas.microsoft.com/office/powerpoint/2010/main" val="422523546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2790032" y="697178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 Db                      Db7              Gb                      Db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5352521" y="1957917"/>
            <a:ext cx="70246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Db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1669" name="WordArt 5"/>
          <p:cNvSpPr>
            <a:spLocks noChangeArrowheads="1" noChangeShapeType="1" noTextEdit="1"/>
          </p:cNvSpPr>
          <p:nvPr/>
        </p:nvSpPr>
        <p:spPr bwMode="auto">
          <a:xfrm>
            <a:off x="851958" y="3517636"/>
            <a:ext cx="7477125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He’s fairer than lillilies of rarest bloom;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He’s sweeter than honey from out the comb;</a:t>
            </a:r>
          </a:p>
        </p:txBody>
      </p:sp>
    </p:spTree>
    <p:extLst>
      <p:ext uri="{BB962C8B-B14F-4D97-AF65-F5344CB8AC3E}">
        <p14:creationId xmlns:p14="http://schemas.microsoft.com/office/powerpoint/2010/main" val="347628128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3" name="Rectangle 3"/>
          <p:cNvSpPr>
            <a:spLocks noChangeArrowheads="1"/>
          </p:cNvSpPr>
          <p:nvPr/>
        </p:nvSpPr>
        <p:spPr bwMode="auto">
          <a:xfrm>
            <a:off x="2652449" y="697178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 Db                          Db7               Gb                    Db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0644" name="Rectangle 4"/>
          <p:cNvSpPr>
            <a:spLocks noChangeArrowheads="1"/>
          </p:cNvSpPr>
          <p:nvPr/>
        </p:nvSpPr>
        <p:spPr bwMode="auto">
          <a:xfrm>
            <a:off x="4151313" y="1957917"/>
            <a:ext cx="70246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Db7                             Ab           Db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0645" name="WordArt 5"/>
          <p:cNvSpPr>
            <a:spLocks noChangeArrowheads="1" noChangeShapeType="1" noTextEdit="1"/>
          </p:cNvSpPr>
          <p:nvPr/>
        </p:nvSpPr>
        <p:spPr bwMode="auto">
          <a:xfrm>
            <a:off x="1271323" y="3517636"/>
            <a:ext cx="6619875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He’s all that my hungering spirit needs.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I’d rather have Jesus and let Him lead</a:t>
            </a:r>
          </a:p>
        </p:txBody>
      </p:sp>
    </p:spTree>
    <p:extLst>
      <p:ext uri="{BB962C8B-B14F-4D97-AF65-F5344CB8AC3E}">
        <p14:creationId xmlns:p14="http://schemas.microsoft.com/office/powerpoint/2010/main" val="319188602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2532063" y="637646"/>
            <a:ext cx="702469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 Ab7                  Bbm Gb Db           Ab7                    Gb   Db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3716" name="Rectangle 4"/>
          <p:cNvSpPr>
            <a:spLocks noChangeArrowheads="1"/>
          </p:cNvSpPr>
          <p:nvPr/>
        </p:nvSpPr>
        <p:spPr bwMode="auto">
          <a:xfrm>
            <a:off x="3311261" y="1957917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 Db7         Gb         Db                        Ab7    Gb Db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3717" name="WordArt 5"/>
          <p:cNvSpPr>
            <a:spLocks noChangeArrowheads="1" noChangeShapeType="1" noTextEdit="1"/>
          </p:cNvSpPr>
          <p:nvPr/>
        </p:nvSpPr>
        <p:spPr bwMode="auto">
          <a:xfrm>
            <a:off x="1451240" y="3517636"/>
            <a:ext cx="617537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Than to be the king of a vast domain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Or be held in sin’s dread sway.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I’d rather have Jesus than anything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This world affords today.</a:t>
            </a:r>
          </a:p>
        </p:txBody>
      </p:sp>
    </p:spTree>
    <p:extLst>
      <p:ext uri="{BB962C8B-B14F-4D97-AF65-F5344CB8AC3E}">
        <p14:creationId xmlns:p14="http://schemas.microsoft.com/office/powerpoint/2010/main" val="151496671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98376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1277"/>
            <a:ext cx="8784976" cy="3175124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sz="4800" b="1" dirty="0">
                <a:solidFill>
                  <a:schemeClr val="accent6"/>
                </a:solidFill>
              </a:rPr>
              <a:t>하나님의 </a:t>
            </a:r>
            <a:r>
              <a:rPr lang="ko-KR" altLang="en-US" sz="4800" b="1" dirty="0" smtClean="0">
                <a:solidFill>
                  <a:schemeClr val="accent6"/>
                </a:solidFill>
              </a:rPr>
              <a:t>아들 예수 </a:t>
            </a:r>
            <a:r>
              <a:rPr lang="ko-KR" altLang="en-US" sz="4800" b="1" dirty="0">
                <a:solidFill>
                  <a:schemeClr val="accent6"/>
                </a:solidFill>
              </a:rPr>
              <a:t>그리스도가 </a:t>
            </a:r>
            <a:r>
              <a:rPr lang="en-US" altLang="ko-KR" sz="4800" b="1" dirty="0" smtClean="0">
                <a:solidFill>
                  <a:schemeClr val="accent6"/>
                </a:solidFill>
              </a:rPr>
              <a:t/>
            </a:r>
            <a:br>
              <a:rPr lang="en-US" altLang="ko-KR" sz="4800" b="1" dirty="0" smtClean="0">
                <a:solidFill>
                  <a:schemeClr val="accent6"/>
                </a:solidFill>
              </a:rPr>
            </a:br>
            <a:r>
              <a:rPr lang="ko-KR" altLang="en-US" sz="4800" b="1" dirty="0" smtClean="0">
                <a:solidFill>
                  <a:schemeClr val="accent6"/>
                </a:solidFill>
              </a:rPr>
              <a:t>인간이 </a:t>
            </a:r>
            <a:r>
              <a:rPr lang="ko-KR" altLang="en-US" sz="4800" b="1" dirty="0">
                <a:solidFill>
                  <a:schemeClr val="accent6"/>
                </a:solidFill>
              </a:rPr>
              <a:t>되어 </a:t>
            </a:r>
            <a:r>
              <a:rPr lang="en-US" altLang="ko-KR" sz="4800" b="1" dirty="0" smtClean="0">
                <a:solidFill>
                  <a:schemeClr val="accent6"/>
                </a:solidFill>
              </a:rPr>
              <a:t/>
            </a:r>
            <a:br>
              <a:rPr lang="en-US" altLang="ko-KR" sz="4800" b="1" dirty="0" smtClean="0">
                <a:solidFill>
                  <a:schemeClr val="accent6"/>
                </a:solidFill>
              </a:rPr>
            </a:br>
            <a:r>
              <a:rPr lang="ko-KR" altLang="en-US" sz="4800" b="1" dirty="0" smtClean="0">
                <a:solidFill>
                  <a:schemeClr val="accent6"/>
                </a:solidFill>
              </a:rPr>
              <a:t>이땅에 </a:t>
            </a:r>
            <a:r>
              <a:rPr lang="ko-KR" altLang="en-US" sz="4800" b="1" dirty="0">
                <a:solidFill>
                  <a:schemeClr val="accent6"/>
                </a:solidFill>
              </a:rPr>
              <a:t>오셔야만 했던 이유</a:t>
            </a:r>
            <a:r>
              <a:rPr lang="en-US" b="1" dirty="0">
                <a:solidFill>
                  <a:schemeClr val="accent6"/>
                </a:solidFill>
              </a:rPr>
              <a:t/>
            </a:r>
            <a:br>
              <a:rPr lang="en-US" b="1" dirty="0">
                <a:solidFill>
                  <a:schemeClr val="accent6"/>
                </a:solidFill>
              </a:rPr>
            </a:br>
            <a:endParaRPr lang="en-US" sz="60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1871928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Eb            Bb        F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1811074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Eb            Bb        F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WordArt 5"/>
          <p:cNvSpPr>
            <a:spLocks noChangeArrowheads="1" noChangeShapeType="1" noTextEdit="1"/>
          </p:cNvSpPr>
          <p:nvPr/>
        </p:nvSpPr>
        <p:spPr bwMode="auto">
          <a:xfrm>
            <a:off x="911490" y="3517636"/>
            <a:ext cx="7318375" cy="206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Would you be free from your burden of sin?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There’s pow’r in the Blood,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pow’r in the Blood.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Would you o’er evil a victory win?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There’s wonderful pow’r in the Blood.</a:t>
            </a:r>
          </a:p>
        </p:txBody>
      </p:sp>
    </p:spTree>
    <p:extLst>
      <p:ext uri="{BB962C8B-B14F-4D97-AF65-F5344CB8AC3E}">
        <p14:creationId xmlns:p14="http://schemas.microsoft.com/office/powerpoint/2010/main" val="1981398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2532063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Eb                 Bb                F7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2471209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Eb                 Bb                F7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1" name="WordArt 5"/>
          <p:cNvSpPr>
            <a:spLocks noChangeArrowheads="1" noChangeShapeType="1" noTextEdit="1"/>
          </p:cNvSpPr>
          <p:nvPr/>
        </p:nvSpPr>
        <p:spPr bwMode="auto">
          <a:xfrm>
            <a:off x="971021" y="3517636"/>
            <a:ext cx="7246938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 is pow’r pow’r wonderworking pow’r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blood of the Lamb.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 is pow’r pow’r wonderworking pow’r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precious blood of the Lamb.</a:t>
            </a:r>
          </a:p>
        </p:txBody>
      </p:sp>
    </p:spTree>
    <p:extLst>
      <p:ext uri="{BB962C8B-B14F-4D97-AF65-F5344CB8AC3E}">
        <p14:creationId xmlns:p14="http://schemas.microsoft.com/office/powerpoint/2010/main" val="79745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1871928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Eb           Bb        F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1811074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Eb            Bb        F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1091407" y="3517636"/>
            <a:ext cx="6961188" cy="206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Would you be free from your passion and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pride? There’s pow’r in the Blood,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pow’r in the Blood.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Come for a cleansing to Calvary’s tide.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There’s wonderful pow’r in the Blood.</a:t>
            </a:r>
          </a:p>
        </p:txBody>
      </p:sp>
    </p:spTree>
    <p:extLst>
      <p:ext uri="{BB962C8B-B14F-4D97-AF65-F5344CB8AC3E}">
        <p14:creationId xmlns:p14="http://schemas.microsoft.com/office/powerpoint/2010/main" val="401382071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2532063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Eb                 Bb                F7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3716" name="Rectangle 4"/>
          <p:cNvSpPr>
            <a:spLocks noChangeArrowheads="1"/>
          </p:cNvSpPr>
          <p:nvPr/>
        </p:nvSpPr>
        <p:spPr bwMode="auto">
          <a:xfrm>
            <a:off x="2471209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Eb                 Bb               F7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3718" name="WordArt 6"/>
          <p:cNvSpPr>
            <a:spLocks noChangeArrowheads="1" noChangeShapeType="1" noTextEdit="1"/>
          </p:cNvSpPr>
          <p:nvPr/>
        </p:nvSpPr>
        <p:spPr bwMode="auto">
          <a:xfrm>
            <a:off x="971021" y="3517636"/>
            <a:ext cx="7246938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 is pow’r pow’r wonderworking pow’r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blood of the Lamb.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 is pow’r pow’r wonderworking pow’r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precious blood of the Lamb.</a:t>
            </a:r>
          </a:p>
        </p:txBody>
      </p:sp>
    </p:spTree>
    <p:extLst>
      <p:ext uri="{BB962C8B-B14F-4D97-AF65-F5344CB8AC3E}">
        <p14:creationId xmlns:p14="http://schemas.microsoft.com/office/powerpoint/2010/main" val="399513534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9" name="Rectangle 3"/>
          <p:cNvSpPr>
            <a:spLocks noChangeArrowheads="1"/>
          </p:cNvSpPr>
          <p:nvPr/>
        </p:nvSpPr>
        <p:spPr bwMode="auto">
          <a:xfrm>
            <a:off x="1871928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Eb            Bb       F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36900" name="Rectangle 4"/>
          <p:cNvSpPr>
            <a:spLocks noChangeArrowheads="1"/>
          </p:cNvSpPr>
          <p:nvPr/>
        </p:nvSpPr>
        <p:spPr bwMode="auto">
          <a:xfrm>
            <a:off x="1811074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Eb            Bb        F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36901" name="WordArt 5"/>
          <p:cNvSpPr>
            <a:spLocks noChangeArrowheads="1" noChangeShapeType="1" noTextEdit="1"/>
          </p:cNvSpPr>
          <p:nvPr/>
        </p:nvSpPr>
        <p:spPr bwMode="auto">
          <a:xfrm>
            <a:off x="1197240" y="3517636"/>
            <a:ext cx="6675438" cy="206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Would you be whiter,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much whiter than snow?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There’s pow’r in the Blood.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 stains are lost in its lifegiving flow.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There’s wonderful pow’r in the Blood.</a:t>
            </a:r>
          </a:p>
        </p:txBody>
      </p:sp>
    </p:spTree>
    <p:extLst>
      <p:ext uri="{BB962C8B-B14F-4D97-AF65-F5344CB8AC3E}">
        <p14:creationId xmlns:p14="http://schemas.microsoft.com/office/powerpoint/2010/main" val="113279422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5" name="Rectangle 3"/>
          <p:cNvSpPr>
            <a:spLocks noChangeArrowheads="1"/>
          </p:cNvSpPr>
          <p:nvPr/>
        </p:nvSpPr>
        <p:spPr bwMode="auto">
          <a:xfrm>
            <a:off x="2532063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Eb                 Bb                F7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61476" name="Rectangle 4"/>
          <p:cNvSpPr>
            <a:spLocks noChangeArrowheads="1"/>
          </p:cNvSpPr>
          <p:nvPr/>
        </p:nvSpPr>
        <p:spPr bwMode="auto">
          <a:xfrm>
            <a:off x="2471209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Eb                 Bb               F7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61478" name="WordArt 6"/>
          <p:cNvSpPr>
            <a:spLocks noChangeArrowheads="1" noChangeShapeType="1" noTextEdit="1"/>
          </p:cNvSpPr>
          <p:nvPr/>
        </p:nvSpPr>
        <p:spPr bwMode="auto">
          <a:xfrm>
            <a:off x="971021" y="3517636"/>
            <a:ext cx="7246938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 is pow’r pow’r wonderworking pow’r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blood of the Lamb.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 is pow’r pow’r wonderworking pow’r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precious blood of the Lamb.</a:t>
            </a:r>
          </a:p>
        </p:txBody>
      </p:sp>
    </p:spTree>
    <p:extLst>
      <p:ext uri="{BB962C8B-B14F-4D97-AF65-F5344CB8AC3E}">
        <p14:creationId xmlns:p14="http://schemas.microsoft.com/office/powerpoint/2010/main" val="354595190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5" name="Rectangle 3"/>
          <p:cNvSpPr>
            <a:spLocks noChangeArrowheads="1"/>
          </p:cNvSpPr>
          <p:nvPr/>
        </p:nvSpPr>
        <p:spPr bwMode="auto">
          <a:xfrm>
            <a:off x="1871928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Eb           Bb        F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66596" name="Rectangle 4"/>
          <p:cNvSpPr>
            <a:spLocks noChangeArrowheads="1"/>
          </p:cNvSpPr>
          <p:nvPr/>
        </p:nvSpPr>
        <p:spPr bwMode="auto">
          <a:xfrm>
            <a:off x="1811074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Eb            Bb        F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66597" name="WordArt 5"/>
          <p:cNvSpPr>
            <a:spLocks noChangeArrowheads="1" noChangeShapeType="1" noTextEdit="1"/>
          </p:cNvSpPr>
          <p:nvPr/>
        </p:nvSpPr>
        <p:spPr bwMode="auto">
          <a:xfrm>
            <a:off x="911490" y="3517636"/>
            <a:ext cx="726281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Would you do service for Jesus your King?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There’s in the Blood. pow’r in the Blood.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Would you live daily His praises to sing?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There’s wonderful pow’r in the Blood.</a:t>
            </a:r>
          </a:p>
        </p:txBody>
      </p:sp>
    </p:spTree>
    <p:extLst>
      <p:ext uri="{BB962C8B-B14F-4D97-AF65-F5344CB8AC3E}">
        <p14:creationId xmlns:p14="http://schemas.microsoft.com/office/powerpoint/2010/main" val="367099731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2532063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Eb                Bb                F7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67620" name="Rectangle 4"/>
          <p:cNvSpPr>
            <a:spLocks noChangeArrowheads="1"/>
          </p:cNvSpPr>
          <p:nvPr/>
        </p:nvSpPr>
        <p:spPr bwMode="auto">
          <a:xfrm>
            <a:off x="2471209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Eb                 Bb               F7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67622" name="WordArt 6"/>
          <p:cNvSpPr>
            <a:spLocks noChangeArrowheads="1" noChangeShapeType="1" noTextEdit="1"/>
          </p:cNvSpPr>
          <p:nvPr/>
        </p:nvSpPr>
        <p:spPr bwMode="auto">
          <a:xfrm>
            <a:off x="971021" y="3517636"/>
            <a:ext cx="7246938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 is pow’r pow’r wonderworking pow’r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blood of the Lamb.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 is pow’r pow’r wonderworking pow’r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precious blood of the Lamb.</a:t>
            </a:r>
          </a:p>
        </p:txBody>
      </p:sp>
    </p:spTree>
    <p:extLst>
      <p:ext uri="{BB962C8B-B14F-4D97-AF65-F5344CB8AC3E}">
        <p14:creationId xmlns:p14="http://schemas.microsoft.com/office/powerpoint/2010/main" val="276642446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16647"/>
      </p:ext>
    </p:extLst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1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1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2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2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3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3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4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4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4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596692</TotalTime>
  <Words>728</Words>
  <Application>Microsoft Office PowerPoint</Application>
  <PresentationFormat>On-screen Show (16:10)</PresentationFormat>
  <Paragraphs>167</Paragraphs>
  <Slides>54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45</vt:i4>
      </vt:variant>
      <vt:variant>
        <vt:lpstr>Slide Titles</vt:lpstr>
      </vt:variant>
      <vt:variant>
        <vt:i4>54</vt:i4>
      </vt:variant>
    </vt:vector>
  </HeadingPairs>
  <TitlesOfParts>
    <vt:vector size="111" baseType="lpstr">
      <vt:lpstr>HY견고딕</vt:lpstr>
      <vt:lpstr>HY견고딕</vt:lpstr>
      <vt:lpstr>굴림</vt:lpstr>
      <vt:lpstr>굴림</vt:lpstr>
      <vt:lpstr>맑은 고딕</vt:lpstr>
      <vt:lpstr>바탕체</vt:lpstr>
      <vt:lpstr>Arial</vt:lpstr>
      <vt:lpstr>Calibri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21_기본 디자인</vt:lpstr>
      <vt:lpstr>13_기본 디자인</vt:lpstr>
      <vt:lpstr>16_기본 디자인</vt:lpstr>
      <vt:lpstr>17_기본 디자인</vt:lpstr>
      <vt:lpstr>18_기본 디자인</vt:lpstr>
      <vt:lpstr>23_기본 디자인</vt:lpstr>
      <vt:lpstr>27_기본 디자인</vt:lpstr>
      <vt:lpstr>28_기본 디자인</vt:lpstr>
      <vt:lpstr>34_기본 디자인</vt:lpstr>
      <vt:lpstr>35_기본 디자인</vt:lpstr>
      <vt:lpstr>36_기본 디자인</vt:lpstr>
      <vt:lpstr>37_기본 디자인</vt:lpstr>
      <vt:lpstr>38_기본 디자인</vt:lpstr>
      <vt:lpstr>14_기본 디자인</vt:lpstr>
      <vt:lpstr>15_기본 디자인</vt:lpstr>
      <vt:lpstr>19_기본 디자인</vt:lpstr>
      <vt:lpstr>20_기본 디자인</vt:lpstr>
      <vt:lpstr>22_기본 디자인</vt:lpstr>
      <vt:lpstr>24_기본 디자인</vt:lpstr>
      <vt:lpstr>29_기본 디자인</vt:lpstr>
      <vt:lpstr>31_기본 디자인</vt:lpstr>
      <vt:lpstr>32_기본 디자인</vt:lpstr>
      <vt:lpstr>7_기본 디자인</vt:lpstr>
      <vt:lpstr>8_기본 디자인</vt:lpstr>
      <vt:lpstr>9_기본 디자인</vt:lpstr>
      <vt:lpstr>33_기본 디자인</vt:lpstr>
      <vt:lpstr>39_기본 디자인</vt:lpstr>
      <vt:lpstr>40_기본 디자인</vt:lpstr>
      <vt:lpstr>41_기본 디자인</vt:lpstr>
      <vt:lpstr>42_기본 디자인</vt:lpstr>
      <vt:lpstr>하나님이 꿈꾸는 교회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(히 2:4)  하나님도 표적들과 기사들과 여러 가지 능력과 및 자기의 뜻을 따라 성령이 나누어 주신 것으로써 그들과 함께 증언하셨느니라 (히 2:5)  하나님이 우리가 말하는 바 장차 올 세상을 천사들에게 복종하게 하심이 아니니라 (히 2:6)  그러나 누구인가가 어디에서 증언하여 이르되 사람이 무엇이기에 주께서 그를 생각하시며 인자가 무엇이기에 주께서 그를 돌보시나이까 </vt:lpstr>
      <vt:lpstr> (히 2:7)  그를 잠시 동안 천사보다 못하게 하시며 영광과 존귀로 관을 씌우시며 (히 2:8)  만물을 그 발 아래에 복종하게 하셨느니라 하였으니 만물로 그에게 복종하게 하셨은즉 복종하지 않은 것이 하나도 없어야 하겠으나 지금 우리가 만물이 아직 그에게 복종하고 있는 것을 보지 못하고 </vt:lpstr>
      <vt:lpstr>    (히 2:9)  오직 우리가 천사들보다 잠시 동안 못하게 하심을 입은 자 곧 죽음의 고난 받으심으로 말미암아 영광과 존귀로 관을 쓰신 예수를 보니 이를 행하심은 하나님의 은혜로 말미암아 모든 사람을 위하여 죽음을 맛보려 하심이라  (히 2:10)  그러므로 만물이 그를 위하고 또한 그로 말미암은 이가 많은 아들들을 이끌어 영광에 들어가게 하시는 일에 그들의 구원의 창시자를 고난을 통하여 온전하게 하심이 합당하도다  </vt:lpstr>
      <vt:lpstr>(히 2:11)  거룩하게 하시는 이와 거룩하게 함을 입은 자들이 다 한 근원에서 난지라 그러므로 형제라 부르시기를 부끄러워하지 아니하시고 (히 2:12)  이르시되 내가 주의 이름을 내 형제들에게 선포하고 내가 주를 교회 중에서 찬송하리라 하셨으며 </vt:lpstr>
      <vt:lpstr>  (히 2:13)  또 다시 내가 그를 의지하리라 하시고 또 다시 볼지어다 나와 및 하나님께서 내게 주신 자녀라 하셨으니 (히 2:14)  자녀들은 혈과 육에 속하였으매 그도 또한 같은 모양으로 혈과 육을 함께 지니심은 죽음을 통하여 죽음의 세력을 잡은 자 곧 마귀를 멸하시며 (히 2:15)  또 죽기를 무서워하므로 한평생 매여 종 노릇 하는 모든 자들을 놓아 주려 하심이니 </vt:lpstr>
      <vt:lpstr>(히 2:16)  이는 확실히 천사들을 붙들어 주려 하심이 아니요 오직 아브라함의 자손을 붙들어 주려 하심이라 (히 2:17)  그러므로 그가 범사에 형제들과 같이 되심이 마땅하도다 이는 하나님의 일에 자비하고 신실한 대제사장이 되어 백성의 죄를 속량하려 하심이라 (히 2:18)  그가 시험을 받아 고난을 당하셨은즉 시험 받는 자들을 능히 도우실 수 있느니라 </vt:lpstr>
      <vt:lpstr>  (시 8:4)  사람이 무엇이기에 주께서 그를 생각하시며 인자가 무엇이기에 주께서 그를 돌보시나이까 (시 8:5)  그를 하나님보다 조금 못하게 하시고 영화와 존귀로 관을 씌우셨나이다 (시 8:6)  주의 손으로 만드신 것을 다스리게 하시고 만물을 그의 발 아래 두셨으니 </vt:lpstr>
      <vt:lpstr>(시 8:7)  곧 모든 소와 양과 들짐승이며  (시 8:8)  공중의 새와 바다의 물고기와 바닷길에 다니는 것이니이다 (시 8:9)  여호와 우리 주여 주의 이름이 온 땅에 어찌 그리 아름다운지요 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하나님의 아들 예수 그리스도가  인간이 되어  이땅에 오셔야만 했던 이유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admin</cp:lastModifiedBy>
  <cp:revision>6221</cp:revision>
  <dcterms:created xsi:type="dcterms:W3CDTF">2008-11-11T01:40:04Z</dcterms:created>
  <dcterms:modified xsi:type="dcterms:W3CDTF">2017-05-01T05:59:43Z</dcterms:modified>
</cp:coreProperties>
</file>