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3821" r:id="rId29"/>
    <p:sldMasterId id="2147493823" r:id="rId30"/>
    <p:sldMasterId id="2147493825" r:id="rId31"/>
    <p:sldMasterId id="2147493827" r:id="rId32"/>
    <p:sldMasterId id="2147493829" r:id="rId33"/>
    <p:sldMasterId id="2147493831" r:id="rId34"/>
    <p:sldMasterId id="2147493833" r:id="rId35"/>
    <p:sldMasterId id="2147493835" r:id="rId36"/>
    <p:sldMasterId id="2147493837" r:id="rId37"/>
    <p:sldMasterId id="2147493839" r:id="rId38"/>
    <p:sldMasterId id="2147493841" r:id="rId39"/>
    <p:sldMasterId id="2147493843" r:id="rId40"/>
  </p:sldMasterIdLst>
  <p:notesMasterIdLst>
    <p:notesMasterId r:id="rId97"/>
  </p:notesMasterIdLst>
  <p:handoutMasterIdLst>
    <p:handoutMasterId r:id="rId98"/>
  </p:handoutMasterIdLst>
  <p:sldIdLst>
    <p:sldId id="4577" r:id="rId41"/>
    <p:sldId id="4578" r:id="rId42"/>
    <p:sldId id="4595" r:id="rId43"/>
    <p:sldId id="8069" r:id="rId44"/>
    <p:sldId id="8070" r:id="rId45"/>
    <p:sldId id="8071" r:id="rId46"/>
    <p:sldId id="8072" r:id="rId47"/>
    <p:sldId id="8073" r:id="rId48"/>
    <p:sldId id="8074" r:id="rId49"/>
    <p:sldId id="8075" r:id="rId50"/>
    <p:sldId id="4624" r:id="rId51"/>
    <p:sldId id="8153" r:id="rId52"/>
    <p:sldId id="8094" r:id="rId53"/>
    <p:sldId id="8095" r:id="rId54"/>
    <p:sldId id="8096" r:id="rId55"/>
    <p:sldId id="8097" r:id="rId56"/>
    <p:sldId id="8098" r:id="rId57"/>
    <p:sldId id="4060" r:id="rId58"/>
    <p:sldId id="4245" r:id="rId59"/>
    <p:sldId id="7722" r:id="rId60"/>
    <p:sldId id="7723" r:id="rId61"/>
    <p:sldId id="7724" r:id="rId62"/>
    <p:sldId id="7661" r:id="rId63"/>
    <p:sldId id="7864" r:id="rId64"/>
    <p:sldId id="7866" r:id="rId65"/>
    <p:sldId id="7865" r:id="rId66"/>
    <p:sldId id="8175" r:id="rId67"/>
    <p:sldId id="8176" r:id="rId68"/>
    <p:sldId id="8179" r:id="rId69"/>
    <p:sldId id="8180" r:id="rId70"/>
    <p:sldId id="8178" r:id="rId71"/>
    <p:sldId id="8185" r:id="rId72"/>
    <p:sldId id="8183" r:id="rId73"/>
    <p:sldId id="8186" r:id="rId74"/>
    <p:sldId id="8184" r:id="rId75"/>
    <p:sldId id="4599" r:id="rId76"/>
    <p:sldId id="8188" r:id="rId77"/>
    <p:sldId id="8189" r:id="rId78"/>
    <p:sldId id="8190" r:id="rId79"/>
    <p:sldId id="4635" r:id="rId80"/>
    <p:sldId id="8191" r:id="rId81"/>
    <p:sldId id="8192" r:id="rId82"/>
    <p:sldId id="8193" r:id="rId83"/>
    <p:sldId id="8194" r:id="rId84"/>
    <p:sldId id="8195" r:id="rId85"/>
    <p:sldId id="8196" r:id="rId86"/>
    <p:sldId id="8197" r:id="rId87"/>
    <p:sldId id="8198" r:id="rId88"/>
    <p:sldId id="8199" r:id="rId89"/>
    <p:sldId id="7931" r:id="rId90"/>
    <p:sldId id="4638" r:id="rId91"/>
    <p:sldId id="4830" r:id="rId92"/>
    <p:sldId id="4602" r:id="rId93"/>
    <p:sldId id="4603" r:id="rId94"/>
    <p:sldId id="4604" r:id="rId95"/>
    <p:sldId id="4827" r:id="rId9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75" autoAdjust="0"/>
    <p:restoredTop sz="95214" autoAdjust="0"/>
  </p:normalViewPr>
  <p:slideViewPr>
    <p:cSldViewPr>
      <p:cViewPr varScale="1">
        <p:scale>
          <a:sx n="79" d="100"/>
          <a:sy n="79" d="100"/>
        </p:scale>
        <p:origin x="402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84" Type="http://schemas.openxmlformats.org/officeDocument/2006/relationships/slide" Target="slides/slide44.xml"/><Relationship Id="rId89" Type="http://schemas.openxmlformats.org/officeDocument/2006/relationships/slide" Target="slides/slide4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0.xml"/><Relationship Id="rId95" Type="http://schemas.openxmlformats.org/officeDocument/2006/relationships/slide" Target="slides/slide5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80" Type="http://schemas.openxmlformats.org/officeDocument/2006/relationships/slide" Target="slides/slide40.xml"/><Relationship Id="rId85" Type="http://schemas.openxmlformats.org/officeDocument/2006/relationships/slide" Target="slides/slide4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slide" Target="slides/slide43.xml"/><Relationship Id="rId88" Type="http://schemas.openxmlformats.org/officeDocument/2006/relationships/slide" Target="slides/slide48.xml"/><Relationship Id="rId91" Type="http://schemas.openxmlformats.org/officeDocument/2006/relationships/slide" Target="slides/slide51.xml"/><Relationship Id="rId96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slide" Target="slides/slide41.xml"/><Relationship Id="rId86" Type="http://schemas.openxmlformats.org/officeDocument/2006/relationships/slide" Target="slides/slide46.xml"/><Relationship Id="rId94" Type="http://schemas.openxmlformats.org/officeDocument/2006/relationships/slide" Target="slides/slide5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6" Type="http://schemas.openxmlformats.org/officeDocument/2006/relationships/slide" Target="slides/slide36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92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66" Type="http://schemas.openxmlformats.org/officeDocument/2006/relationships/slide" Target="slides/slide26.xml"/><Relationship Id="rId87" Type="http://schemas.openxmlformats.org/officeDocument/2006/relationships/slide" Target="slides/slide47.xml"/><Relationship Id="rId61" Type="http://schemas.openxmlformats.org/officeDocument/2006/relationships/slide" Target="slides/slide21.xml"/><Relationship Id="rId82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6.xml"/><Relationship Id="rId77" Type="http://schemas.openxmlformats.org/officeDocument/2006/relationships/slide" Target="slides/slide37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93" Type="http://schemas.openxmlformats.org/officeDocument/2006/relationships/slide" Target="slides/slide53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31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708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6046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537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20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21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71AFFC-41A9-4B88-A6A2-9435C165C76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8660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71AFFC-41A9-4B88-A6A2-9435C165C76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4467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371AFFC-41A9-4B88-A6A2-9435C165C76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0884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9475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979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5874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6557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4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4093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415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84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2B908FA-BEB8-4A1A-9650-E617D04ECF08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27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 smtClean="0"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 smtClean="0"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397C0447-BBE3-4AC0-9B2A-16D3CEECD74E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50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2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 smtClean="0"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 smtClean="0"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397C0447-BBE3-4AC0-9B2A-16D3CEECD74E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1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2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 smtClean="0"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 smtClean="0"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397C0447-BBE3-4AC0-9B2A-16D3CEECD74E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199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2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7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83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779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233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3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01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3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505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3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00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4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90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4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2A90369-B4A3-4048-8069-6101CEC9E244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83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4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4.png"/><Relationship Id="rId5" Type="http://schemas.openxmlformats.org/officeDocument/2006/relationships/control" Target="../activeX/activeX4.xml"/><Relationship Id="rId10" Type="http://schemas.openxmlformats.org/officeDocument/2006/relationships/image" Target="../media/image23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</a:t>
            </a:r>
            <a:r>
              <a:rPr lang="ko-KR" altLang="en-US" sz="8000" b="1" dirty="0" smtClean="0">
                <a:latin typeface="+mn-ea"/>
                <a:ea typeface="+mn-ea"/>
              </a:rPr>
              <a:t>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</a:t>
            </a:r>
            <a:r>
              <a:rPr lang="en-US" altLang="ko-KR" sz="8000" b="1" dirty="0" smtClean="0">
                <a:latin typeface="+mn-ea"/>
                <a:ea typeface="+mn-ea"/>
              </a:rPr>
              <a:t>:1-14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옛적에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선지자들을 통하여 여러 부분과 여러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모양으로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우리 조상들에게 말씀하신 하나님이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모든 날 마지막에는 아들을 통하여 우리에게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말씀하셨으니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 아들을 만유의 상속자로 세우시고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또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그로 말미암아 모든 세계를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지으셨느니라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하나님의 영광의 광채시요 그 본체의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형상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이시라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그의 능력의 말씀으로 만물을 붙드시며 죄를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정결하게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하는 일을 하시고 높은 곳에 계신 지극히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크신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이의 우편에 앉으셨느니라</a:t>
            </a: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350" name="Picture 14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408" name="Picture 5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7093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094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095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096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097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098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천사보다 훨씬 뛰어남은 그들보다 더욱 아름다운 이름을 기업으로 얻으심이니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하나님께서 </a:t>
            </a:r>
            <a:r>
              <a:rPr lang="ko-KR" altLang="en-US" sz="3200" b="1" dirty="0"/>
              <a:t>어느 때에 천사 중 누구에게 너는 내 아들이라 오늘 내가 너를 낳았다 하셨으며 또 다시 나는 그에게 아버지가 되고 그는 내게 아들이 되리라 </a:t>
            </a:r>
            <a:r>
              <a:rPr lang="ko-KR" altLang="en-US" sz="3200" b="1" dirty="0" smtClean="0"/>
              <a:t>하셨느냐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그가 맏아들을 이끌어 세상에 다시 들어오게 하실 때에 하나님의 모든 천사들은 그에게 경배할지어다 </a:t>
            </a:r>
            <a:r>
              <a:rPr lang="ko-KR" altLang="en-US" sz="3200" b="1" dirty="0" smtClean="0"/>
              <a:t>말씀하시며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천사들에 관하여는 그는 그의 천사들을 바람으로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그의 사역자들을 불꽃으로 삼으시느니라 </a:t>
            </a:r>
            <a:r>
              <a:rPr lang="ko-KR" altLang="en-US" sz="3200" b="1" dirty="0" smtClean="0"/>
              <a:t>하셨으되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아들에 </a:t>
            </a:r>
            <a:r>
              <a:rPr lang="ko-KR" altLang="en-US" sz="3200" b="1" dirty="0"/>
              <a:t>관하여는 하나님이여 주의 보좌는 영영하며 주의 나라의 규는 공평한 규이니이다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주께서 </a:t>
            </a:r>
            <a:r>
              <a:rPr lang="ko-KR" altLang="en-US" sz="3200" b="1" dirty="0"/>
              <a:t>의를 사랑하시고 불법을 미워하셨으니 그러므로 하나님 곧 주의 하나님이 즐거움의 기름을 주께 부어 주를 동류들보다 뛰어나게 하셨도다 하였고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주여 태초에 주께서 땅의 기초를 두셨으며 하늘도 주의 손으로 지으신 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그것들은 </a:t>
            </a:r>
            <a:r>
              <a:rPr lang="ko-KR" altLang="en-US" sz="3200" b="1" dirty="0"/>
              <a:t>멸망할 것이나 오직 주는 영존할 것이요 그것들은 다 옷과 같이 낡아지리니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의복처럼 </a:t>
            </a:r>
            <a:r>
              <a:rPr lang="ko-KR" altLang="en-US" sz="3200" b="1" dirty="0"/>
              <a:t>갈아입을 것이요 그것들은 옷과 같이 변할 것이나 주는 여전하여 연대가 다함이 없으리라 하였으나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어느 </a:t>
            </a:r>
            <a:r>
              <a:rPr lang="ko-KR" altLang="en-US" sz="3200" b="1" dirty="0"/>
              <a:t>때에 천사 중 누구에게 내가 네 원수로 네 발등상이 되게 하기까지 너는 내 우편에 앉아 있으라 하셨느냐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모든 </a:t>
            </a:r>
            <a:r>
              <a:rPr lang="ko-KR" altLang="en-US" sz="3200" b="1" dirty="0"/>
              <a:t>천사들은 섬기는 영으로서 구원 받을 상속자들을 위하여 섬기라고 보내심이 아니냐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그가 내게 말하기를 이 말은 신실하고 참된지라 주 곧 선지자들의 영의 하나님이 그의 종들에게 반드시 속히 되어질 일을 보이시려고 그의 천사를 보내셨도다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내가 속히 오리니 이 두루마리의 예언의 말씀을 지키는 자는 복이 있으리라 하더라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smtClean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이것들을 </a:t>
            </a:r>
            <a:r>
              <a:rPr lang="ko-KR" altLang="en-US" sz="3200" b="1" dirty="0"/>
              <a:t>보고 들은 자는 나 요한이니 내가 듣고 볼 때에 이 일을 내게 보이던 천사의 발 앞에 경배하려고 엎드렸더니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내게 말하기를 나는 너와 네 형제 선지자들과 또 이 두루마리의 말을 지키는 자들과 함께 된 종이니 그리하지 말고 하나님께 경배하라 하더라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7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0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7260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태초에 </a:t>
            </a:r>
            <a:r>
              <a:rPr lang="ko-KR" altLang="en-US" sz="3200" b="1" dirty="0"/>
              <a:t>말씀이 계시니라 이 말씀이 하나님과 함께 계셨으니 이 말씀은 곧 하나님이시니라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태초에 하나님과 함께 계셨고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835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근본 하나님의 본체시나 하나님과 동등됨을 </a:t>
            </a:r>
            <a:r>
              <a:rPr lang="en-US" altLang="ko-KR" sz="3200" b="1" dirty="0"/>
              <a:t>2)</a:t>
            </a:r>
            <a:r>
              <a:rPr lang="ko-KR" altLang="en-US" sz="3200" b="1" dirty="0"/>
              <a:t>취할 것으로 여기지 아니하시고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오히려 </a:t>
            </a:r>
            <a:r>
              <a:rPr lang="ko-KR" altLang="en-US" sz="3200" b="1" dirty="0"/>
              <a:t>자기를 비워 종의 형체를 가지사 사람들과 같이 되셨고 </a:t>
            </a:r>
            <a:r>
              <a:rPr lang="en-US" altLang="ko-KR" sz="3200" b="1" smtClean="0"/>
              <a:t/>
            </a:r>
            <a:br>
              <a:rPr lang="en-US" altLang="ko-KR" sz="3200" b="1" smtClean="0"/>
            </a:br>
            <a:r>
              <a:rPr lang="en-US" altLang="ko-KR" sz="3200" b="1" smtClean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사람의 </a:t>
            </a:r>
            <a:r>
              <a:rPr lang="ko-KR" altLang="en-US" sz="3200" b="1" dirty="0"/>
              <a:t>모양으로 나타나사 자기를 낮추시고 죽기까지 복종하셨으니 곧 십자가에 죽으심이라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7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0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1937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7260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이러므로 </a:t>
            </a:r>
            <a:r>
              <a:rPr lang="ko-KR" altLang="en-US" sz="3200" b="1" dirty="0"/>
              <a:t>하나님이 그를 지극히 높여 모든 이름 위에 뛰어난 이름을 주사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2:10)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하늘에 </a:t>
            </a:r>
            <a:r>
              <a:rPr lang="ko-KR" altLang="en-US" sz="3200" b="1" dirty="0"/>
              <a:t>있는 자들과 땅에 있는 자들과 땅 아래에 있는 자들로 모든 무릎을 예수의 이름에 꿇게 하시고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2:11)	</a:t>
            </a:r>
            <a:r>
              <a:rPr lang="ko-KR" altLang="en-US" sz="3200" b="1" dirty="0" smtClean="0"/>
              <a:t>모든 </a:t>
            </a:r>
            <a:r>
              <a:rPr lang="ko-KR" altLang="en-US" sz="3200" b="1" dirty="0"/>
              <a:t>입으로 예수 그리스도를 주라 시인하여 하나님 아버지께 영광을 돌리게 하셨느니라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290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7260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태초에 </a:t>
            </a:r>
            <a:r>
              <a:rPr lang="ko-KR" altLang="en-US" sz="3200" b="1" dirty="0"/>
              <a:t>말씀이 계시니라 이 </a:t>
            </a:r>
            <a:r>
              <a:rPr lang="ko-KR" altLang="en-US" sz="3200" b="1" dirty="0" smtClean="0"/>
              <a:t>말씀이 </a:t>
            </a:r>
            <a:r>
              <a:rPr lang="ko-KR" altLang="en-US" sz="3200" b="1" dirty="0"/>
              <a:t>하나님과 함께 계셨으니 이 말씀은 곧 하나님이시니라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태초에 하나님과 함께 계셨고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만물이 </a:t>
            </a:r>
            <a:r>
              <a:rPr lang="ko-KR" altLang="en-US" sz="3200" b="1" dirty="0"/>
              <a:t>그로 말미암아 지은 바 되었으니 지은 것이 하나도 그가 없이는 된 것이 없느니라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6354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골 </a:t>
            </a:r>
            <a:r>
              <a:rPr lang="en-US" altLang="ko-KR" sz="3200" b="1" dirty="0"/>
              <a:t>1:15)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보이지 아니하는 하나님의 형상이시요 모든 피조물보다 먼저 나신 이시니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골 </a:t>
            </a:r>
            <a:r>
              <a:rPr lang="en-US" altLang="ko-KR" sz="3200" b="1" dirty="0"/>
              <a:t>1:16)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만물이 </a:t>
            </a:r>
            <a:r>
              <a:rPr lang="ko-KR" altLang="en-US" sz="3200" b="1" dirty="0"/>
              <a:t>그에게서 창조되되 하늘과 땅에서 보이는 것들과 보이지 않는 것들과 혹은 왕권들이나 주권들이나 통치자들이나 권세들이나 만물이 다 그로 말미암고 그를 위하여 창조되었고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골 </a:t>
            </a:r>
            <a:r>
              <a:rPr lang="en-US" altLang="ko-KR" sz="3200" b="1" dirty="0"/>
              <a:t>1:17)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그가 만물보다 먼저 계시고 만물이 그 안에 함께 섰느니라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7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0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13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20:28)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인자가 </a:t>
            </a:r>
            <a:r>
              <a:rPr lang="ko-KR" altLang="en-US" sz="3200" b="1" dirty="0"/>
              <a:t>온 것은 섬김을 받으려 함이 아니라 도리어 섬기려 하고 자기 목숨을 많은 사람의 대속물로 주려 </a:t>
            </a:r>
            <a:r>
              <a:rPr lang="ko-KR" altLang="en-US" sz="3200" b="1" dirty="0" smtClean="0"/>
              <a:t>함이니라</a:t>
            </a: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26:26)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그들이 </a:t>
            </a:r>
            <a:r>
              <a:rPr lang="ko-KR" altLang="en-US" sz="3200" b="1" dirty="0"/>
              <a:t>먹을 때에 예수께서 떡을 가지사 축복하시고 떼어 제자들에게 주시며 이르시되 받아서 먹으라 이것은 내 몸이니라 하시고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7500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26:27)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잔을 가지사 감사 기도 하시고 그들에게 주시며 이르시되 너희가 다 이것을 마시라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26:28)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이것은 </a:t>
            </a:r>
            <a:r>
              <a:rPr lang="ko-KR" altLang="en-US" sz="3200" b="1" dirty="0"/>
              <a:t>죄 사함을 얻게 하려고 많은 사람을 위하여 흘리는 바 나의 피 곧 언약의 피니라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831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막 </a:t>
            </a:r>
            <a:r>
              <a:rPr lang="en-US" altLang="ko-KR" sz="3200" b="1" dirty="0"/>
              <a:t>16:19)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주 </a:t>
            </a:r>
            <a:r>
              <a:rPr lang="ko-KR" altLang="en-US" sz="3200" b="1" dirty="0"/>
              <a:t>예수께서 말씀을 마치신 후에 하늘로 올려지사 하나님 우편에 앉으시니라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행 </a:t>
            </a:r>
            <a:r>
              <a:rPr lang="en-US" altLang="ko-KR" sz="3200" b="1" dirty="0"/>
              <a:t>7:55)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스데반이 </a:t>
            </a:r>
            <a:r>
              <a:rPr lang="ko-KR" altLang="en-US" sz="3200" b="1" dirty="0"/>
              <a:t>성령 충만하여 하늘을 우러러 주목하여 하나님의 영광과 및 예수께서 하나님 우편에 서신 것을 보고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행 </a:t>
            </a:r>
            <a:r>
              <a:rPr lang="en-US" altLang="ko-KR" sz="3200" b="1" dirty="0"/>
              <a:t>7:56)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말하되 </a:t>
            </a:r>
            <a:r>
              <a:rPr lang="ko-KR" altLang="en-US" sz="3200" b="1" dirty="0"/>
              <a:t>보라 하늘이 열리고 인자가 하나님 우편에 서신 것을 보노라 한대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6840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골 </a:t>
            </a:r>
            <a:r>
              <a:rPr lang="en-US" altLang="ko-KR" sz="3200" b="1" dirty="0"/>
              <a:t>1:16)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만물이 </a:t>
            </a:r>
            <a:r>
              <a:rPr lang="ko-KR" altLang="en-US" sz="3200" b="1" dirty="0"/>
              <a:t>그에게서 창조되되 하늘과 땅에서 보이는 것들과 보이지 않는 것들과 혹은 왕권들이나 주권들이나 통치자들이나 권세들이나 만물이 다 그로 말미암고 그를 위하여 창조되었고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골 </a:t>
            </a:r>
            <a:r>
              <a:rPr lang="en-US" altLang="ko-KR" sz="3200" b="1" dirty="0"/>
              <a:t>1:17)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그가 만물보다 먼저 계시고 만물이 그 안에 함께 섰느니라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6496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619-1 복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45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19-2 복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83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19-3 복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88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6000" b="1" dirty="0" smtClean="0">
                <a:solidFill>
                  <a:schemeClr val="accent6"/>
                </a:solidFill>
              </a:rPr>
              <a:t>하나님의 아들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>, </a:t>
            </a:r>
            <a:br>
              <a:rPr lang="en-US" altLang="ko-KR" sz="6000" b="1" dirty="0" smtClean="0">
                <a:solidFill>
                  <a:schemeClr val="accent6"/>
                </a:solidFill>
              </a:rPr>
            </a:br>
            <a:r>
              <a:rPr lang="ko-KR" altLang="en-US" sz="6000" b="1" dirty="0" smtClean="0">
                <a:solidFill>
                  <a:schemeClr val="accent6"/>
                </a:solidFill>
              </a:rPr>
              <a:t>예수 그리스도의 뛰어남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/>
            </a:r>
            <a:br>
              <a:rPr lang="en-US" altLang="ko-KR" sz="6000" b="1" dirty="0" smtClean="0">
                <a:solidFill>
                  <a:schemeClr val="accent6"/>
                </a:solidFill>
              </a:rPr>
            </a:br>
            <a:r>
              <a:rPr lang="en-US" altLang="ko-KR" sz="6000" b="1" dirty="0" smtClean="0">
                <a:solidFill>
                  <a:schemeClr val="accent6"/>
                </a:solidFill>
              </a:rPr>
              <a:t>(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천사와 비교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>)</a:t>
            </a: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913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124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53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361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96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846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775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42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6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594901</TotalTime>
  <Words>176</Words>
  <Application>Microsoft Office PowerPoint</Application>
  <PresentationFormat>On-screen Show (16:10)</PresentationFormat>
  <Paragraphs>94</Paragraphs>
  <Slides>56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40</vt:i4>
      </vt:variant>
      <vt:variant>
        <vt:lpstr>Slide Titles</vt:lpstr>
      </vt:variant>
      <vt:variant>
        <vt:i4>56</vt:i4>
      </vt:variant>
    </vt:vector>
  </HeadingPairs>
  <TitlesOfParts>
    <vt:vector size="107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7_기본 디자인</vt:lpstr>
      <vt:lpstr>8_기본 디자인</vt:lpstr>
      <vt:lpstr>9_기본 디자인</vt:lpstr>
      <vt:lpstr>기본 디자인</vt:lpstr>
      <vt:lpstr>4_기본 디자인</vt:lpstr>
      <vt:lpstr>5_기본 디자인</vt:lpstr>
      <vt:lpstr>6_기본 디자인</vt:lpstr>
      <vt:lpstr>10_기본 디자인</vt:lpstr>
      <vt:lpstr>11_기본 디자인</vt:lpstr>
      <vt:lpstr>12_기본 디자인</vt:lpstr>
      <vt:lpstr>25_기본 디자인</vt:lpstr>
      <vt:lpstr>26_기본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(히 1:4)  그가 천사보다 훨씬 뛰어남은 그들보다 더욱 아름다운 이름을 기업으로 얻으심이니 (히 1:5)  하나님께서 어느 때에 천사 중 누구에게 너는 내 아들이라 오늘 내가 너를 낳았다 하셨으며 또 다시 나는 그에게 아버지가 되고 그는 내게 아들이 되리라 하셨느냐 (히 1:6)  또 그가 맏아들을 이끌어 세상에 다시 들어오게 하실 때에 하나님의 모든 천사들은 그에게 경배할지어다 말씀하시며 </vt:lpstr>
      <vt:lpstr>  (히 1:7)  또 천사들에 관하여는 그는 그의 천사들을 바람으로, 그의 사역자들을 불꽃으로 삼으시느니라 하셨으되 (히 1:8)  아들에 관하여는 하나님이여 주의 보좌는 영영하며 주의 나라의 규는 공평한 규이니이다    (히 1:9)  주께서 의를 사랑하시고 불법을 미워하셨으니 그러므로 하나님 곧 주의 하나님이 즐거움의 기름을 주께 부어 주를 동류들보다 뛰어나게 하셨도다 하였고 </vt:lpstr>
      <vt:lpstr>(히 1:10)  또 주여 태초에 주께서 땅의 기초를 두셨으며 하늘도 주의 손으로 지으신 바라 (히 1:11)  그것들은 멸망할 것이나 오직 주는 영존할 것이요 그것들은 다 옷과 같이 낡아지리니 (히 1:12)  의복처럼 갈아입을 것이요 그것들은 옷과 같이 변할 것이나 주는 여전하여 연대가 다함이 없으리라 하였으나 </vt:lpstr>
      <vt:lpstr>(히 1:13)  어느 때에 천사 중 누구에게 내가 네 원수로 네 발등상이 되게 하기까지 너는 내 우편에 앉아 있으라 하셨느냐 (히 1:14)  모든 천사들은 섬기는 영으로서 구원 받을 상속자들을 위하여 섬기라고 보내심이 아니냐 </vt:lpstr>
      <vt:lpstr>(계 22:6)  또 그가 내게 말하기를 이 말은 신실하고 참된지라 주 곧 선지자들의 영의 하나님이 그의 종들에게 반드시 속히 되어질 일을 보이시려고 그의 천사를 보내셨도다 (계 22:7)  보라 내가 속히 오리니 이 두루마리의 예언의 말씀을 지키는 자는 복이 있으리라 하더라 </vt:lpstr>
      <vt:lpstr>(계 22:8)  이것들을 보고 들은 자는 나 요한이니 내가 듣고 볼 때에 이 일을 내게 보이던 천사의 발 앞에 경배하려고 엎드렸더니  (계 22:9)  그가 내게 말하기를 나는 너와 네 형제 선지자들과 또 이 두루마리의 말을 지키는 자들과 함께 된 종이니 그리하지 말고 하나님께 경배하라 하더라 </vt:lpstr>
      <vt:lpstr>(요 1:1)  태초에 말씀이 계시니라 이 말씀이 하나님과 함께 계셨으니 이 말씀은 곧 하나님이시니라 (요 1:2)  그가 태초에 하나님과 함께 계셨고  </vt:lpstr>
      <vt:lpstr> (빌 2:6)  그는 근본 하나님의 본체시나 하나님과 동등됨을 2)취할 것으로 여기지 아니하시고 (빌 2:7)  오히려 자기를 비워 종의 형체를 가지사 사람들과 같이 되셨고  (빌 2:8)  사람의 모양으로 나타나사 자기를 낮추시고 죽기까지 복종하셨으니 곧 십자가에 죽으심이라 </vt:lpstr>
      <vt:lpstr>(빌 2:9)  이러므로 하나님이 그를 지극히 높여 모든 이름 위에 뛰어난 이름을 주사 (빌 2:10)  하늘에 있는 자들과 땅에 있는 자들과 땅 아래에 있는 자들로 모든 무릎을 예수의 이름에 꿇게 하시고 (빌 2:11) 모든 입으로 예수 그리스도를 주라 시인하여 하나님 아버지께 영광을 돌리게 하셨느니라 </vt:lpstr>
      <vt:lpstr>(요 1:1)  태초에 말씀이 계시니라 이 말씀이 하나님과 함께 계셨으니 이 말씀은 곧 하나님이시니라 (요 1:2)  그가 태초에 하나님과 함께 계셨고 (요 1:3)  만물이 그로 말미암아 지은 바 되었으니 지은 것이 하나도 그가 없이는 된 것이 없느니라 </vt:lpstr>
      <vt:lpstr>   (골 1:15)  그는 보이지 아니하는 하나님의 형상이시요 모든 피조물보다 먼저 나신 이시니 (골 1:16)  만물이 그에게서 창조되되 하늘과 땅에서 보이는 것들과 보이지 않는 것들과 혹은 왕권들이나 주권들이나 통치자들이나 권세들이나 만물이 다 그로 말미암고 그를 위하여 창조되었고 (골 1:17)  또한 그가 만물보다 먼저 계시고 만물이 그 안에 함께 섰느니라 </vt:lpstr>
      <vt:lpstr>(마 20:28)  인자가 온 것은 섬김을 받으려 함이 아니라 도리어 섬기려 하고 자기 목숨을 많은 사람의 대속물로 주려 함이니라 (마 26:26)  그들이 먹을 때에 예수께서 떡을 가지사 축복하시고 떼어 제자들에게 주시며 이르시되 받아서 먹으라 이것은 내 몸이니라 하시고 </vt:lpstr>
      <vt:lpstr> (마 26:27)  또 잔을 가지사 감사 기도 하시고 그들에게 주시며 이르시되 너희가 다 이것을 마시라 (마 26:28)  이것은 죄 사함을 얻게 하려고 많은 사람을 위하여 흘리는 바 나의 피 곧 언약의 피니라 </vt:lpstr>
      <vt:lpstr>(막 16:19)  주 예수께서 말씀을 마치신 후에 하늘로 올려지사 하나님 우편에 앉으시니라 (행 7:55)  스데반이 성령 충만하여 하늘을 우러러 주목하여 하나님의 영광과 및 예수께서 하나님 우편에 서신 것을 보고 (행 7:56)  말하되 보라 하늘이 열리고 인자가 하나님 우편에 서신 것을 보노라 한대 </vt:lpstr>
      <vt:lpstr>(골 1:16)  만물이 그에게서 창조되되 하늘과 땅에서 보이는 것들과 보이지 않는 것들과 혹은 왕권들이나 주권들이나 통치자들이나 권세들이나 만물이 다 그로 말미암고 그를 위하여 창조되었고 (골 1:17)  또한 그가 만물보다 먼저 계시고 만물이 그 안에 함께 섰느니라 </vt:lpstr>
      <vt:lpstr>찬양대 </vt:lpstr>
      <vt:lpstr>PowerPoint Presentation</vt:lpstr>
      <vt:lpstr>PowerPoint Presentation</vt:lpstr>
      <vt:lpstr>PowerPoint Presentation</vt:lpstr>
      <vt:lpstr>하나님의 아들,  예수 그리스도의 뛰어남 (천사와 비교)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6216</cp:revision>
  <dcterms:created xsi:type="dcterms:W3CDTF">2008-11-11T01:40:04Z</dcterms:created>
  <dcterms:modified xsi:type="dcterms:W3CDTF">2017-04-24T03:27:18Z</dcterms:modified>
</cp:coreProperties>
</file>