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39.xml" ContentType="application/vnd.openxmlformats-officedocument.presentationml.slideLayout+xml"/>
  <Override PartName="/ppt/theme/theme16.xml" ContentType="application/vnd.openxmlformats-officedocument.theme+xml"/>
  <Override PartName="/ppt/slideLayouts/slideLayout40.xml" ContentType="application/vnd.openxmlformats-officedocument.presentationml.slideLayout+xml"/>
  <Override PartName="/ppt/theme/theme17.xml" ContentType="application/vnd.openxmlformats-officedocument.theme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42.xml" ContentType="application/vnd.openxmlformats-officedocument.presentationml.slideLayout+xml"/>
  <Override PartName="/ppt/theme/theme19.xml" ContentType="application/vnd.openxmlformats-officedocument.theme+xml"/>
  <Override PartName="/ppt/slideLayouts/slideLayout43.xml" ContentType="application/vnd.openxmlformats-officedocument.presentationml.slideLayout+xml"/>
  <Override PartName="/ppt/theme/theme20.xml" ContentType="application/vnd.openxmlformats-officedocument.theme+xml"/>
  <Override PartName="/ppt/slideLayouts/slideLayout44.xml" ContentType="application/vnd.openxmlformats-officedocument.presentationml.slideLayout+xml"/>
  <Override PartName="/ppt/theme/theme21.xml" ContentType="application/vnd.openxmlformats-officedocument.theme+xml"/>
  <Override PartName="/ppt/slideLayouts/slideLayout45.xml" ContentType="application/vnd.openxmlformats-officedocument.presentationml.slideLayout+xml"/>
  <Override PartName="/ppt/theme/theme22.xml" ContentType="application/vnd.openxmlformats-officedocument.theme+xml"/>
  <Override PartName="/ppt/slideLayouts/slideLayout46.xml" ContentType="application/vnd.openxmlformats-officedocument.presentationml.slideLayout+xml"/>
  <Override PartName="/ppt/theme/theme23.xml" ContentType="application/vnd.openxmlformats-officedocument.theme+xml"/>
  <Override PartName="/ppt/slideLayouts/slideLayout47.xml" ContentType="application/vnd.openxmlformats-officedocument.presentationml.slideLayout+xml"/>
  <Override PartName="/ppt/theme/theme24.xml" ContentType="application/vnd.openxmlformats-officedocument.theme+xml"/>
  <Override PartName="/ppt/slideLayouts/slideLayout48.xml" ContentType="application/vnd.openxmlformats-officedocument.presentationml.slideLayout+xml"/>
  <Override PartName="/ppt/theme/theme25.xml" ContentType="application/vnd.openxmlformats-officedocument.theme+xml"/>
  <Override PartName="/ppt/slideLayouts/slideLayout49.xml" ContentType="application/vnd.openxmlformats-officedocument.presentationml.slideLayout+xml"/>
  <Override PartName="/ppt/theme/theme26.xml" ContentType="application/vnd.openxmlformats-officedocument.theme+xml"/>
  <Override PartName="/ppt/slideLayouts/slideLayout50.xml" ContentType="application/vnd.openxmlformats-officedocument.presentationml.slideLayout+xml"/>
  <Override PartName="/ppt/theme/theme27.xml" ContentType="application/vnd.openxmlformats-officedocument.theme+xml"/>
  <Override PartName="/ppt/slideLayouts/slideLayout51.xml" ContentType="application/vnd.openxmlformats-officedocument.presentationml.slideLayout+xml"/>
  <Override PartName="/ppt/theme/theme28.xml" ContentType="application/vnd.openxmlformats-officedocument.theme+xml"/>
  <Override PartName="/ppt/slideLayouts/slideLayout52.xml" ContentType="application/vnd.openxmlformats-officedocument.presentationml.slideLayout+xml"/>
  <Override PartName="/ppt/theme/theme29.xml" ContentType="application/vnd.openxmlformats-officedocument.theme+xml"/>
  <Override PartName="/ppt/slideLayouts/slideLayout53.xml" ContentType="application/vnd.openxmlformats-officedocument.presentationml.slideLayout+xml"/>
  <Override PartName="/ppt/theme/theme30.xml" ContentType="application/vnd.openxmlformats-officedocument.theme+xml"/>
  <Override PartName="/ppt/slideLayouts/slideLayout54.xml" ContentType="application/vnd.openxmlformats-officedocument.presentationml.slideLayout+xml"/>
  <Override PartName="/ppt/theme/theme31.xml" ContentType="application/vnd.openxmlformats-officedocument.theme+xml"/>
  <Override PartName="/ppt/slideLayouts/slideLayout55.xml" ContentType="application/vnd.openxmlformats-officedocument.presentationml.slideLayout+xml"/>
  <Override PartName="/ppt/theme/theme32.xml" ContentType="application/vnd.openxmlformats-officedocument.theme+xml"/>
  <Override PartName="/ppt/slideLayouts/slideLayout56.xml" ContentType="application/vnd.openxmlformats-officedocument.presentationml.slideLayout+xml"/>
  <Override PartName="/ppt/theme/theme33.xml" ContentType="application/vnd.openxmlformats-officedocument.theme+xml"/>
  <Override PartName="/ppt/slideLayouts/slideLayout57.xml" ContentType="application/vnd.openxmlformats-officedocument.presentationml.slideLayout+xml"/>
  <Override PartName="/ppt/theme/theme34.xml" ContentType="application/vnd.openxmlformats-officedocument.theme+xml"/>
  <Override PartName="/ppt/slideLayouts/slideLayout58.xml" ContentType="application/vnd.openxmlformats-officedocument.presentationml.slideLayout+xml"/>
  <Override PartName="/ppt/theme/theme35.xml" ContentType="application/vnd.openxmlformats-officedocument.theme+xml"/>
  <Override PartName="/ppt/slideLayouts/slideLayout59.xml" ContentType="application/vnd.openxmlformats-officedocument.presentationml.slideLayout+xml"/>
  <Override PartName="/ppt/theme/theme36.xml" ContentType="application/vnd.openxmlformats-officedocument.theme+xml"/>
  <Override PartName="/ppt/slideLayouts/slideLayout60.xml" ContentType="application/vnd.openxmlformats-officedocument.presentationml.slideLayout+xml"/>
  <Override PartName="/ppt/theme/theme37.xml" ContentType="application/vnd.openxmlformats-officedocument.theme+xml"/>
  <Override PartName="/ppt/slideLayouts/slideLayout61.xml" ContentType="application/vnd.openxmlformats-officedocument.presentationml.slideLayout+xml"/>
  <Override PartName="/ppt/theme/theme38.xml" ContentType="application/vnd.openxmlformats-officedocument.theme+xml"/>
  <Override PartName="/ppt/slideLayouts/slideLayout62.xml" ContentType="application/vnd.openxmlformats-officedocument.presentationml.slideLayout+xml"/>
  <Override PartName="/ppt/theme/theme39.xml" ContentType="application/vnd.openxmlformats-officedocument.theme+xml"/>
  <Override PartName="/ppt/slideLayouts/slideLayout63.xml" ContentType="application/vnd.openxmlformats-officedocument.presentationml.slideLayout+xml"/>
  <Override PartName="/ppt/theme/theme40.xml" ContentType="application/vnd.openxmlformats-officedocument.theme+xml"/>
  <Override PartName="/ppt/slideLayouts/slideLayout64.xml" ContentType="application/vnd.openxmlformats-officedocument.presentationml.slideLayout+xml"/>
  <Override PartName="/ppt/theme/theme41.xml" ContentType="application/vnd.openxmlformats-officedocument.theme+xml"/>
  <Override PartName="/ppt/slideLayouts/slideLayout65.xml" ContentType="application/vnd.openxmlformats-officedocument.presentationml.slideLayout+xml"/>
  <Override PartName="/ppt/theme/theme42.xml" ContentType="application/vnd.openxmlformats-officedocument.theme+xml"/>
  <Override PartName="/ppt/slideLayouts/slideLayout66.xml" ContentType="application/vnd.openxmlformats-officedocument.presentationml.slideLayout+xml"/>
  <Override PartName="/ppt/theme/theme43.xml" ContentType="application/vnd.openxmlformats-officedocument.theme+xml"/>
  <Override PartName="/ppt/slideLayouts/slideLayout67.xml" ContentType="application/vnd.openxmlformats-officedocument.presentationml.slideLayout+xml"/>
  <Override PartName="/ppt/theme/theme44.xml" ContentType="application/vnd.openxmlformats-officedocument.theme+xml"/>
  <Override PartName="/ppt/slideLayouts/slideLayout68.xml" ContentType="application/vnd.openxmlformats-officedocument.presentationml.slideLayout+xml"/>
  <Override PartName="/ppt/theme/theme45.xml" ContentType="application/vnd.openxmlformats-officedocument.theme+xml"/>
  <Override PartName="/ppt/slideLayouts/slideLayout69.xml" ContentType="application/vnd.openxmlformats-officedocument.presentationml.slideLayout+xml"/>
  <Override PartName="/ppt/theme/theme46.xml" ContentType="application/vnd.openxmlformats-officedocument.theme+xml"/>
  <Override PartName="/ppt/slideLayouts/slideLayout70.xml" ContentType="application/vnd.openxmlformats-officedocument.presentationml.slideLayout+xml"/>
  <Override PartName="/ppt/theme/theme47.xml" ContentType="application/vnd.openxmlformats-officedocument.theme+xml"/>
  <Override PartName="/ppt/slideLayouts/slideLayout71.xml" ContentType="application/vnd.openxmlformats-officedocument.presentationml.slideLayout+xml"/>
  <Override PartName="/ppt/theme/theme48.xml" ContentType="application/vnd.openxmlformats-officedocument.theme+xml"/>
  <Override PartName="/ppt/slideLayouts/slideLayout72.xml" ContentType="application/vnd.openxmlformats-officedocument.presentationml.slideLayout+xml"/>
  <Override PartName="/ppt/theme/theme49.xml" ContentType="application/vnd.openxmlformats-officedocument.theme+xml"/>
  <Override PartName="/ppt/slideLayouts/slideLayout73.xml" ContentType="application/vnd.openxmlformats-officedocument.presentationml.slideLayout+xml"/>
  <Override PartName="/ppt/theme/theme50.xml" ContentType="application/vnd.openxmlformats-officedocument.theme+xml"/>
  <Override PartName="/ppt/slideLayouts/slideLayout74.xml" ContentType="application/vnd.openxmlformats-officedocument.presentationml.slideLayout+xml"/>
  <Override PartName="/ppt/theme/theme51.xml" ContentType="application/vnd.openxmlformats-officedocument.theme+xml"/>
  <Override PartName="/ppt/slideLayouts/slideLayout75.xml" ContentType="application/vnd.openxmlformats-officedocument.presentationml.slideLayout+xml"/>
  <Override PartName="/ppt/theme/theme52.xml" ContentType="application/vnd.openxmlformats-officedocument.theme+xml"/>
  <Override PartName="/ppt/slideLayouts/slideLayout76.xml" ContentType="application/vnd.openxmlformats-officedocument.presentationml.slideLayout+xml"/>
  <Override PartName="/ppt/theme/theme53.xml" ContentType="application/vnd.openxmlformats-officedocument.theme+xml"/>
  <Override PartName="/ppt/theme/theme54.xml" ContentType="application/vnd.openxmlformats-officedocument.theme+xml"/>
  <Override PartName="/ppt/theme/theme5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04">
  <p:sldMasterIdLst>
    <p:sldMasterId id="2147483650" r:id="rId1"/>
    <p:sldMasterId id="2147487730" r:id="rId2"/>
    <p:sldMasterId id="2147487877" r:id="rId3"/>
    <p:sldMasterId id="2147488023" r:id="rId4"/>
    <p:sldMasterId id="2147488283" r:id="rId5"/>
    <p:sldMasterId id="2147489967" r:id="rId6"/>
    <p:sldMasterId id="2147489969" r:id="rId7"/>
    <p:sldMasterId id="2147489971" r:id="rId8"/>
    <p:sldMasterId id="2147489973" r:id="rId9"/>
    <p:sldMasterId id="2147489975" r:id="rId10"/>
    <p:sldMasterId id="2147489977" r:id="rId11"/>
    <p:sldMasterId id="2147489979" r:id="rId12"/>
    <p:sldMasterId id="2147489981" r:id="rId13"/>
    <p:sldMasterId id="2147489983" r:id="rId14"/>
    <p:sldMasterId id="2147489985" r:id="rId15"/>
    <p:sldMasterId id="2147493368" r:id="rId16"/>
    <p:sldMasterId id="2147493619" r:id="rId17"/>
    <p:sldMasterId id="2147493621" r:id="rId18"/>
    <p:sldMasterId id="2147493623" r:id="rId19"/>
    <p:sldMasterId id="2147493625" r:id="rId20"/>
    <p:sldMasterId id="2147493627" r:id="rId21"/>
    <p:sldMasterId id="2147493629" r:id="rId22"/>
    <p:sldMasterId id="2147493631" r:id="rId23"/>
    <p:sldMasterId id="2147493669" r:id="rId24"/>
    <p:sldMasterId id="2147493671" r:id="rId25"/>
    <p:sldMasterId id="2147493673" r:id="rId26"/>
    <p:sldMasterId id="2147493675" r:id="rId27"/>
    <p:sldMasterId id="2147493677" r:id="rId28"/>
    <p:sldMasterId id="2147493687" r:id="rId29"/>
    <p:sldMasterId id="2147493689" r:id="rId30"/>
    <p:sldMasterId id="2147493691" r:id="rId31"/>
    <p:sldMasterId id="2147493693" r:id="rId32"/>
    <p:sldMasterId id="2147493695" r:id="rId33"/>
    <p:sldMasterId id="2147493697" r:id="rId34"/>
    <p:sldMasterId id="2147493699" r:id="rId35"/>
    <p:sldMasterId id="2147493701" r:id="rId36"/>
    <p:sldMasterId id="2147493703" r:id="rId37"/>
    <p:sldMasterId id="2147493705" r:id="rId38"/>
    <p:sldMasterId id="2147493707" r:id="rId39"/>
    <p:sldMasterId id="2147493709" r:id="rId40"/>
    <p:sldMasterId id="2147493711" r:id="rId41"/>
    <p:sldMasterId id="2147493713" r:id="rId42"/>
    <p:sldMasterId id="2147493715" r:id="rId43"/>
    <p:sldMasterId id="2147493717" r:id="rId44"/>
    <p:sldMasterId id="2147493719" r:id="rId45"/>
    <p:sldMasterId id="2147493721" r:id="rId46"/>
    <p:sldMasterId id="2147493723" r:id="rId47"/>
    <p:sldMasterId id="2147493725" r:id="rId48"/>
    <p:sldMasterId id="2147493727" r:id="rId49"/>
    <p:sldMasterId id="2147493729" r:id="rId50"/>
    <p:sldMasterId id="2147493731" r:id="rId51"/>
    <p:sldMasterId id="2147493733" r:id="rId52"/>
    <p:sldMasterId id="2147493735" r:id="rId53"/>
  </p:sldMasterIdLst>
  <p:notesMasterIdLst>
    <p:notesMasterId r:id="rId120"/>
  </p:notesMasterIdLst>
  <p:handoutMasterIdLst>
    <p:handoutMasterId r:id="rId121"/>
  </p:handoutMasterIdLst>
  <p:sldIdLst>
    <p:sldId id="4577" r:id="rId54"/>
    <p:sldId id="4578" r:id="rId55"/>
    <p:sldId id="4595" r:id="rId56"/>
    <p:sldId id="8069" r:id="rId57"/>
    <p:sldId id="8070" r:id="rId58"/>
    <p:sldId id="8071" r:id="rId59"/>
    <p:sldId id="8072" r:id="rId60"/>
    <p:sldId id="8073" r:id="rId61"/>
    <p:sldId id="8074" r:id="rId62"/>
    <p:sldId id="8075" r:id="rId63"/>
    <p:sldId id="4624" r:id="rId64"/>
    <p:sldId id="8094" r:id="rId65"/>
    <p:sldId id="8095" r:id="rId66"/>
    <p:sldId id="8096" r:id="rId67"/>
    <p:sldId id="8097" r:id="rId68"/>
    <p:sldId id="8098" r:id="rId69"/>
    <p:sldId id="4060" r:id="rId70"/>
    <p:sldId id="4245" r:id="rId71"/>
    <p:sldId id="7722" r:id="rId72"/>
    <p:sldId id="7723" r:id="rId73"/>
    <p:sldId id="7724" r:id="rId74"/>
    <p:sldId id="7661" r:id="rId75"/>
    <p:sldId id="7864" r:id="rId76"/>
    <p:sldId id="7866" r:id="rId77"/>
    <p:sldId id="7865" r:id="rId78"/>
    <p:sldId id="7867" r:id="rId79"/>
    <p:sldId id="8026" r:id="rId80"/>
    <p:sldId id="8048" r:id="rId81"/>
    <p:sldId id="8050" r:id="rId82"/>
    <p:sldId id="8067" r:id="rId83"/>
    <p:sldId id="8065" r:id="rId84"/>
    <p:sldId id="8128" r:id="rId85"/>
    <p:sldId id="4599" r:id="rId86"/>
    <p:sldId id="8103" r:id="rId87"/>
    <p:sldId id="8104" r:id="rId88"/>
    <p:sldId id="8105" r:id="rId89"/>
    <p:sldId id="8106" r:id="rId90"/>
    <p:sldId id="8107" r:id="rId91"/>
    <p:sldId id="8108" r:id="rId92"/>
    <p:sldId id="8109" r:id="rId93"/>
    <p:sldId id="8110" r:id="rId94"/>
    <p:sldId id="8111" r:id="rId95"/>
    <p:sldId id="8112" r:id="rId96"/>
    <p:sldId id="8113" r:id="rId97"/>
    <p:sldId id="8114" r:id="rId98"/>
    <p:sldId id="8115" r:id="rId99"/>
    <p:sldId id="8116" r:id="rId100"/>
    <p:sldId id="8117" r:id="rId101"/>
    <p:sldId id="8118" r:id="rId102"/>
    <p:sldId id="4635" r:id="rId103"/>
    <p:sldId id="8119" r:id="rId104"/>
    <p:sldId id="8120" r:id="rId105"/>
    <p:sldId id="8121" r:id="rId106"/>
    <p:sldId id="8122" r:id="rId107"/>
    <p:sldId id="8123" r:id="rId108"/>
    <p:sldId id="8124" r:id="rId109"/>
    <p:sldId id="8125" r:id="rId110"/>
    <p:sldId id="8126" r:id="rId111"/>
    <p:sldId id="8127" r:id="rId112"/>
    <p:sldId id="7931" r:id="rId113"/>
    <p:sldId id="4638" r:id="rId114"/>
    <p:sldId id="4830" r:id="rId115"/>
    <p:sldId id="4602" r:id="rId116"/>
    <p:sldId id="4603" r:id="rId117"/>
    <p:sldId id="4604" r:id="rId118"/>
    <p:sldId id="4827" r:id="rId119"/>
  </p:sldIdLst>
  <p:sldSz cx="9144000" cy="5715000" type="screen16x10"/>
  <p:notesSz cx="6858000" cy="9144000"/>
  <p:photoAlbum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590727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118145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77218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236290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953633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3544360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4135085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4725814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990033"/>
    <a:srgbClr val="333399"/>
    <a:srgbClr val="0000CC"/>
    <a:srgbClr val="FF0000"/>
    <a:srgbClr val="3333CC"/>
    <a:srgbClr val="9900CC"/>
    <a:srgbClr val="3333FF"/>
    <a:srgbClr val="FFFF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214" autoAdjust="0"/>
  </p:normalViewPr>
  <p:slideViewPr>
    <p:cSldViewPr>
      <p:cViewPr varScale="1">
        <p:scale>
          <a:sx n="89" d="100"/>
          <a:sy n="89" d="100"/>
        </p:scale>
        <p:origin x="870" y="72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276" y="7857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1444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64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0.xml"/><Relationship Id="rId68" Type="http://schemas.openxmlformats.org/officeDocument/2006/relationships/slide" Target="slides/slide15.xml"/><Relationship Id="rId84" Type="http://schemas.openxmlformats.org/officeDocument/2006/relationships/slide" Target="slides/slide31.xml"/><Relationship Id="rId89" Type="http://schemas.openxmlformats.org/officeDocument/2006/relationships/slide" Target="slides/slide36.xml"/><Relationship Id="rId112" Type="http://schemas.openxmlformats.org/officeDocument/2006/relationships/slide" Target="slides/slide59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54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" Target="slides/slide5.xml"/><Relationship Id="rId74" Type="http://schemas.openxmlformats.org/officeDocument/2006/relationships/slide" Target="slides/slide21.xml"/><Relationship Id="rId79" Type="http://schemas.openxmlformats.org/officeDocument/2006/relationships/slide" Target="slides/slide26.xml"/><Relationship Id="rId102" Type="http://schemas.openxmlformats.org/officeDocument/2006/relationships/slide" Target="slides/slide49.xml"/><Relationship Id="rId12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8.xml"/><Relationship Id="rId82" Type="http://schemas.openxmlformats.org/officeDocument/2006/relationships/slide" Target="slides/slide29.xml"/><Relationship Id="rId90" Type="http://schemas.openxmlformats.org/officeDocument/2006/relationships/slide" Target="slides/slide37.xml"/><Relationship Id="rId95" Type="http://schemas.openxmlformats.org/officeDocument/2006/relationships/slide" Target="slides/slide4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" Target="slides/slide3.xml"/><Relationship Id="rId64" Type="http://schemas.openxmlformats.org/officeDocument/2006/relationships/slide" Target="slides/slide11.xml"/><Relationship Id="rId69" Type="http://schemas.openxmlformats.org/officeDocument/2006/relationships/slide" Target="slides/slide16.xml"/><Relationship Id="rId77" Type="http://schemas.openxmlformats.org/officeDocument/2006/relationships/slide" Target="slides/slide24.xml"/><Relationship Id="rId100" Type="http://schemas.openxmlformats.org/officeDocument/2006/relationships/slide" Target="slides/slide47.xml"/><Relationship Id="rId105" Type="http://schemas.openxmlformats.org/officeDocument/2006/relationships/slide" Target="slides/slide52.xml"/><Relationship Id="rId113" Type="http://schemas.openxmlformats.org/officeDocument/2006/relationships/slide" Target="slides/slide60.xml"/><Relationship Id="rId118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9.xml"/><Relationship Id="rId80" Type="http://schemas.openxmlformats.org/officeDocument/2006/relationships/slide" Target="slides/slide27.xml"/><Relationship Id="rId85" Type="http://schemas.openxmlformats.org/officeDocument/2006/relationships/slide" Target="slides/slide32.xml"/><Relationship Id="rId93" Type="http://schemas.openxmlformats.org/officeDocument/2006/relationships/slide" Target="slides/slide40.xml"/><Relationship Id="rId98" Type="http://schemas.openxmlformats.org/officeDocument/2006/relationships/slide" Target="slides/slide45.xml"/><Relationship Id="rId12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6.xml"/><Relationship Id="rId67" Type="http://schemas.openxmlformats.org/officeDocument/2006/relationships/slide" Target="slides/slide14.xml"/><Relationship Id="rId103" Type="http://schemas.openxmlformats.org/officeDocument/2006/relationships/slide" Target="slides/slide50.xml"/><Relationship Id="rId108" Type="http://schemas.openxmlformats.org/officeDocument/2006/relationships/slide" Target="slides/slide55.xml"/><Relationship Id="rId116" Type="http://schemas.openxmlformats.org/officeDocument/2006/relationships/slide" Target="slides/slide63.xml"/><Relationship Id="rId124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1.xml"/><Relationship Id="rId62" Type="http://schemas.openxmlformats.org/officeDocument/2006/relationships/slide" Target="slides/slide9.xml"/><Relationship Id="rId70" Type="http://schemas.openxmlformats.org/officeDocument/2006/relationships/slide" Target="slides/slide17.xml"/><Relationship Id="rId75" Type="http://schemas.openxmlformats.org/officeDocument/2006/relationships/slide" Target="slides/slide22.xml"/><Relationship Id="rId83" Type="http://schemas.openxmlformats.org/officeDocument/2006/relationships/slide" Target="slides/slide30.xml"/><Relationship Id="rId88" Type="http://schemas.openxmlformats.org/officeDocument/2006/relationships/slide" Target="slides/slide35.xml"/><Relationship Id="rId91" Type="http://schemas.openxmlformats.org/officeDocument/2006/relationships/slide" Target="slides/slide38.xml"/><Relationship Id="rId96" Type="http://schemas.openxmlformats.org/officeDocument/2006/relationships/slide" Target="slides/slide43.xml"/><Relationship Id="rId111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" Target="slides/slide4.xml"/><Relationship Id="rId106" Type="http://schemas.openxmlformats.org/officeDocument/2006/relationships/slide" Target="slides/slide53.xml"/><Relationship Id="rId114" Type="http://schemas.openxmlformats.org/officeDocument/2006/relationships/slide" Target="slides/slide61.xml"/><Relationship Id="rId119" Type="http://schemas.openxmlformats.org/officeDocument/2006/relationships/slide" Target="slides/slide66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" Target="slides/slide7.xml"/><Relationship Id="rId65" Type="http://schemas.openxmlformats.org/officeDocument/2006/relationships/slide" Target="slides/slide12.xml"/><Relationship Id="rId73" Type="http://schemas.openxmlformats.org/officeDocument/2006/relationships/slide" Target="slides/slide20.xml"/><Relationship Id="rId78" Type="http://schemas.openxmlformats.org/officeDocument/2006/relationships/slide" Target="slides/slide25.xml"/><Relationship Id="rId81" Type="http://schemas.openxmlformats.org/officeDocument/2006/relationships/slide" Target="slides/slide28.xml"/><Relationship Id="rId86" Type="http://schemas.openxmlformats.org/officeDocument/2006/relationships/slide" Target="slides/slide33.xml"/><Relationship Id="rId94" Type="http://schemas.openxmlformats.org/officeDocument/2006/relationships/slide" Target="slides/slide41.xml"/><Relationship Id="rId99" Type="http://schemas.openxmlformats.org/officeDocument/2006/relationships/slide" Target="slides/slide46.xml"/><Relationship Id="rId101" Type="http://schemas.openxmlformats.org/officeDocument/2006/relationships/slide" Target="slides/slide48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6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" Target="slides/slide2.xml"/><Relationship Id="rId76" Type="http://schemas.openxmlformats.org/officeDocument/2006/relationships/slide" Target="slides/slide23.xml"/><Relationship Id="rId97" Type="http://schemas.openxmlformats.org/officeDocument/2006/relationships/slide" Target="slides/slide44.xml"/><Relationship Id="rId104" Type="http://schemas.openxmlformats.org/officeDocument/2006/relationships/slide" Target="slides/slide51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8.xml"/><Relationship Id="rId92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3.xml"/><Relationship Id="rId87" Type="http://schemas.openxmlformats.org/officeDocument/2006/relationships/slide" Target="slides/slide34.xml"/><Relationship Id="rId110" Type="http://schemas.openxmlformats.org/officeDocument/2006/relationships/slide" Target="slides/slide57.xml"/><Relationship Id="rId115" Type="http://schemas.openxmlformats.org/officeDocument/2006/relationships/slide" Target="slides/slide6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4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5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6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2E83A04-67DF-43CE-B28C-F74B783D84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189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389032B-C7E8-4A00-88C8-EEC18C5A1C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4420033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590727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181452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772181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2362908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953633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44360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35085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25814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err="1" smtClean="0"/>
              <a:t>감사하는</a:t>
            </a:r>
            <a:r>
              <a:rPr lang="en-US" altLang="ko-KR" smtClean="0"/>
              <a:t>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967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70914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63908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23228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76661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5146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60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59689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66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42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106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감사하는 교회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481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76DF5-42F1-4800-9A50-689EFAF20B30}" type="slidenum">
              <a:rPr lang="en-US" altLang="ko-KR" smtClean="0">
                <a:latin typeface="굴림" charset="-127"/>
                <a:ea typeface="굴림" charset="-127"/>
              </a:rPr>
              <a:pPr/>
              <a:t>17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481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6881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0017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altLang="ko-KR" sz="1050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018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dirty="0" err="1" smtClean="0">
                <a:latin typeface="굴림" charset="-127"/>
                <a:ea typeface="굴림" charset="-127"/>
              </a:rPr>
              <a:t>감사하는</a:t>
            </a:r>
            <a:r>
              <a:rPr lang="en-US" altLang="ko-KR" dirty="0" smtClean="0">
                <a:latin typeface="굴림" charset="-127"/>
                <a:ea typeface="굴림" charset="-127"/>
              </a:rPr>
              <a:t> </a:t>
            </a:r>
            <a:r>
              <a:rPr lang="en-US" altLang="ko-KR" dirty="0" err="1" smtClean="0">
                <a:latin typeface="굴림" charset="-127"/>
                <a:ea typeface="굴림" charset="-127"/>
              </a:rPr>
              <a:t>교회</a:t>
            </a:r>
            <a:endParaRPr lang="en-US" altLang="ko-KR" dirty="0" smtClean="0">
              <a:latin typeface="굴림" charset="-127"/>
              <a:ea typeface="굴림" charset="-127"/>
            </a:endParaRPr>
          </a:p>
        </p:txBody>
      </p:sp>
      <p:sp>
        <p:nvSpPr>
          <p:cNvPr id="50181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5018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C2C7CD-B632-441B-AB80-D18B51688D43}" type="slidenum">
              <a:rPr lang="en-US" altLang="ko-KR" smtClean="0">
                <a:latin typeface="굴림" charset="-127"/>
                <a:ea typeface="굴림" charset="-127"/>
              </a:rPr>
              <a:pPr/>
              <a:t>19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8324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0392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8303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15901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6198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4FD00-43C9-4DDC-A431-FF879D2AA8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15A01-72DD-429B-9B94-64A63BC512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D57B0-672A-4A89-9DB2-F4A3DEF7C3A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312E-8445-4B63-AF50-89361957CC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CDBD-2A32-4A06-8760-7D5FF058C3D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695C-6261-4BD1-A257-6FB899B693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FC78-DC7C-4AB1-A772-BCDEEC9B5A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9931-C91F-4812-B239-20FD4FF9A4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6292F-F424-42A0-80F4-70E1DFDEC7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9FB01-AAC3-44AB-B3A5-A6311DDEB1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7B812-1949-46C9-AEBA-20F7B2270C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33E5-7744-4004-8B8D-1271EEA6A8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AB72-78CC-453A-8DCA-37D4628CB4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898A0-6F99-4A40-A88B-C0349A1B3E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9512F-2AC8-4A5E-BACF-C5DE3460908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0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139" indent="0" algn="ctr">
              <a:buNone/>
              <a:defRPr/>
            </a:lvl2pPr>
            <a:lvl3pPr marL="914277" indent="0" algn="ctr">
              <a:buNone/>
              <a:defRPr/>
            </a:lvl3pPr>
            <a:lvl4pPr marL="1371416" indent="0" algn="ctr">
              <a:buNone/>
              <a:defRPr/>
            </a:lvl4pPr>
            <a:lvl5pPr marL="1828555" indent="0" algn="ctr">
              <a:buNone/>
              <a:defRPr/>
            </a:lvl5pPr>
            <a:lvl6pPr marL="2285693" indent="0" algn="ctr">
              <a:buNone/>
              <a:defRPr/>
            </a:lvl6pPr>
            <a:lvl7pPr marL="2742832" indent="0" algn="ctr">
              <a:buNone/>
              <a:defRPr/>
            </a:lvl7pPr>
            <a:lvl8pPr marL="3199971" indent="0" algn="ctr">
              <a:buNone/>
              <a:defRPr/>
            </a:lvl8pPr>
            <a:lvl9pPr marL="365711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29466-7067-4909-8C8F-2424838B20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DC53C-E548-4AB9-8A0C-1447627DA02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4" y="3672965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9" indent="0">
              <a:buNone/>
              <a:defRPr sz="1800"/>
            </a:lvl2pPr>
            <a:lvl3pPr marL="914277" indent="0">
              <a:buNone/>
              <a:defRPr sz="1600"/>
            </a:lvl3pPr>
            <a:lvl4pPr marL="1371416" indent="0">
              <a:buNone/>
              <a:defRPr sz="1400"/>
            </a:lvl4pPr>
            <a:lvl5pPr marL="1828555" indent="0">
              <a:buNone/>
              <a:defRPr sz="1400"/>
            </a:lvl5pPr>
            <a:lvl6pPr marL="2285693" indent="0">
              <a:buNone/>
              <a:defRPr sz="1400"/>
            </a:lvl6pPr>
            <a:lvl7pPr marL="2742832" indent="0">
              <a:buNone/>
              <a:defRPr sz="1400"/>
            </a:lvl7pPr>
            <a:lvl8pPr marL="3199971" indent="0">
              <a:buNone/>
              <a:defRPr sz="1400"/>
            </a:lvl8pPr>
            <a:lvl9pPr marL="365711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915F3-B739-4F62-8EB1-D73B7CBB75E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F9FE6-EBAE-4E90-9249-E559960D238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264"/>
            <a:ext cx="4040189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396"/>
            <a:ext cx="4040189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68" y="1279264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6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47C0F-CDB1-4B9F-973D-CA96F7F9B60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8F279-8A47-4D10-9B17-547951B573A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5889C-E519-4D4E-A7FD-D1795476E36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7C8D-5D9A-4185-8661-EB0C89A57B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5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4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4A6A7-C018-4634-B716-00F603B6C67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2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1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50827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09758-9D8C-4ADD-B6AD-A1363AA88D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F6F1F-CEA7-468C-9EEC-065AF7B355D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599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599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E43B4-3526-429E-99E4-62A93963A28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1C8B9-599A-4615-9EFF-CD796D71360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DC8E9-AD50-45AB-BD25-9ECD2D0F666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71EC-A9BA-4879-AFD8-B2BF09E542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65A86-411E-4248-AE2A-AA9ABB3DAD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41092472"/>
      </p:ext>
    </p:extLst>
  </p:cSld>
  <p:clrMapOvr>
    <a:masterClrMapping/>
  </p:clrMapOvr>
  <p:transition spd="med">
    <p:zoom/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A6BC-3C85-4F0E-A81C-768255B8B8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99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63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535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46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36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049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50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080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846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8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6783-841A-404F-8888-30B70A6B06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237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49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27849-B05C-4057-9A99-81769C674AD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0860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27849-B05C-4057-9A99-81769C674AD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5485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27849-B05C-4057-9A99-81769C674AD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88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27849-B05C-4057-9A99-81769C674AD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127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27849-B05C-4057-9A99-81769C674AD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032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27849-B05C-4057-9A99-81769C674AD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5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27849-B05C-4057-9A99-81769C674AD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807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27849-B05C-4057-9A99-81769C674AD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24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46C8-3E30-438D-9501-4999D8AAF3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27849-B05C-4057-9A99-81769C674AD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85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27849-B05C-4057-9A99-81769C674AD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6581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27849-B05C-4057-9A99-81769C674AD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231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27849-B05C-4057-9A99-81769C674AD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366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27849-B05C-4057-9A99-81769C674AD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7638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27849-B05C-4057-9A99-81769C674AD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669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27849-B05C-4057-9A99-81769C674AD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5525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27849-B05C-4057-9A99-81769C674AD3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90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B0163-A40C-44E1-B10B-D5F3686A5F1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510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B0163-A40C-44E1-B10B-D5F3686A5F1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9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13A63-7C8D-4981-9B4B-C719FB15FB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B0163-A40C-44E1-B10B-D5F3686A5F1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8734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B0163-A40C-44E1-B10B-D5F3686A5F1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147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B0163-A40C-44E1-B10B-D5F3686A5F1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3880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B0163-A40C-44E1-B10B-D5F3686A5F1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039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B0163-A40C-44E1-B10B-D5F3686A5F1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40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B0163-A40C-44E1-B10B-D5F3686A5F1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83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B0163-A40C-44E1-B10B-D5F3686A5F18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537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F3C66-B3F0-49ED-9CB6-A14C58EF73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9C98-B7A3-428A-96CF-4C738884E2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9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0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1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3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4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5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6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7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8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9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50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51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53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54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55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56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57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8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9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60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61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63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64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65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66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67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68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69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70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71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73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74.xml"/></Relationships>
</file>

<file path=ppt/slideMasters/_rels/slideMaster52.xml.rels><?xml version="1.0" encoding="UTF-8" standalone="yes"?>
<Relationships xmlns="http://schemas.openxmlformats.org/package/2006/relationships"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75.xml"/></Relationships>
</file>

<file path=ppt/slideMasters/_rels/slideMaster53.xml.rels><?xml version="1.0" encoding="UTF-8" standalone="yes"?>
<Relationships xmlns="http://schemas.openxmlformats.org/package/2006/relationships"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E8C1720-3655-41DB-8D0D-07885970F2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44" r:id="rId1"/>
    <p:sldLayoutId id="2147487845" r:id="rId2"/>
    <p:sldLayoutId id="2147487846" r:id="rId3"/>
    <p:sldLayoutId id="2147487847" r:id="rId4"/>
    <p:sldLayoutId id="2147487848" r:id="rId5"/>
    <p:sldLayoutId id="2147487849" r:id="rId6"/>
    <p:sldLayoutId id="2147487850" r:id="rId7"/>
    <p:sldLayoutId id="2147487851" r:id="rId8"/>
    <p:sldLayoutId id="2147487852" r:id="rId9"/>
    <p:sldLayoutId id="2147487853" r:id="rId10"/>
    <p:sldLayoutId id="2147487854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1B919F25-BDB5-452B-BA08-83911ADA1672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048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3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26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19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543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C694C52-C6B6-41D9-8241-1AA2E757C1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6" r:id="rId1"/>
    <p:sldLayoutId id="2147487867" r:id="rId2"/>
    <p:sldLayoutId id="2147487868" r:id="rId3"/>
    <p:sldLayoutId id="2147487869" r:id="rId4"/>
    <p:sldLayoutId id="2147487870" r:id="rId5"/>
    <p:sldLayoutId id="2147487871" r:id="rId6"/>
    <p:sldLayoutId id="2147487872" r:id="rId7"/>
    <p:sldLayoutId id="2147487873" r:id="rId8"/>
    <p:sldLayoutId id="2147487874" r:id="rId9"/>
    <p:sldLayoutId id="2147487875" r:id="rId10"/>
    <p:sldLayoutId id="2147487876" r:id="rId11"/>
  </p:sldLayoutIdLst>
  <p:transition spd="med">
    <p:wheel spokes="3"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015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786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196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641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416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39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20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28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995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7CEA59CD-E178-4332-8302-14A387A1ACB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156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8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6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01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6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E4947C-4E00-41EA-952A-DCBF80A6302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8" r:id="rId1"/>
    <p:sldLayoutId id="2147487879" r:id="rId2"/>
    <p:sldLayoutId id="2147487880" r:id="rId3"/>
    <p:sldLayoutId id="2147487881" r:id="rId4"/>
    <p:sldLayoutId id="2147487882" r:id="rId5"/>
    <p:sldLayoutId id="2147487883" r:id="rId6"/>
    <p:sldLayoutId id="2147487884" r:id="rId7"/>
    <p:sldLayoutId id="2147487885" r:id="rId8"/>
    <p:sldLayoutId id="2147487886" r:id="rId9"/>
    <p:sldLayoutId id="2147487887" r:id="rId10"/>
    <p:sldLayoutId id="2147487888" r:id="rId11"/>
  </p:sldLayoutIdLst>
  <p:transition spd="med">
    <p:randomBar dir="vert"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3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2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41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55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54" indent="-342854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51" indent="-285711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847" indent="-228569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986" indent="-228569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124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263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402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540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679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7CEA59CD-E178-4332-8302-14A387A1ACB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47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9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7CEA59CD-E178-4332-8302-14A387A1ACB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077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9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7CEA59CD-E178-4332-8302-14A387A1ACB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6961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9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7CEA59CD-E178-4332-8302-14A387A1ACB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226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9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7CEA59CD-E178-4332-8302-14A387A1ACB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739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9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7CEA59CD-E178-4332-8302-14A387A1ACB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553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0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7CEA59CD-E178-4332-8302-14A387A1ACB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536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0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7CEA59CD-E178-4332-8302-14A387A1ACB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725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0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7CEA59CD-E178-4332-8302-14A387A1ACB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583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0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7CEA59CD-E178-4332-8302-14A387A1ACB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7945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0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7F8CC4-6841-4379-9D8F-F3ECEA02F09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7CEA59CD-E178-4332-8302-14A387A1ACB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701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1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7CEA59CD-E178-4332-8302-14A387A1ACB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697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1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7CEA59CD-E178-4332-8302-14A387A1ACB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848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1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7CEA59CD-E178-4332-8302-14A387A1ACB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626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1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7CEA59CD-E178-4332-8302-14A387A1ACBA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197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1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BEA832AC-3409-40D9-89CD-BCFFF50DEB2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115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2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BEA832AC-3409-40D9-89CD-BCFFF50DEB2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570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2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BEA832AC-3409-40D9-89CD-BCFFF50DEB2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267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BEA832AC-3409-40D9-89CD-BCFFF50DEB2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74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2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BEA832AC-3409-40D9-89CD-BCFFF50DEB2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638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2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C25CC6-BAA2-4FE0-A0EA-5B07F94E85C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84" r:id="rId1"/>
    <p:sldLayoutId id="2147488324" r:id="rId2"/>
    <p:sldLayoutId id="2147488325" r:id="rId3"/>
    <p:sldLayoutId id="2147488326" r:id="rId4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BEA832AC-3409-40D9-89CD-BCFFF50DEB2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424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3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BEA832AC-3409-40D9-89CD-BCFFF50DEB2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118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3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BEA832AC-3409-40D9-89CD-BCFFF50DEB2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04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3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BEA832AC-3409-40D9-89CD-BCFFF50DEB2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029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3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20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2.png"/><Relationship Id="rId5" Type="http://schemas.openxmlformats.org/officeDocument/2006/relationships/control" Target="../activeX/activeX4.xml"/><Relationship Id="rId10" Type="http://schemas.openxmlformats.org/officeDocument/2006/relationships/image" Target="../media/image21.png"/><Relationship Id="rId4" Type="http://schemas.openxmlformats.org/officeDocument/2006/relationships/control" Target="../activeX/activeX3.xml"/><Relationship Id="rId9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2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2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1476" name="Picture 4" descr="http://www.ironenews.com/wp-content/uploads/2013/05/rainbow-blue-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"/>
            <a:ext cx="9144000" cy="571499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85721" y="1071550"/>
            <a:ext cx="8243918" cy="1786008"/>
          </a:xfrm>
        </p:spPr>
        <p:txBody>
          <a:bodyPr/>
          <a:lstStyle/>
          <a:p>
            <a:r>
              <a:rPr lang="ko-KR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  <a:latin typeface="HYGothic-Extra"/>
                <a:cs typeface="Shonar Bangla" pitchFamily="34" charset="0"/>
              </a:rPr>
              <a:t>하나님이 꿈꾸는 교회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reflection blurRad="12700" stA="28000" endPos="45000" dist="1000" dir="5400000" sy="-100000" algn="bl" rotWithShape="0"/>
              </a:effectLst>
              <a:latin typeface="HYGothic-Extra"/>
              <a:cs typeface="Shonar Bangla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1730" y="2786066"/>
            <a:ext cx="8429685" cy="928694"/>
          </a:xfrm>
        </p:spPr>
        <p:txBody>
          <a:bodyPr/>
          <a:lstStyle/>
          <a:p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Shonar Bangla" pitchFamily="34" charset="0"/>
                <a:cs typeface="Shonar Bangla" pitchFamily="34" charset="0"/>
              </a:rPr>
              <a:t>Church of God’s Dreams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ile204.uf.daum.net/image/1769100B4A2B26727C7AD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265215"/>
            <a:ext cx="6215106" cy="52863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6062"/>
            <a:ext cx="3786182" cy="2071702"/>
          </a:xfrm>
        </p:spPr>
        <p:txBody>
          <a:bodyPr/>
          <a:lstStyle/>
          <a:p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Offertory </a:t>
            </a:r>
            <a:b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prayer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1934" y="4071947"/>
            <a:ext cx="6400800" cy="1357322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김순배 강도사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기도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11"/>
            <a:ext cx="9852680" cy="59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969649" y="1218205"/>
            <a:ext cx="8570914" cy="32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145" tIns="59073" rIns="118145" bIns="59073"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ko-KR" sz="9200" dirty="0">
                <a:solidFill>
                  <a:srgbClr val="CC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92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en-US" altLang="ko-KR" sz="8500" dirty="0">
                <a:latin typeface="HY견고딕" pitchFamily="18" charset="-127"/>
                <a:ea typeface="HY견고딕" pitchFamily="18" charset="-127"/>
              </a:rPr>
              <a:t>         </a:t>
            </a:r>
            <a:r>
              <a:rPr lang="en-US" altLang="ko-KR" sz="85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6000" b="1" dirty="0" smtClean="0">
                <a:latin typeface="HY견고딕" pitchFamily="18" charset="-127"/>
                <a:ea typeface="HY견고딕" pitchFamily="18" charset="-127"/>
              </a:rPr>
              <a:t>다같이</a:t>
            </a:r>
            <a:endParaRPr lang="ko-KR" altLang="en-US" sz="6000" b="1" dirty="0">
              <a:solidFill>
                <a:srgbClr val="0000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142976" y="714895"/>
            <a:ext cx="5500726" cy="1285883"/>
          </a:xfrm>
          <a:prstGeom prst="rect">
            <a:avLst/>
          </a:prstGeom>
        </p:spPr>
        <p:txBody>
          <a:bodyPr wrap="none" lIns="118145" tIns="59073" rIns="118145" bIns="59073" fromWordArt="1">
            <a:prstTxWarp prst="textCascadeUp">
              <a:avLst>
                <a:gd name="adj" fmla="val 92725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ko-KR" sz="5200" kern="10" dirty="0" smtClean="0">
                <a:ln w="9525">
                  <a:round/>
                  <a:headEnd/>
                  <a:tailEnd/>
                </a:ln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Prayer</a:t>
            </a:r>
            <a:endParaRPr lang="ko-KR" altLang="en-US" sz="5200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9220" grpId="0"/>
      <p:bldP spid="9220" grpId="1"/>
      <p:bldP spid="9220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부활 주님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2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792168" y="1489859"/>
            <a:ext cx="7524248" cy="29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ko-KR" altLang="en-US" sz="8000" b="1" dirty="0" smtClean="0">
                <a:latin typeface="+mn-ea"/>
                <a:ea typeface="+mn-ea"/>
              </a:rPr>
              <a:t>욥기 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31:1-40 </a:t>
            </a:r>
            <a:endParaRPr lang="en-US" altLang="ko-KR" sz="8000" b="1" dirty="0" smtClean="0">
              <a:latin typeface="+mn-ea"/>
              <a:ea typeface="+mn-ea"/>
            </a:endParaRPr>
          </a:p>
        </p:txBody>
      </p:sp>
    </p:spTree>
  </p:cSld>
  <p:clrMapOvr>
    <a:masterClrMapping/>
  </p:clrMapOvr>
  <p:transition spd="med" advClick="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" y="0"/>
            <a:ext cx="9143998" cy="576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-11" y="26266"/>
            <a:ext cx="9144011" cy="110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endParaRPr lang="en-US" sz="3200" b="1" dirty="0" smtClean="0"/>
          </a:p>
          <a:p>
            <a:endParaRPr lang="en-US" sz="3200" b="1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12700" y="26265"/>
            <a:ext cx="9599860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욥 </a:t>
            </a:r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31:1)	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내가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내 눈과 약속하였나니 어찌 처녀에게 주목하랴</a:t>
            </a:r>
          </a:p>
          <a:p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욥 </a:t>
            </a:r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31:2)	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그리하면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위에 계신 하나님께서 내리시는 분깃이 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무엇이겠으며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높은 곳의 전능자께서 주시는 기업이 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무엇이겠느냐</a:t>
            </a:r>
            <a:endParaRPr lang="ko-KR" altLang="en-US" sz="3100" b="1" dirty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욥 </a:t>
            </a:r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31:3)	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불의한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자에게는 환난이 아니겠느냐 행악자에게는 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불행이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아니겠느냐</a:t>
            </a:r>
          </a:p>
          <a:p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욥 </a:t>
            </a:r>
            <a:r>
              <a:rPr lang="en-US" altLang="ko-KR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31:4)	</a:t>
            </a:r>
            <a:endParaRPr lang="en-US" altLang="ko-KR" sz="3100" b="1" dirty="0" smtClean="0"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r>
              <a:rPr lang="ko-KR" altLang="en-US" sz="3100" b="1" dirty="0" smtClean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그가 </a:t>
            </a:r>
            <a:r>
              <a:rPr lang="ko-KR" altLang="en-US" sz="3100" b="1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내 길을 살피지 아니하시느냐 내 걸음을 다 세지 아니하시느냐</a:t>
            </a:r>
          </a:p>
          <a:p>
            <a:endParaRPr lang="en-US" sz="3100" b="1" dirty="0">
              <a:effectLst/>
              <a:latin typeface="Calibri" panose="020F050202020403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998592" name="Picture 1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8594" name="Picture 1218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8822" name="Picture 1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9141" name="Picture 3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9297" name="Picture 3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5845" name="Picture 2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6195" name="Picture 3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6350" name="Picture 14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6408" name="Picture 5" descr="http://kcm.co.kr/bible/kor/sg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06844" name="DefaultOcx" r:id="rId2" imgW="914400" imgH="228600"/>
        </mc:Choice>
        <mc:Fallback>
          <p:control name="DefaultOcx" r:id="rId2" imgW="914400" imgH="228600">
            <p:pic>
              <p:nvPicPr>
                <p:cNvPr id="2" name="DefaultOcx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270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6845" name="HTMLHidden1" r:id="rId3" imgW="914400" imgH="228600"/>
        </mc:Choice>
        <mc:Fallback>
          <p:control name="HTMLHidden1" r:id="rId3" imgW="914400" imgH="228600">
            <p:pic>
              <p:nvPicPr>
                <p:cNvPr id="3" name="HTMLHidde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270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6846" name="HTMLHidden2" r:id="rId4" imgW="914400" imgH="228600"/>
        </mc:Choice>
        <mc:Fallback>
          <p:control name="HTMLHidden2" r:id="rId4" imgW="914400" imgH="228600">
            <p:pic>
              <p:nvPicPr>
                <p:cNvPr id="4" name="HTMLHidden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270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6847" name="HTMLHidden3" r:id="rId5" imgW="914400" imgH="228600"/>
        </mc:Choice>
        <mc:Fallback>
          <p:control name="HTMLHidden3" r:id="rId5" imgW="914400" imgH="228600">
            <p:pic>
              <p:nvPicPr>
                <p:cNvPr id="5" name="HTMLHidden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6848" name="HTMLHidden5" r:id="rId6" imgW="914400" imgH="228600"/>
        </mc:Choice>
        <mc:Fallback>
          <p:control name="HTMLHidden5" r:id="rId6" imgW="914400" imgH="228600">
            <p:pic>
              <p:nvPicPr>
                <p:cNvPr id="6" name="HTMLHidden5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-1473200" y="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06849" name="HTMLHidden6" r:id="rId7" imgW="914400" imgH="228600"/>
        </mc:Choice>
        <mc:Fallback>
          <p:control name="HTMLHidden6" r:id="rId7" imgW="914400" imgH="228600">
            <p:pic>
              <p:nvPicPr>
                <p:cNvPr id="7" name="HTMLHidden6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-1765300" y="139700"/>
                  <a:ext cx="863600" cy="17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82023489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978" name="Picture 2" descr="http://wallpaper4god.com/en/wp-content/uploads/2011/10/cross3.jpg"/>
          <p:cNvPicPr>
            <a:picLocks noChangeAspect="1" noChangeArrowheads="1"/>
          </p:cNvPicPr>
          <p:nvPr/>
        </p:nvPicPr>
        <p:blipFill>
          <a:blip r:embed="rId2" cstate="print"/>
          <a:srcRect b="16665"/>
          <a:stretch>
            <a:fillRect/>
          </a:stretch>
        </p:blipFill>
        <p:spPr bwMode="auto">
          <a:xfrm>
            <a:off x="0" y="19"/>
            <a:ext cx="9144000" cy="5715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13" y="428608"/>
            <a:ext cx="5329245" cy="2143140"/>
          </a:xfrm>
        </p:spPr>
        <p:txBody>
          <a:bodyPr/>
          <a:lstStyle/>
          <a:p>
            <a:r>
              <a:rPr lang="en-US" sz="11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Worship</a:t>
            </a:r>
            <a:endParaRPr lang="en-US" sz="11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19" y="2571748"/>
            <a:ext cx="4400550" cy="2857520"/>
          </a:xfrm>
        </p:spPr>
        <p:txBody>
          <a:bodyPr/>
          <a:lstStyle/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In Spirit</a:t>
            </a:r>
          </a:p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and Truth</a:t>
            </a:r>
            <a:endParaRPr lang="en-US" sz="6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masterClrMapping/>
  </p:clrMapOvr>
  <p:transition spd="med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만일 </a:t>
            </a:r>
            <a:r>
              <a:rPr lang="ko-KR" altLang="en-US" sz="3200" b="1" dirty="0"/>
              <a:t>내가 허위와 함께 동행하고 내 발이 속임수에 빨랐다면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하나님께서 </a:t>
            </a:r>
            <a:r>
              <a:rPr lang="ko-KR" altLang="en-US" sz="3200" b="1" dirty="0"/>
              <a:t>나를 공평한 저울에 달아보시고 그가 나의 온전함을 아시기를 바라노라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만일 </a:t>
            </a:r>
            <a:r>
              <a:rPr lang="ko-KR" altLang="en-US" sz="3200" b="1" dirty="0"/>
              <a:t>내 걸음이 길에서 떠났거나 내 마음이 내 눈을 따랐거나 내 손에 더러운 것이 </a:t>
            </a:r>
            <a:r>
              <a:rPr lang="ko-KR" altLang="en-US" sz="3200" b="1" dirty="0" smtClean="0"/>
              <a:t>묻었다면</a:t>
            </a: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5212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내가 </a:t>
            </a:r>
            <a:r>
              <a:rPr lang="ko-KR" altLang="en-US" sz="3200" b="1" dirty="0"/>
              <a:t>심은 것을 타인이 먹으며 나의 소출이 뿌리째 뽑히기를 바라노라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만일 </a:t>
            </a:r>
            <a:r>
              <a:rPr lang="ko-KR" altLang="en-US" sz="3200" b="1" dirty="0"/>
              <a:t>내 마음이 여인에게 유혹되어 이웃의 문을 엿보아 문에서 숨어 </a:t>
            </a:r>
            <a:r>
              <a:rPr lang="ko-KR" altLang="en-US" sz="3200" b="1" dirty="0" smtClean="0"/>
              <a:t>기다렸다면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31:10)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 </a:t>
            </a:r>
            <a:r>
              <a:rPr lang="ko-KR" altLang="en-US" sz="3200" b="1" dirty="0"/>
              <a:t>아내가 타인의 맷돌을 돌리며 타인과 더불어 동침하기를 </a:t>
            </a:r>
            <a:r>
              <a:rPr lang="ko-KR" altLang="en-US" sz="3200" b="1" dirty="0" smtClean="0"/>
              <a:t>바라노라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31:11)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그것은 </a:t>
            </a:r>
            <a:r>
              <a:rPr lang="ko-KR" altLang="en-US" sz="3200" b="1" dirty="0"/>
              <a:t>참으로 음란한 일이니 재판에 회부할 죄악이요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9895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31:12)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멸망하도록 </a:t>
            </a:r>
            <a:r>
              <a:rPr lang="ko-KR" altLang="en-US" sz="3200" b="1" dirty="0"/>
              <a:t>사르는 불이니 나의 모든 소출을 뿌리째 뽑기를 </a:t>
            </a:r>
            <a:r>
              <a:rPr lang="ko-KR" altLang="en-US" sz="3200" b="1" dirty="0" smtClean="0"/>
              <a:t>바라노라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31:13)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만일 </a:t>
            </a:r>
            <a:r>
              <a:rPr lang="ko-KR" altLang="en-US" sz="3200" b="1" dirty="0"/>
              <a:t>남종이나 여종이 나와 더불어 쟁론할 때에 내가 그의 권리를 저버렸다면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31:14)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하나님이 </a:t>
            </a:r>
            <a:r>
              <a:rPr lang="ko-KR" altLang="en-US" sz="3200" b="1" dirty="0"/>
              <a:t>일어나실 때에 내가 어떻게 하겠느냐 하나님이 심판하실 때에 내가 무엇이라 </a:t>
            </a:r>
            <a:r>
              <a:rPr lang="ko-KR" altLang="en-US" sz="3200" b="1" dirty="0" smtClean="0"/>
              <a:t>대답하겠느냐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36464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8924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31:15)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나를 </a:t>
            </a:r>
            <a:r>
              <a:rPr lang="ko-KR" altLang="en-US" sz="3200" b="1" dirty="0"/>
              <a:t>태 속에 만드신 이가 그도 만들지 아니하셨느냐 우리를 뱃속에 지으신 이가 한 분이 아니시냐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31:16)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내가 </a:t>
            </a:r>
            <a:r>
              <a:rPr lang="ko-KR" altLang="en-US" sz="3200" b="1" dirty="0"/>
              <a:t>언제 가난한 자의 소원을 막았거나 과부의 눈으로 하여금 실망하게 하였던가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31:17)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나만 </a:t>
            </a:r>
            <a:r>
              <a:rPr lang="ko-KR" altLang="en-US" sz="3200" b="1" dirty="0"/>
              <a:t>혼자 내 떡덩이를 먹고 고아에게 그 조각을 먹이지 아니하였던가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31:18)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실상은 </a:t>
            </a:r>
            <a:r>
              <a:rPr lang="ko-KR" altLang="en-US" sz="3200" b="1" dirty="0"/>
              <a:t>내가 젊었을 때부터 고아 기르기를 그의 아비처럼 하였으며 내가 어렸을 때부터 과부를 인도하였노라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2741" name="Picture 8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2743" name="Picture 6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123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52928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00025" y="5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31:19)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만일 </a:t>
            </a:r>
            <a:r>
              <a:rPr lang="ko-KR" altLang="en-US" sz="3200" b="1" dirty="0"/>
              <a:t>내가 사람이 의복이 없이 죽어가는 것이나 가난한 자가 덮을 것이 없는 것을 못본 체 </a:t>
            </a:r>
            <a:r>
              <a:rPr lang="ko-KR" altLang="en-US" sz="3200" b="1" dirty="0" smtClean="0"/>
              <a:t>했다면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31:20)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만일 </a:t>
            </a:r>
            <a:r>
              <a:rPr lang="ko-KR" altLang="en-US" sz="3200" b="1" dirty="0"/>
              <a:t>나의 양털로 그의 몸을 따뜻하게 입혀서 그의 허리가 나를 위하여 복을 빌게 하지 아니하였다면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31:21)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만일 </a:t>
            </a:r>
            <a:r>
              <a:rPr lang="ko-KR" altLang="en-US" sz="3200" b="1" dirty="0"/>
              <a:t>나를 도와 주는 자가 성문에 있음을 보고 내가 주먹을 들어 고아를 향해 휘둘렀다면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4787" name="Picture 5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262224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8924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31:22)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 </a:t>
            </a:r>
            <a:r>
              <a:rPr lang="ko-KR" altLang="en-US" sz="3200" b="1" dirty="0"/>
              <a:t>팔이 어깨 뼈에서 떨어지고 내 팔 뼈가 그 자리에서 부스러지기를 바라노라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31:23)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나는 </a:t>
            </a:r>
            <a:r>
              <a:rPr lang="ko-KR" altLang="en-US" sz="3200" b="1" dirty="0"/>
              <a:t>하나님의 재앙을 심히 두려워하고 그의 위엄으로 말미암아 그런 일을 할 수 없느니라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31:24)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만일 </a:t>
            </a:r>
            <a:r>
              <a:rPr lang="ko-KR" altLang="en-US" sz="3200" b="1" dirty="0"/>
              <a:t>내가 내 소망을 금에다 두고 순금에게 너는 내 의뢰하는 바라 하였다면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31:25)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만일 </a:t>
            </a:r>
            <a:r>
              <a:rPr lang="ko-KR" altLang="en-US" sz="3200" b="1" dirty="0"/>
              <a:t>재물의 풍부함과 손으로 얻은 것이 많음으로 기뻐하였다면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1713" name="Picture 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1716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39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163778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31:26)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만일 </a:t>
            </a:r>
            <a:r>
              <a:rPr lang="ko-KR" altLang="en-US" sz="3200" b="1" dirty="0"/>
              <a:t>해가 빛남과 달이 밝게 뜬 것을 보고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31:27)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 </a:t>
            </a:r>
            <a:r>
              <a:rPr lang="ko-KR" altLang="en-US" sz="3200" b="1" dirty="0"/>
              <a:t>마음이 슬며시 유혹되어 내 손에 입맞추었다면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31:28)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그것도 </a:t>
            </a:r>
            <a:r>
              <a:rPr lang="ko-KR" altLang="en-US" sz="3200" b="1" dirty="0"/>
              <a:t>재판에 회부할 죄악이니 내가 그리하였으면 위에 계신 하나님을 속이는 것이리라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31:29)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내가 </a:t>
            </a:r>
            <a:r>
              <a:rPr lang="ko-KR" altLang="en-US" sz="3200" b="1" dirty="0"/>
              <a:t>언제 나를 미워하는 자의 멸망을 기뻐하고 그가 재난을 당함으로 즐거워하였던가</a:t>
            </a:r>
            <a:br>
              <a:rPr lang="ko-KR" altLang="en-US" sz="3200" b="1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85337368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8924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31:30)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실상은 </a:t>
            </a:r>
            <a:r>
              <a:rPr lang="ko-KR" altLang="en-US" sz="3200" b="1" dirty="0"/>
              <a:t>나는 그가 죽기를 구하는 말로 그의 생명을 저주하여 내 입이 범죄하게 하지 아니하였노라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31:31)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 </a:t>
            </a:r>
            <a:r>
              <a:rPr lang="ko-KR" altLang="en-US" sz="3200" b="1" dirty="0"/>
              <a:t>장막 사람들은 주인의 고기에 배부르지 않은 자가 어디 있느뇨 하지 아니하였는가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31:32)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실상은 </a:t>
            </a:r>
            <a:r>
              <a:rPr lang="ko-KR" altLang="en-US" sz="3200" b="1" dirty="0"/>
              <a:t>나그네가 거리에서 자지 아니하도록 나는 행인에게 내 문을 열어 주었노라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31:33)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내가 </a:t>
            </a:r>
            <a:r>
              <a:rPr lang="ko-KR" altLang="en-US" sz="3200" b="1" dirty="0"/>
              <a:t>언제 다른 사람처럼 내 악행을 숨긴 일이 있거나 나의 죄악을 나의 품에 감추었으며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1713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1716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531519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31:34)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내가 </a:t>
            </a:r>
            <a:r>
              <a:rPr lang="ko-KR" altLang="en-US" sz="3200" b="1" dirty="0"/>
              <a:t>언제 큰 무리와 여러 종족의 수모가 두려워서 대문 밖으로 나가지 못하고 잠잠하였던가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31:35)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누구든지 </a:t>
            </a:r>
            <a:r>
              <a:rPr lang="ko-KR" altLang="en-US" sz="3200" b="1" dirty="0"/>
              <a:t>나의 변명을 들어다오 나의 서명이 여기 있으니 전능자가 내게 대답하시기를 바라노라 나를 고발하는 자가 있다면 그에게 고소장을 쓰게 하라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31:36)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내가 </a:t>
            </a:r>
            <a:r>
              <a:rPr lang="ko-KR" altLang="en-US" sz="3200" b="1" dirty="0"/>
              <a:t>그것을 어깨에 메기도 하고 왕관처럼 머리에 쓰기도 하리라</a:t>
            </a:r>
            <a:br>
              <a:rPr lang="ko-KR" altLang="en-US" sz="3200" b="1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78036004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6141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8924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31:37)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 </a:t>
            </a:r>
            <a:r>
              <a:rPr lang="ko-KR" altLang="en-US" sz="3200" b="1" dirty="0"/>
              <a:t>걸음의 수효를 그에게 알리고 왕족처럼 그를 가까이 하였으리라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31:38)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만일 </a:t>
            </a:r>
            <a:r>
              <a:rPr lang="ko-KR" altLang="en-US" sz="3200" b="1" dirty="0"/>
              <a:t>내 밭이 나를 향하여 부르짖고 밭이랑이 함께 </a:t>
            </a:r>
            <a:r>
              <a:rPr lang="ko-KR" altLang="en-US" sz="3200" b="1" dirty="0" smtClean="0"/>
              <a:t>울었다면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31:39)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만일 </a:t>
            </a:r>
            <a:r>
              <a:rPr lang="ko-KR" altLang="en-US" sz="3200" b="1" dirty="0"/>
              <a:t>내가 값을 내지 않고 그 소출을 먹고 그 소유주가 생명을 잃게 </a:t>
            </a:r>
            <a:r>
              <a:rPr lang="ko-KR" altLang="en-US" sz="3200" b="1" dirty="0" smtClean="0"/>
              <a:t>하였다면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31:40)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밀 </a:t>
            </a:r>
            <a:r>
              <a:rPr lang="ko-KR" altLang="en-US" sz="3200" b="1" dirty="0"/>
              <a:t>대신에 가시나무가 나고 보리 대신에 독보리가 나는 것이 마땅하니라 하고 욥의 말이 그치니라</a:t>
            </a:r>
            <a:br>
              <a:rPr lang="ko-KR" altLang="en-US" sz="3200" b="1" dirty="0"/>
            </a:br>
            <a:r>
              <a:rPr lang="ko-KR" altLang="en-US" sz="3200" b="1" dirty="0"/>
              <a:t/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1713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1716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91174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02" name="Picture 2" descr="http://contentmanager.faithnetwork.com/FAITHNETWORK_UserFileStore/imagelibraries/ministries/87f160bd-a399-4066-9fbb-971311c71652/offe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59200"/>
            <a:ext cx="9358346" cy="6110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42:7)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여호와께서 </a:t>
            </a:r>
            <a:r>
              <a:rPr lang="ko-KR" altLang="en-US" sz="3200" b="1" dirty="0"/>
              <a:t>욥에게 이 말씀을 하신 후에 여호와께서 데만 사람 엘리바스에게 이르시되 내가 너와 네 두 친구에게 노하나니 이는 너희가 나를 가리켜 말한 것이 내 종 욥의 말 같이 옳지 못함이니라 </a:t>
            </a:r>
            <a:br>
              <a:rPr lang="ko-KR" altLang="en-US" sz="3200" b="1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9819561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6141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8924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42:8)	</a:t>
            </a:r>
            <a:br>
              <a:rPr lang="en-US" altLang="ko-KR" sz="3200" b="1" dirty="0"/>
            </a:br>
            <a:r>
              <a:rPr lang="ko-KR" altLang="en-US" sz="3200" b="1" dirty="0"/>
              <a:t>그런즉 너희는 수소 일곱과 숫양 일곱을 가지고 내 종 욥에게 가서 너희를 위하여 번제를 드리라 내 종 욥이 너희를 위하여 기도할 것인즉 내가 그를 기쁘게 받으리니 너희가 우매한 만큼 너희에게 갚지 아니하리라 이는 너희가 나를 가리켜 말한 것이 내 종 욥의 말 같이 옳지 못함이라 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욥 </a:t>
            </a:r>
            <a:r>
              <a:rPr lang="en-US" altLang="ko-KR" sz="3200" b="1" dirty="0"/>
              <a:t>42:9)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이에 </a:t>
            </a:r>
            <a:r>
              <a:rPr lang="ko-KR" altLang="en-US" sz="3200" b="1" dirty="0"/>
              <a:t>데만 사람 엘리바스와 수아 사람 빌닷과 나아마 사람 소발이 가서 여호와께서 자기들에게 명령하신 대로 행하니라 여호와께서 욥을 기쁘게 받으셨더라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1713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1716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10656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욥 </a:t>
            </a:r>
            <a:r>
              <a:rPr lang="en-US" altLang="ko-KR" sz="3200" b="1" dirty="0"/>
              <a:t>19:26)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 </a:t>
            </a:r>
            <a:r>
              <a:rPr lang="ko-KR" altLang="en-US" sz="3200" b="1" dirty="0"/>
              <a:t>가죽이 벗김을 당한 뒤에도 내가 육체 밖에서 하나님을 보리라</a:t>
            </a:r>
            <a:br>
              <a:rPr lang="ko-KR" altLang="en-US" sz="3200" b="1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0155193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602" name="Picture 2" descr="http://news.yonsei.or.kr/data/webzine/259-8-talent-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5252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62569"/>
            <a:ext cx="8229600" cy="141419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HYGothic-Extra"/>
              </a:rPr>
              <a:t>찬양대</a:t>
            </a:r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2891896" y="637646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       G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5951803" y="1897063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7" name="WordArt 5"/>
          <p:cNvSpPr>
            <a:spLocks noChangeArrowheads="1" noChangeShapeType="1" noTextEdit="1"/>
          </p:cNvSpPr>
          <p:nvPr/>
        </p:nvSpPr>
        <p:spPr bwMode="auto">
          <a:xfrm>
            <a:off x="1571625" y="3540125"/>
            <a:ext cx="5953125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are never,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never weary of the grand old song;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 to God, hallelujah!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2891896" y="637646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                                                         G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5892271" y="1897063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69989" name="WordArt 5"/>
          <p:cNvSpPr>
            <a:spLocks noChangeArrowheads="1" noChangeShapeType="1" noTextEdit="1"/>
          </p:cNvSpPr>
          <p:nvPr/>
        </p:nvSpPr>
        <p:spPr bwMode="auto">
          <a:xfrm>
            <a:off x="2172229" y="3577167"/>
            <a:ext cx="4786313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can sing itr loud as ever,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our faith more strong;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 to God, hallelujah!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2711979" y="637646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G                         D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2771511" y="1897063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                          A</a:t>
            </a:r>
          </a:p>
        </p:txBody>
      </p:sp>
      <p:sp>
        <p:nvSpPr>
          <p:cNvPr id="172037" name="WordArt 5"/>
          <p:cNvSpPr>
            <a:spLocks noChangeArrowheads="1" noChangeShapeType="1" noTextEdit="1"/>
          </p:cNvSpPr>
          <p:nvPr/>
        </p:nvSpPr>
        <p:spPr bwMode="auto">
          <a:xfrm>
            <a:off x="1571625" y="3540125"/>
            <a:ext cx="5992813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O, the children of the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Lord have a right to shout and sing,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 the way is growing bright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our souls are on the wing;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2668324" y="637646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G                         D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712354" y="1897063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           D      </a:t>
            </a:r>
          </a:p>
        </p:txBody>
      </p:sp>
      <p:sp>
        <p:nvSpPr>
          <p:cNvPr id="173061" name="WordArt 5"/>
          <p:cNvSpPr>
            <a:spLocks noChangeArrowheads="1" noChangeShapeType="1" noTextEdit="1"/>
          </p:cNvSpPr>
          <p:nvPr/>
        </p:nvSpPr>
        <p:spPr bwMode="auto">
          <a:xfrm>
            <a:off x="2532063" y="3540125"/>
            <a:ext cx="4064000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are going by and by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to the palace of a King!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 to God, hallelujah!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2891896" y="637646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       G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86372" name="Rectangle 4"/>
          <p:cNvSpPr>
            <a:spLocks noChangeArrowheads="1"/>
          </p:cNvSpPr>
          <p:nvPr/>
        </p:nvSpPr>
        <p:spPr bwMode="auto">
          <a:xfrm>
            <a:off x="5951803" y="1897063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86373" name="WordArt 5"/>
          <p:cNvSpPr>
            <a:spLocks noChangeArrowheads="1" noChangeShapeType="1" noTextEdit="1"/>
          </p:cNvSpPr>
          <p:nvPr/>
        </p:nvSpPr>
        <p:spPr bwMode="auto">
          <a:xfrm>
            <a:off x="2111375" y="3599657"/>
            <a:ext cx="4905375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are lost amid the rapture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of redeeming love;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 to God, halleujah!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2891896" y="637646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                                                         G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5892271" y="1897063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87397" name="WordArt 5"/>
          <p:cNvSpPr>
            <a:spLocks noChangeArrowheads="1" noChangeShapeType="1" noTextEdit="1"/>
          </p:cNvSpPr>
          <p:nvPr/>
        </p:nvSpPr>
        <p:spPr bwMode="auto">
          <a:xfrm>
            <a:off x="1284553" y="3591719"/>
            <a:ext cx="6588125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are rising on its pinions to the hills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above: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 to God, hallelujah!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2711979" y="637646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G                         D</a:t>
            </a:r>
          </a:p>
        </p:txBody>
      </p:sp>
      <p:sp>
        <p:nvSpPr>
          <p:cNvPr id="188420" name="Rectangle 4"/>
          <p:cNvSpPr>
            <a:spLocks noChangeArrowheads="1"/>
          </p:cNvSpPr>
          <p:nvPr/>
        </p:nvSpPr>
        <p:spPr bwMode="auto">
          <a:xfrm>
            <a:off x="2771511" y="1897063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                          A</a:t>
            </a:r>
          </a:p>
        </p:txBody>
      </p:sp>
      <p:sp>
        <p:nvSpPr>
          <p:cNvPr id="188421" name="WordArt 5"/>
          <p:cNvSpPr>
            <a:spLocks noChangeArrowheads="1" noChangeShapeType="1" noTextEdit="1"/>
          </p:cNvSpPr>
          <p:nvPr/>
        </p:nvSpPr>
        <p:spPr bwMode="auto">
          <a:xfrm>
            <a:off x="911490" y="3540125"/>
            <a:ext cx="730250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O, the children of the Lord have a right to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shout and sing,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 the way is growing bright and our souls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are on the wing;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/>
          <p:cNvSpPr>
            <a:spLocks noChangeArrowheads="1"/>
          </p:cNvSpPr>
          <p:nvPr/>
        </p:nvSpPr>
        <p:spPr bwMode="auto">
          <a:xfrm>
            <a:off x="2668324" y="637646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G                         D</a:t>
            </a:r>
          </a:p>
        </p:txBody>
      </p:sp>
      <p:sp>
        <p:nvSpPr>
          <p:cNvPr id="189444" name="Rectangle 4"/>
          <p:cNvSpPr>
            <a:spLocks noChangeArrowheads="1"/>
          </p:cNvSpPr>
          <p:nvPr/>
        </p:nvSpPr>
        <p:spPr bwMode="auto">
          <a:xfrm>
            <a:off x="5712354" y="1897063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           D      </a:t>
            </a:r>
          </a:p>
        </p:txBody>
      </p:sp>
      <p:sp>
        <p:nvSpPr>
          <p:cNvPr id="189445" name="WordArt 5"/>
          <p:cNvSpPr>
            <a:spLocks noChangeArrowheads="1" noChangeShapeType="1" noTextEdit="1"/>
          </p:cNvSpPr>
          <p:nvPr/>
        </p:nvSpPr>
        <p:spPr bwMode="auto">
          <a:xfrm>
            <a:off x="1391708" y="3599657"/>
            <a:ext cx="6350000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are going by and by to the palace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of a King!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 to God, hallelujah!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7" name="Rectangle 3"/>
          <p:cNvSpPr>
            <a:spLocks noChangeArrowheads="1"/>
          </p:cNvSpPr>
          <p:nvPr/>
        </p:nvSpPr>
        <p:spPr bwMode="auto">
          <a:xfrm>
            <a:off x="2891896" y="637646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       G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90468" name="Rectangle 4"/>
          <p:cNvSpPr>
            <a:spLocks noChangeArrowheads="1"/>
          </p:cNvSpPr>
          <p:nvPr/>
        </p:nvSpPr>
        <p:spPr bwMode="auto">
          <a:xfrm>
            <a:off x="5951803" y="1897063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90469" name="WordArt 5"/>
          <p:cNvSpPr>
            <a:spLocks noChangeArrowheads="1" noChangeShapeType="1" noTextEdit="1"/>
          </p:cNvSpPr>
          <p:nvPr/>
        </p:nvSpPr>
        <p:spPr bwMode="auto">
          <a:xfrm>
            <a:off x="791104" y="3517636"/>
            <a:ext cx="7580313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are going to a palace that is built of gold;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Glory, to God, hallelujah!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1" name="Rectangle 3"/>
          <p:cNvSpPr>
            <a:spLocks noChangeArrowheads="1"/>
          </p:cNvSpPr>
          <p:nvPr/>
        </p:nvSpPr>
        <p:spPr bwMode="auto">
          <a:xfrm>
            <a:off x="2891896" y="637646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                                                         G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91492" name="Rectangle 4"/>
          <p:cNvSpPr>
            <a:spLocks noChangeArrowheads="1"/>
          </p:cNvSpPr>
          <p:nvPr/>
        </p:nvSpPr>
        <p:spPr bwMode="auto">
          <a:xfrm>
            <a:off x="5892271" y="1897063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91493" name="WordArt 5"/>
          <p:cNvSpPr>
            <a:spLocks noChangeArrowheads="1" noChangeShapeType="1" noTextEdit="1"/>
          </p:cNvSpPr>
          <p:nvPr/>
        </p:nvSpPr>
        <p:spPr bwMode="auto">
          <a:xfrm>
            <a:off x="1390386" y="3599657"/>
            <a:ext cx="6421438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Where the King in all His splendor we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shall soon behold: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 to God, hallelujah!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2711979" y="637646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G                         D</a:t>
            </a:r>
          </a:p>
        </p:txBody>
      </p:sp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2771511" y="1897063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                          A</a:t>
            </a:r>
          </a:p>
        </p:txBody>
      </p:sp>
      <p:sp>
        <p:nvSpPr>
          <p:cNvPr id="192517" name="WordArt 5"/>
          <p:cNvSpPr>
            <a:spLocks noChangeArrowheads="1" noChangeShapeType="1" noTextEdit="1"/>
          </p:cNvSpPr>
          <p:nvPr/>
        </p:nvSpPr>
        <p:spPr bwMode="auto">
          <a:xfrm>
            <a:off x="911490" y="3577167"/>
            <a:ext cx="730250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O, the children of the Lord have a right to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 shout and sing,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 the way is growing bright and our souls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 are on the wing;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2668324" y="637646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G                         D</a:t>
            </a: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5712354" y="1897063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           D      </a:t>
            </a:r>
          </a:p>
        </p:txBody>
      </p:sp>
      <p:sp>
        <p:nvSpPr>
          <p:cNvPr id="193541" name="WordArt 5"/>
          <p:cNvSpPr>
            <a:spLocks noChangeArrowheads="1" noChangeShapeType="1" noTextEdit="1"/>
          </p:cNvSpPr>
          <p:nvPr/>
        </p:nvSpPr>
        <p:spPr bwMode="auto">
          <a:xfrm>
            <a:off x="1091407" y="3577167"/>
            <a:ext cx="6985000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are going by and by to the palace of a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 King!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 to God, hallelujah!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2891896" y="637646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       G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5951803" y="1897063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94565" name="WordArt 5"/>
          <p:cNvSpPr>
            <a:spLocks noChangeArrowheads="1" noChangeShapeType="1" noTextEdit="1"/>
          </p:cNvSpPr>
          <p:nvPr/>
        </p:nvSpPr>
        <p:spPr bwMode="auto">
          <a:xfrm>
            <a:off x="791104" y="3540125"/>
            <a:ext cx="7588250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 we’ll shout redeeming mercy in a glad,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new song;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 to God, hallelujah!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7" name="Rectangle 3"/>
          <p:cNvSpPr>
            <a:spLocks noChangeArrowheads="1"/>
          </p:cNvSpPr>
          <p:nvPr/>
        </p:nvSpPr>
        <p:spPr bwMode="auto">
          <a:xfrm>
            <a:off x="2891896" y="637646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                                                         G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5892271" y="1897063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95589" name="WordArt 5"/>
          <p:cNvSpPr>
            <a:spLocks noChangeArrowheads="1" noChangeShapeType="1" noTextEdit="1"/>
          </p:cNvSpPr>
          <p:nvPr/>
        </p:nvSpPr>
        <p:spPr bwMode="auto">
          <a:xfrm>
            <a:off x="1512094" y="3599657"/>
            <a:ext cx="6111875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There we’ll sing the praise of Jesus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the blood washed throng: 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 to God, hallelujah!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1" name="Rectangle 3"/>
          <p:cNvSpPr>
            <a:spLocks noChangeArrowheads="1"/>
          </p:cNvSpPr>
          <p:nvPr/>
        </p:nvSpPr>
        <p:spPr bwMode="auto">
          <a:xfrm>
            <a:off x="2711979" y="637646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G                         D</a:t>
            </a:r>
          </a:p>
        </p:txBody>
      </p:sp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2771511" y="1897063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                          A</a:t>
            </a:r>
          </a:p>
        </p:txBody>
      </p:sp>
      <p:sp>
        <p:nvSpPr>
          <p:cNvPr id="196613" name="WordArt 5"/>
          <p:cNvSpPr>
            <a:spLocks noChangeArrowheads="1" noChangeShapeType="1" noTextEdit="1"/>
          </p:cNvSpPr>
          <p:nvPr/>
        </p:nvSpPr>
        <p:spPr bwMode="auto">
          <a:xfrm>
            <a:off x="911490" y="3540125"/>
            <a:ext cx="730250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O, the children of the Lord have a right to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shout and sing,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 the way is growing bright and our souls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are on the wing;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2668324" y="637646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D                                                   G                         D</a:t>
            </a:r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5712354" y="1897063"/>
            <a:ext cx="642938" cy="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5000" tIns="39000" rIns="75000" bIns="39000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           D      </a:t>
            </a:r>
          </a:p>
        </p:txBody>
      </p:sp>
      <p:sp>
        <p:nvSpPr>
          <p:cNvPr id="185349" name="WordArt 5"/>
          <p:cNvSpPr>
            <a:spLocks noChangeArrowheads="1" noChangeShapeType="1" noTextEdit="1"/>
          </p:cNvSpPr>
          <p:nvPr/>
        </p:nvSpPr>
        <p:spPr bwMode="auto">
          <a:xfrm>
            <a:off x="1091407" y="3540125"/>
            <a:ext cx="6985000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are going by and by to the palace of a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King!</a:t>
            </a:r>
          </a:p>
          <a:p>
            <a:pPr algn="ctr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Glory to God, hallelujah!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s://encrypted-tbn3.gstatic.com/images?q=tbn:ANd9GcRtbNUHQ8I7CXUh9d-UnMD2tNC1RW_ckP8o5xojKmA5HIBZ6ADN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98376"/>
            <a:ext cx="9144000" cy="59082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41277"/>
            <a:ext cx="8784976" cy="3175124"/>
          </a:xfrm>
        </p:spPr>
        <p:txBody>
          <a:bodyPr>
            <a:scene3d>
              <a:camera prst="perspectiveRight"/>
              <a:lightRig rig="threePt" dir="t"/>
            </a:scene3d>
          </a:bodyPr>
          <a:lstStyle/>
          <a:p>
            <a:r>
              <a:rPr lang="ko-KR" altLang="en-US" sz="6000" b="1" dirty="0">
                <a:solidFill>
                  <a:schemeClr val="accent6"/>
                </a:solidFill>
              </a:rPr>
              <a:t>욥의 최후 변론</a:t>
            </a:r>
            <a:r>
              <a:rPr lang="en-US" sz="6000" b="1" dirty="0">
                <a:solidFill>
                  <a:schemeClr val="accent6"/>
                </a:solidFill>
              </a:rPr>
              <a:t>, </a:t>
            </a:r>
            <a:r>
              <a:rPr lang="en-US" sz="6000" b="1" dirty="0" smtClean="0">
                <a:solidFill>
                  <a:schemeClr val="accent6"/>
                </a:solidFill>
              </a:rPr>
              <a:t/>
            </a:r>
            <a:br>
              <a:rPr lang="en-US" sz="6000" b="1" dirty="0" smtClean="0">
                <a:solidFill>
                  <a:schemeClr val="accent6"/>
                </a:solidFill>
              </a:rPr>
            </a:br>
            <a:r>
              <a:rPr lang="ko-KR" altLang="en-US" sz="6000" b="1" dirty="0" smtClean="0">
                <a:solidFill>
                  <a:schemeClr val="accent6"/>
                </a:solidFill>
              </a:rPr>
              <a:t>우리의 </a:t>
            </a:r>
            <a:r>
              <a:rPr lang="ko-KR" altLang="en-US" sz="6000" b="1" dirty="0">
                <a:solidFill>
                  <a:schemeClr val="accent6"/>
                </a:solidFill>
              </a:rPr>
              <a:t>최후 변론</a:t>
            </a:r>
            <a:endParaRPr lang="en-US" sz="6000" b="1" dirty="0">
              <a:solidFill>
                <a:schemeClr val="accent6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HYGothic-Extra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891896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                        F7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832365" y="1957917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F7                       Bb                   C7                       F7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1591469" y="3517636"/>
            <a:ext cx="592137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Of Jesus’ love that sought me,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When I was lost in sin;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Of wondrous grace that brought me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Back to His fold again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832365" y="697178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F                  F7                     Gm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771511" y="1957917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Bb       Eb     Bb       F7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1854729" y="3517636"/>
            <a:ext cx="5357813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Of heights and depths of mercy,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Far deeper than the sea,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higher than the heavens,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My theme shall ever be.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212167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Cm         F7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931459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Cm                           Bb               F7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796396" y="3517636"/>
            <a:ext cx="7556500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Sweeter as the years go by,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Sweeter as the years go by;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Richer, fuller, deeper, Jesus’ love is sweeter,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Sweeter as the years go by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891896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                        F7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832365" y="1957917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F7                       Bb                   C7                       F7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1912938" y="3517636"/>
            <a:ext cx="5238750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 trod in old Judea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Life’s pathway long ago;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 people thronged about Him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His saving grace to know;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832365" y="697178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F                  F7                     Gm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771511" y="1957917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Bb       Eb      Bb       F7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1692011" y="3517636"/>
            <a:ext cx="566737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 healed the broken hearted,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caused the blind to see;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still His great heart yearn-eth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love for even me.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212167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Cm         F7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931459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Cm                           Bb                F7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796396" y="3517636"/>
            <a:ext cx="7556500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Sweeter as the years go by,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Sweeter as the years go by;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Richer, fuller, deeper, Jesus’ love is sweeter,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Sweeter as the years go by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891896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                                            F7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832365" y="1957917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F7                       Bb                   C7                       F7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1615282" y="3517636"/>
            <a:ext cx="5897563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‘Twas wondrous love which led Him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 us to suffer loss;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To bear without a murmur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 anguish of the cross;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832365" y="697178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F                  F7                     Gm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771511" y="1957917"/>
            <a:ext cx="840052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Bb       Eb      Bb       F7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2051844" y="3517636"/>
            <a:ext cx="5024438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saints redeemed in glory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Let us our voices raise,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Till heav’n and earth re-echo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our Redeemer’s praise.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212167" y="697178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Cm         F7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931459" y="1957917"/>
            <a:ext cx="84005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                         Cm                           Bb                F7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796396" y="3517636"/>
            <a:ext cx="7556500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Sweeter as the years go by,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Sweeter as the years go by;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Richer, fuller, deeper, Jesus’ love is sweeter,</a:t>
            </a:r>
          </a:p>
          <a:p>
            <a:pPr algn="ctr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Sweeter as the years go by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476" name="Picture 4" descr="http://cfile208.uf.daum.net/image/1209A9254C0091B62255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7" y="553246"/>
            <a:ext cx="3742184" cy="165618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HYGothic-Extra"/>
              </a:rPr>
              <a:t>폐회 기도</a:t>
            </a:r>
            <a:endParaRPr lang="en-US" b="1" dirty="0">
              <a:solidFill>
                <a:srgbClr val="0099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HYGothic-Ext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4355977" y="4441676"/>
            <a:ext cx="4788024" cy="127332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latin typeface="HYGothic-Extra"/>
              </a:rPr>
              <a:t>김순배 강도사</a:t>
            </a:r>
            <a:endParaRPr lang="en-US" b="1" dirty="0">
              <a:solidFill>
                <a:srgbClr val="009900"/>
              </a:solidFill>
              <a:latin typeface="HYGothic-Extra"/>
            </a:endParaRPr>
          </a:p>
        </p:txBody>
      </p:sp>
      <p:sp>
        <p:nvSpPr>
          <p:cNvPr id="1001474" name="AutoShape 2" descr="data:image/jpeg;base64,/9j/4AAQSkZJRgABAQAAAQABAAD/2wCEAAkGBxQTEhUUExQWFhUXGBoYGRgYFxgYGBgYGhgaGhgcFxwYHCggGBolHBwYITEhJSkrLi4uGB8zODMsNygtLisBCgoKDg0OGxAQGiwkICQsLCwsLCwsLCwsLCwsLCwsLCwsLCwsLCwsLCwsLCwsLCwsLCwsLCwsLCwsLCwsLCwsLP/AABEIAMcA/gMBIgACEQEDEQH/xAAcAAACAgMBAQAAAAAAAAAAAAACAwEEAAUGBwj/xAA1EAABAwIDBQcEAgIDAQEAAAABAAIRAyEEMUEFElFhcQYigZGhsfATMsHRQuFS8QcUI3IV/8QAGQEAAwEBAQAAAAAAAAAAAAAAAAECAwQF/8QAJhEAAgIBBAICAgMBAAAAAAAAAAECEQMEEiExQVETIjJhcYGxQv/aAAwDAQACEQMRAD8A9Yw9fec4WhpI1zHooP8AKprIaOAEx7yrDGQSNDfzzUloAgLyBUAaR3Q2184tZRhx/EGzbWyt4cU2myNb3TWhMdFbEA953Btvf8BGadgEbocCBBslVqp3g0cL+iaExeEqwHmIgmT5fiE2nigQS2TE6EXHgo3buFoJv5BIxFQ7rg0xAz6ok6VjirdFtsm7gPdDcTGc+i4fZ23nUqpZVe403H7v8Y9hkt/i9v0GFo35tEtvnkTCmM01ZpPDKLqjdMcSYg2zOihrwCd5wuTAtkkYbGB7S9okXjK6dh7wd2Lf7WhiSTItIuL8puj3ogXKkusVjdOI18EIYW6BpmgecgNZROpkm+QyWVdIEz6JhRjmDdI5LKRloKKnqClPEuA0ufER/aQwmu3hY+Me05qWtm97ZD8lFTAAgZBTTbGXVOhkOvHW6LfCCoQC0cSfZQ9kubylMCKpJFouY8EbQ0NgRCmoOCw08vNH6EScs0G4ASeOqh9KXgkZD3I/Sa5D9gLbcQg+oHS0aG/hCbTYB7+aGhF+ZPugKBNnAnoPG/4Q15dAFhr86JtRmXI/ghGUqCgBawVPGlxgNkcx85qzSfJM5Axflmq7q+8TuiQIF54SY9FL6E+hjSpc64UUqgdcA+IIRuZJBWaGCGd4nkI5ZosPTgXJJ5/hA953t1sZSfx+UQqXhUBJ7rbCY+BDF5Igo2g5+iUKkPdJ4R5FNAwKdEP7zgLiFpdrUjTgMFzOVshInwldDSFvnVa/btQMZvkfafQ2Pooy/iaYfzR5VtztERU+m+mN096QTYn8EXWlbUeypvtu3UZyNPH9re9qtkd4Ed5ubcsiclqtmv7xpvF2m3MaH5wV43H47iv5PUad8m92Vt91GH03FzCRLTw1toQu/wBjbapYiiSx4kHvDIiSV5RjdnXL2EtOfI9Rqm7J2pumW9yoNOMctQhVtuJz5sCk76Z7XvDdBOSGvLu6OpP4XM9ne1oruFN/cfHg/pw6LqiN24HMp0efKLTpjqcRZBWfEamYHisY+05Slf8AXbpmTM6m85qrGMvOgBz1Q74cbA2OcQOBRlsQoDO7HGfVITGNbCXTqbziBpmq9FzgLmwiScp4CPBMwLYDubifVNdgNfEg8PymQhp81lOpN00NEb5JIiw1UPfrwBRVHeqFrO7B4QgGTRdYONpH9pbyH7ucT52KNz4ZPAfhTSENEx7J/oRO/mOH6S223B5+X7TBc8lDyBfwQMkuvEIasy3hr+EQzBRkJAJe1JB7xAHPzt+FY3oBJ0VcUpO8ZEganmVImHQENA4W8lDKskiDbXRDvGLIGVRJF7ZnwWQDWWniVjRuydSb+wVT/sOLiRZoBvqSOCZgmgMFgLCcpOt1dCLLXzIg21090inTP3G5Fs9cifJHMzwnQ/pSK1y0TbO1vNCAN7yGyfGFynbTEuDWgHuuEkLqRUBmPYrm+0WDOIiDuQHXInIxlKzypuJvp2vkRxW2MXVpU2RDiLic+i12LwYewVGd1wM8wc/EclvttltShTcI3hZ3HebZaTAvzbobjp/RUwdK12j1exeFxofLXEB4F+BB1HJajalLcMts7MGJgTqOCPb1E0jvXByFvTpyScNjRVs5ve3YLeIXZjhX3j0RJ3wx+Ex5My3dqsgwNb2LV6T2F7Wurudhq16gaHMM/c3UHmF45UNRrg8CI7sE5tmwK3eCL6VQV6TiHCIjhqCtMmOK59nNODmq8nvGKxApjecYDWz4rleznaR+JxjqYI+m0G0XBHFcNie0L3kue50EXvYXGfgtl2LqbuOa6bPBBOUnT1XKlK7ZDwKMH5PWCxx4DNMhLNWTA8c7Iqdp6qjjIIgAAT6dUwKHFQHSSIy/SYGVAYtmVNNgAgKP5eyhze9PKEAFunenSLfn8LKk6FZUqAZzfLX2WOEpgDIMDNTWEkDTM+H9wksJLp0BIjpZNeO835okKw3uAgccvgSMU0mDMAGTbh1R1B3mnr7KXnTim2Nhbx3ZClzrSeEqGCBCHe7pSCxLmEgzMnIGYiUdRhOfpxRMfPUKajlL6ApVnQJNuGeZVei1p33bptxnQc1eq0pHzwValg3EneJjQDKZk/pTEnksUaYAhKx7ZYWNm/Dgm0RJMCwMST7JraPnqVQyvQ+0gG4EeMWTaAgTxzuhw9OC8cTPmLLMKS5zrQ1pIF80+wD5aLnO1OM+lTdFuA56roXOmwz6rznttXIJAJsIOpJWOTmo+zp0sbnfo0/ZPEGvVq0ngDvFzOsAEHja6qbawrqf2ZtJPIjUHwSMOTQ+lVZO9MmTrJkHlC6jatP61MVWRDgJ6p5GoTUl0ejFOqZqaL2VqY3rQbg6WJXJbTBZUZuGLk84/NltMVv0CXjKIe06gXBjiE/E0GVWBzQJF1thrG7/AOWKScuPJVxOGbUpkyATcHmquxcW27Ce96TrCbsx8F1IiIvHI8FQ2tg/pua5g70zY2+ErojFO8bf8EybS3IvbXouYA9gnQjkfgScFtJzWsrAXYQ6L6EWV2nXL2tJ6EHQrU1Khp1XR3mkZcvk+aeNWtrXKJmvPg+g+zu1G4mgyq228JI4O1WzpE6ryP8A447T06T20A4FjzABMFrj16L1zDl0AuABOnBc8ouL5POnGnQNT/EG/mmNFzzWOFwR0KXV3i4AGBBJt5JIgOm6bxCki4WUm6IS072doytnKKGE4a8Pyl1qpFgCTCYWzKAs7w1IQJk7wEE6x5rGtEyoqEiABOfQRksaTuyc404pgHN0uvW3bZkzEdEGGY6XE8Yy5BHSabz4JCCmAJ+WUCzSYvdZVm3Ue6l7Ta+qAK4rbtoznXMzpxUEht3ESSc+Ep3/AF+8HcLDxzWPoS6Twj1/0pfQUxNIuMkxyTJhttEttQiTFgbDUqX1iACRmQIHE9VCBGUJjxueJm/qmUnGJJ+SooNO7cRn6lQ1wIgKgCGpQEwQALEE+37TWCyUJJmIiYvn6JgKJYwxqZOXOT6rzbtO+X1Dlc2XouMobzZdGcdBN/QLzntey7t3XL5ospr7ROzR9s5rG0S6mCDIkzyW37AbRDHuwjyS1wlkybjMTzF1QwTTBYTINwclqqbnUq9OoJ/83gnQ7uR9F0RSlGUGdkvDOm7U7Olo3ci0t9c1osAz6ZA/iREcHCzvwV2W0W71E6iZGtiuHrYOXhwJBaZPMGxB8Fjp5XBwbLkvKM2ph3MqCs2O7Z3McVceGVAD9wIg9DCvvo725w3YKRg8CGtsLcFfypxV9oahTNDAw9WST9N144efBNx+HH1GuH2uEdTmPFbHF02khpHTr/pUqVIGl9MnKwOoINl0RyXUvPkza8GpwNDeqkju1GuJBGUg+i9m7G9s/qbtCuYq5NOjo/K8twDGsqEO+5wvzIOYVzHM3YeJDmEOaRoQZHgjNPdJIwnhTg/Z74yoDkQmAarXbAxwr4elVbk5oPS1/WVbLzvbsCIGvGclj0cA8FIoVC4AkADS/wDSNzxlN0MQyBnEIsQx1QTCCmyCeJuSk02kOAgWAucz8/KsQZmfBFh2VaIe5zt9oABtcknwiFZeNBAWOMyJSQwHMQOCLF0Moai9tTrZMVWpvTINuEaRb1VgtnUosCYUB4NuHJY2NFDWwInn6ygZIcYkkLC6ywtCxylvgCkyoSZDhu2yvJ1VlwkQlUTm3hY+SDFwACSYBvEydNOalEj2vtfxS8PVEWEC0eKT9AFsxEkF0yDa6LCU7HKOXIn+lQyw2r3iIy58VNQ+6A1RflmdOKHCXl0k3McImBZAE4iIg8vfkuO7V7Oh31AO670PNdlEuPL/AGqe1cMKrSw6/pZ5I7ka4cjhKzxvaANMEt0v4awtXS2i1x3yZLrbozJmPCbLqdrYQtDgf4khciMD9Eg533pi4nILfTyjKLvs9SV8NdHe7Ee6pRIaLgQQeXwLUV6JDoOpB4cle7C44Gs8AzvNsJ1BH7Vzb9Lvz/IBcc18c69lp2VamGLWmRpPhmhwRaWEax4Juz8X/F1wQRdVcXT+k6AZabg8lCt2i7NVjmQ93QkQqtCHHeH8tOBGa2GPYZD7m2XFa7DG5Eji22a7cfMTN9mVGXnIif8AXinYupvUwRw/KXhGFwcKmcny/K1WMxf0nfTdJB14afOq1jDfKl2iJParZ65/xdjt7DOpj+D7dDddlRcXPJEboAE8TrC4H/iOj/41bky4CfBegNA6AWCh/keXlX3YTG99x5D8o8z4KAhrPIiBMmL6KSAqg4ZoHuIAyJlYWAGTmYHjyRfTAQBjG3+ZpdVrCYdEkR4SmseDkbqAAHTIugQqgM+EwByCZRdMqKjgNM+CRXrGCd08BBEkmwQBjK260/yNrTqT/abRAA3iLnP9Kvs6iQyCLmCbzfX1CtPqAeHuckADUqXAtcrHUjrc/OCI3g8NDZRXdlaeiT6AW0GSVOIbIHVvoQiD7kAWGuiXUfluxmJPBSgGvggg8ENN8ADUQsDiScoj1UVBEEyb6KgF1qTjIgG+8fMQOeRVmhS3WgcFjHXvaY6qWgyTogaSF0WfceJn0AQlveJ+fLJgfB3b/wC0LWgTlmT53SA4ntJs8fUdb7xvAnQ9FyG0sDDTI6HKV6T2lwznN32mSwZe68/2xi9/K5XOt0cnB6unmpY69HJ7DxxwuOa4nu5HoYy8V6pW3KjmvBsRf8LyfbGAc8hwsf1kur7LbX32fTfZ7YHI8/FdWtjvgsi/svEqk0/6NzX2cGulpEHil7Xp90R/HzuNUP1iAc/maR9S8OOYXnK7s3KdOoC2Ctdi8MBunmLq7i6JaLKpiXl262LAT1K7MfdohmYuxa4CBkfJc/2mpgw8aZ9F1VRoewtI+4QesLiXMcXPou+4TB1tddej5d+v8MdRW2vZ6X/w3j91lSk913d9hvlER1Xqbbx80Xzt2G2t9LFUBrvhp6Gy+iTmPFGoi4zbfk8udXwRUdBA0+QiqvFhqbjwUPgubxv7Ins7zTwlYkg4hxsBnIjlxKI5jpkmBqhjITHQvDCAf/p3uVIptkmM0FUSx1olMe0AQLIEC4gmBmoIkgR9t/QhGwIf5Z6cUkBDHHeIi3HxKN7ZPkfK6h5ghSbxnCGBj3HRVT3YkEuMm3X/AEm4itFgCSTEAfk5JTml2pbHSZ/ST5ExlJoACIJdUkFsa2v0J/CaApGA50SdMz4KaYMyTbQeHTqlYo5NAnekZ2Cfu5J+ABpVJJPh7pocoLOCCqO6ehQBIqAmxBtpyQGkBpmUAO5TmPtb6gJjSTG9HghiJIsvNO0OEFOs8buu8I4FekVJJj5zXL9usCS0VW/xs7odVlkXk6tNPbOjz3FM4Bc1jMYcPWDmjPMcQupr3uuc25hi64AOnguvStXUumd+ROvr2dXs/bIq02loEe3FWK9/OV57sPHOoPIdIYc+R4ruqWLBAOdvnVc+p03xT+vQ8OTfHnssUaeYJsqhwZL5GXVWxVsFgBzgEa3C5k2jSTK2Jph791oAyErQbb2BVbUD2jvZ5/cNI8F0Jphr94ZGLHQroWva5gBEzx0yWsM8sTTiZTSkuTyej3MSJG6+zhaA1/6/a9z2B2upV2tY8htaBLZgHmDwXJY/ZVN2YB9/BO2d2fY0BzptkNY0lbZNVHIlxyccsFnd4zbNGkbmTyuVRPbGgMw7yXM4gTfRc/tMPMhhj1WUcjkyXhij1jZ/aChWsx4ngbH1zWwY+bryfZOHdAvDou7h84LptnbVqtLbkgf5aj8Kvk55M5Y/R2TRYjmVAfJI4RPuk0MexzZDv2mYV0y6I3rjpAWqdmQ4lRwUVBa/VRQJIBMCQLJ0BlcWPn5I5SGsmoTwDfDNE2rLiADbM2jKUCBrPMhrRcic8suXyERYPNZSbcu4+wyQsqh1xPlHuEkALx3hykpeLG9Df8iAemZTGh2ZjWIQUaMuLznkOQHwqACcGtGUDNDTryQIPtGmqNxDrAgkdLKvRB3nOJsCR6ApiLdZ0Xk8EZFkplOZcb3kTpbgnBIopuaXSSSG6C1xztOaZVqGQAJmT0hG59jAmNBmoazUiCmIBjiXHgNf0tL2v2iGUiy0vB8At/C8+7ZVv/V5PIDoP7WWR0qOjTwUp8nHBxOdlXxuHkWmUdKXPECb5DMi8q89rc25LXdsaPTStHLY/BkMicxfqg7PbTcyWOMtaJ4kCb+C2W2Kw+1szFlrcDszcpuqPO7M3vYLvjJSxVPz0c07U04nZYbGtLQQQQUxg4eS4vCV3CowU5aHEC4+6NSNAOK7PBOBG6fu+f2vO1GH4+jSOSzZ4LC75G9lYrpv/wA1u7bwWr2W2w14LpMK8PAA0zXGlbCcqNds/ZzS4Ofc3gaQNTzVjFYWZ4BHji5tQEZAaKGY4EQ4EeC0pdGNvs56vS3eqpHCix1/RXS7TpAwQqP0IaTqRA9pS6E2LZhd1obwueZ/rJNaIaNMlZbRgD5mq2NY5zmtGRN+MD56ppGcmRhATczfLhGQW92NiS3uumIVKjh4bHBNLSIAAkn8LSLaMpHQVHbzTBzsnhaamSOquYXEOJMxAMDjotoyM2qH1HEGGxvE+Q4lZTbuhxPU+X9LC8Nucyor3aRxEedlRJjKp3ZIgWzUzpkhrxG7x/CViqZdABjMmPnNIDHuMgc0RqRzNsuaGu8tbvEAkcMkL3u3gIFxJzIsQpQhtNkCwjy/CJoAnn/pDVqwQIJmcuSF9SWutlbPp+07GPrZQoc9Kazdg3Lj/vwRht0ADTzd1/ATA5QUNGiAJ1QAvEGYh0XvETHjzhebds8RDzJyK9HpAS6BmSZ6n9ryvt48Cs4TkZhZtXOKOvSum2UeytcNrFzr90xyJOasYxkvcWjMz+1zmDxJZXYP8m/iQunaCTKrPFxnu/R3QkmjXmhGTb6SqFXBmo6H94aCbeWq6J4HjoiweD3e8Rc6cFEc7irM5Rs1X/Sa0tMDeyA4NzVmjnOuQhWq1Ikl0dB+krBMEcVLna5IfBvti4h0xA4AxmuqD9yGtHMrl9lUi1zY4yul37nLLNZx9ibD+oCZjJLGFBEwJ/aBpkHh/SbTriLSfnFWZk4NncIdFvZa6uzedyFgOi2LzALpzmypUaZkk5afPNJktk4hkAE6IcJQk73wIq1MucBMC5PhkrTWlosJvCpIzbI+n3pN7WHNWKdO8lY4Q0EjUWHEm11aYyW8DCtIlsUCFYpsQYgwLAEyI8wrBq7oEiSTFv7VpENjPpgXzRPSxVJdu7pmxOUCZ58lGIa4kAOIF+GemnVUJkGpyQ0QZJJBOsDIjMKvtKt9JkjvONhJiSf6TsM1waN8idYy9SmkSEysHTFwJ0McEml9wHAFFRG60CPTisoth5IGg6WJUIDKhJqAA2aJPU2A90/eb9pNyhpiJJzNyhwhFzq4z04enumMsVKcgckmiyXP5EewTWVQZibSJjhZE0QZ4oQypSfctjKb+Ue/ojqPsY4eqOrUaM8zwk+ySaPdIE3FjrPFAjGteQLhvQTa9rrzXthsWo6u5wEg5aHnC9OoQGjpz4KtjsAx7SIvmDzUytcxNcU9r5PDMZsKq9zC0OBDYJyuMs81t9i4GpTbFSpJ4cDOhXQbaolji0job5clVpUpAWc9ROcdrO+KjdoFrGiTA/tYSTl5ocRSJdujLVWRSAiNNFhXANlOo4kGAeXNTszBxnIHuVeo0CCCeds5V2my4+QqvgyZZwDBvAm3BO2nW3SH56JbWZOGl0VckhoAvlBMeyEJvg2FCnLQZn/SZQ7oM2iemaDAYctbBf4DordGgNwkj3nPmtEjNsVij3bCx+fpJpDkn46sCbmwUUKUuk5RbS/yE6IbHMpTBT/oE7t7TPomtpjOExzw2J1TSJsRiKUAE6EHyhOa3jAsiqMkics/HRRiKW9HDPrw9VokZtkOAuSbWPJLr1XbzAADeZM802u8DdFh4e0I3N16KhDC2HTxEeWX5WPEqS5Ax4IkGfVDYytVu8d2YHhfNKc3fAAcQBY2OY5+Kc4EucCSBAjIDmiw7osLDOeMqokhEIRY9ffVYx941CQKe9UMiQ0R4m/tCzQxlJ070nX8I6EDW5Pz0QmnM9R6JgIVAEygAIk5k2MZmURKFwMWUlIYD295p4T6pm6lB8ki9vJTu5zqEABWkwBaT6QnMbCBjQ0REI5vkgRQ2nsttZsOgOGRGnXiuSrbGqUyQZI0jJd7u3nwQOYC6SBKzeNN2awyuJ583DQSddUWHws3PFdJtvZ8HfaLHPqtVTohYtU6Z0qakrENw95idP2rH/Xkqy1iZTZkgTFUWCDa6sMbrqNVgw8ElOptvEdU0iWxmHp5Ep9erujdAn+0NOrM6QUJbdaLgzbAZSnOFYNMyIsNVFMGeSsOMBVRFjauVlg0P+PwqaR/jeR8zUkWIFoGfNVRFk1b7vX8LHXMcFjYgQq9YneJANm56cra/wBqhMsVAJHjCwTreULGmASZIvlGYTAM0ABUZIiYGVkOHNgBaPW0JjmkkcEDm3sePz3QgIxAnxssfTDRDbJdeoQ5rWiZNzwHnxWHdBO9nP6Tj2At/dIP+Wf4U0j3Z43PisWKEheSWMtmefjlCPDukB2kLFioY41QbaqTksWKRiHNJdnAjTUlG+puiVixPwIh51KPehSsSYAmtLt0DKCTOUyjc1YsTGuROLHcgiZstBWw+46FKxZ5VxZpjfNEtTGM1vCxYsl2bFvUdEDiGmJgnqsWKkQxtLChoTabVixaJGbBp5A+asvpglp4fpYsVkB4muGxz/HwLMmk6Z3WLFQicQe719tfRLrYiGlwvGmXRYsSAZQmL/PRSSZ5LFiH2MU54fMOOUeamg7S9lixIRFRpmev4KD6g+5zbHLXP/SxYmnQH//Z"/>
          <p:cNvSpPr>
            <a:spLocks noChangeAspect="1" noChangeArrowheads="1"/>
          </p:cNvSpPr>
          <p:nvPr/>
        </p:nvSpPr>
        <p:spPr bwMode="auto">
          <a:xfrm>
            <a:off x="155574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16647"/>
      </p:ext>
    </p:extLst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s13.tistory.com/image/2/tistory/2009/04/18/11/37/49e93cf199f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433048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endSnd/>
    </p:sndAc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78" name="Picture 2" descr="https://encrypted-tbn2.gstatic.com/images?q=tbn:ANd9GcRmc2HTnCQbXvLjRTdB-1N9VAOB-WHDObkMBwwCRBiAtvMIFa4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2753"/>
            <a:ext cx="7772400" cy="1225019"/>
          </a:xfrm>
        </p:spPr>
        <p:txBody>
          <a:bodyPr/>
          <a:lstStyle/>
          <a:p>
            <a:r>
              <a:rPr lang="ko-KR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교회 소식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649588"/>
            <a:ext cx="9144000" cy="1460500"/>
          </a:xfrm>
        </p:spPr>
        <p:txBody>
          <a:bodyPr/>
          <a:lstStyle/>
          <a:p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하나님이 꿈꾸시는 교회에 나오셔서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예배드리는 모든 성도님들을 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환영합니다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</a:rPr>
              <a:t>.</a:t>
            </a:r>
            <a:r>
              <a:rPr lang="en-US" altLang="ko-KR" b="1" dirty="0" smtClean="0">
                <a:solidFill>
                  <a:srgbClr val="3333CC"/>
                </a:solidFill>
                <a:latin typeface="HYGothic-Extra"/>
              </a:rPr>
              <a:t/>
            </a:r>
            <a:br>
              <a:rPr lang="en-US" altLang="ko-KR" b="1" dirty="0" smtClean="0">
                <a:solidFill>
                  <a:srgbClr val="3333CC"/>
                </a:solidFill>
                <a:latin typeface="HYGothic-Extra"/>
              </a:rPr>
            </a:br>
            <a:endParaRPr lang="en-US" dirty="0"/>
          </a:p>
        </p:txBody>
      </p:sp>
    </p:spTree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4" name="Picture 2" descr="https://encrypted-tbn1.gstatic.com/images?q=tbn:ANd9GcRFIqoemH7JeXLTDbxj8icKPqqeM8jJSO4fwgkXY7X-ZZLTd3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1" y="-814904"/>
            <a:ext cx="11017224" cy="79928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09628"/>
            <a:ext cx="8229600" cy="9525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I will be with you always even until the end of the world</a:t>
            </a:r>
            <a:endParaRPr 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med">
    <p:pull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3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1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1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1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2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2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2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3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3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3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4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4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4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4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4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4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4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4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4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590660</TotalTime>
  <Words>882</Words>
  <Application>Microsoft Office PowerPoint</Application>
  <PresentationFormat>On-screen Show (16:10)</PresentationFormat>
  <Paragraphs>225</Paragraphs>
  <Slides>66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53</vt:i4>
      </vt:variant>
      <vt:variant>
        <vt:lpstr>Slide Titles</vt:lpstr>
      </vt:variant>
      <vt:variant>
        <vt:i4>66</vt:i4>
      </vt:variant>
    </vt:vector>
  </HeadingPairs>
  <TitlesOfParts>
    <vt:vector size="131" baseType="lpstr">
      <vt:lpstr>BatangChe</vt:lpstr>
      <vt:lpstr>Gulim</vt:lpstr>
      <vt:lpstr>Gulim</vt:lpstr>
      <vt:lpstr>HY견고딕</vt:lpstr>
      <vt:lpstr>HY견고딕</vt:lpstr>
      <vt:lpstr>Malgun Gothic</vt:lpstr>
      <vt:lpstr>Arial</vt:lpstr>
      <vt:lpstr>Calibri</vt:lpstr>
      <vt:lpstr>Franklin Gothic Heavy</vt:lpstr>
      <vt:lpstr>Georgia</vt:lpstr>
      <vt:lpstr>Shonar Bangla</vt:lpstr>
      <vt:lpstr>Times New Roman</vt:lpstr>
      <vt:lpstr>Default Design</vt:lpstr>
      <vt:lpstr>3_기본 디자인</vt:lpstr>
      <vt:lpstr>1_기본 디자인</vt:lpstr>
      <vt:lpstr>2_기본 디자인</vt:lpstr>
      <vt:lpstr>30_기본 디자인</vt:lpstr>
      <vt:lpstr>1_디자인 사용자 지정</vt:lpstr>
      <vt:lpstr>디자인 사용자 지정</vt:lpstr>
      <vt:lpstr>2_디자인 사용자 지정</vt:lpstr>
      <vt:lpstr>3_디자인 사용자 지정</vt:lpstr>
      <vt:lpstr>4_디자인 사용자 지정</vt:lpstr>
      <vt:lpstr>5_디자인 사용자 지정</vt:lpstr>
      <vt:lpstr>6_디자인 사용자 지정</vt:lpstr>
      <vt:lpstr>7_디자인 사용자 지정</vt:lpstr>
      <vt:lpstr>8_디자인 사용자 지정</vt:lpstr>
      <vt:lpstr>9_디자인 사용자 지정</vt:lpstr>
      <vt:lpstr>21_기본 디자인</vt:lpstr>
      <vt:lpstr>13_기본 디자인</vt:lpstr>
      <vt:lpstr>16_기본 디자인</vt:lpstr>
      <vt:lpstr>17_기본 디자인</vt:lpstr>
      <vt:lpstr>18_기본 디자인</vt:lpstr>
      <vt:lpstr>23_기본 디자인</vt:lpstr>
      <vt:lpstr>27_기본 디자인</vt:lpstr>
      <vt:lpstr>28_기본 디자인</vt:lpstr>
      <vt:lpstr>34_기본 디자인</vt:lpstr>
      <vt:lpstr>35_기본 디자인</vt:lpstr>
      <vt:lpstr>36_기본 디자인</vt:lpstr>
      <vt:lpstr>37_기본 디자인</vt:lpstr>
      <vt:lpstr>38_기본 디자인</vt:lpstr>
      <vt:lpstr>7_기본 디자인</vt:lpstr>
      <vt:lpstr>8_기본 디자인</vt:lpstr>
      <vt:lpstr>9_기본 디자인</vt:lpstr>
      <vt:lpstr>10_기본 디자인</vt:lpstr>
      <vt:lpstr>11_기본 디자인</vt:lpstr>
      <vt:lpstr>12_기본 디자인</vt:lpstr>
      <vt:lpstr>25_기본 디자인</vt:lpstr>
      <vt:lpstr>26_기본 디자인</vt:lpstr>
      <vt:lpstr>29_기본 디자인</vt:lpstr>
      <vt:lpstr>31_기본 디자인</vt:lpstr>
      <vt:lpstr>32_기본 디자인</vt:lpstr>
      <vt:lpstr>33_기본 디자인</vt:lpstr>
      <vt:lpstr>39_기본 디자인</vt:lpstr>
      <vt:lpstr>40_기본 디자인</vt:lpstr>
      <vt:lpstr>41_기본 디자인</vt:lpstr>
      <vt:lpstr>42_기본 디자인</vt:lpstr>
      <vt:lpstr>기본 디자인</vt:lpstr>
      <vt:lpstr>4_기본 디자인</vt:lpstr>
      <vt:lpstr>5_기본 디자인</vt:lpstr>
      <vt:lpstr>6_기본 디자인</vt:lpstr>
      <vt:lpstr>43_기본 디자인</vt:lpstr>
      <vt:lpstr>44_기본 디자인</vt:lpstr>
      <vt:lpstr>45_기본 디자인</vt:lpstr>
      <vt:lpstr>46_기본 디자인</vt:lpstr>
      <vt:lpstr>47_기본 디자인</vt:lpstr>
      <vt:lpstr>하나님이 꿈꾸는 교회</vt:lpstr>
      <vt:lpstr>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Offertory 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(욥 31:5)  만일 내가 허위와 함께 동행하고 내 발이 속임수에 빨랐다면 (욥 31:6)  하나님께서 나를 공평한 저울에 달아보시고 그가 나의 온전함을 아시기를 바라노라 (욥 31:7)  만일 내 걸음이 길에서 떠났거나 내 마음이 내 눈을 따랐거나 내 손에 더러운 것이 묻었다면</vt:lpstr>
      <vt:lpstr> (욥 31:8)  내가 심은 것을 타인이 먹으며 나의 소출이 뿌리째 뽑히기를 바라노라 (욥 31:9)  만일 내 마음이 여인에게 유혹되어 이웃의 문을 엿보아 문에서 숨어 기다렸다면 (욥 31:10)  내 아내가 타인의 맷돌을 돌리며 타인과 더불어 동침하기를 바라노라 (욥 31:11)  그것은 참으로 음란한 일이니 재판에 회부할 죄악이요 </vt:lpstr>
      <vt:lpstr>(욥 31:12)  멸망하도록 사르는 불이니 나의 모든 소출을 뿌리째 뽑기를 바라노라 (욥 31:13)  만일 남종이나 여종이 나와 더불어 쟁론할 때에 내가 그의 권리를 저버렸다면 (욥 31:14)  하나님이 일어나실 때에 내가 어떻게 하겠느냐 하나님이 심판하실 때에 내가 무엇이라 대답하겠느냐 </vt:lpstr>
      <vt:lpstr> (욥 31:15)  나를 태 속에 만드신 이가 그도 만들지 아니하셨느냐 우리를 뱃속에 지으신 이가 한 분이 아니시냐 (욥 31:16)  내가 언제 가난한 자의 소원을 막았거나 과부의 눈으로 하여금 실망하게 하였던가 (욥 31:17)  나만 혼자 내 떡덩이를 먹고 고아에게 그 조각을 먹이지 아니하였던가 (욥 31:18)  실상은 내가 젊었을 때부터 고아 기르기를 그의 아비처럼 하였으며 내가 어렸을 때부터 과부를 인도하였노라 </vt:lpstr>
      <vt:lpstr> (욥 31:19)  만일 내가 사람이 의복이 없이 죽어가는 것이나 가난한 자가 덮을 것이 없는 것을 못본 체 했다면 (욥 31:20)  만일 나의 양털로 그의 몸을 따뜻하게 입혀서 그의 허리가 나를 위하여 복을 빌게 하지 아니하였다면 (욥 31:21)  만일 나를 도와 주는 자가 성문에 있음을 보고 내가 주먹을 들어 고아를 향해 휘둘렀다면 </vt:lpstr>
      <vt:lpstr>  (욥 31:22)  내 팔이 어깨 뼈에서 떨어지고 내 팔 뼈가 그 자리에서 부스러지기를 바라노라 (욥 31:23)  나는 하나님의 재앙을 심히 두려워하고 그의 위엄으로 말미암아 그런 일을 할 수 없느니라 (욥 31:24)  만일 내가 내 소망을 금에다 두고 순금에게 너는 내 의뢰하는 바라 하였다면 (욥 31:25)  만일 재물의 풍부함과 손으로 얻은 것이 많음으로 기뻐하였다면 </vt:lpstr>
      <vt:lpstr>(욥 31:26)  만일 해가 빛남과 달이 밝게 뜬 것을 보고 (욥 31:27)  내 마음이 슬며시 유혹되어 내 손에 입맞추었다면 (욥 31:28)  그것도 재판에 회부할 죄악이니 내가 그리하였으면 위에 계신 하나님을 속이는 것이리라 (욥 31:29)  내가 언제 나를 미워하는 자의 멸망을 기뻐하고 그가 재난을 당함으로 즐거워하였던가 </vt:lpstr>
      <vt:lpstr>(욥 31:30)  실상은 나는 그가 죽기를 구하는 말로 그의 생명을 저주하여 내 입이 범죄하게 하지 아니하였노라 (욥 31:31)  내 장막 사람들은 주인의 고기에 배부르지 않은 자가 어디 있느뇨 하지 아니하였는가 (욥 31:32)  실상은 나그네가 거리에서 자지 아니하도록 나는 행인에게 내 문을 열어 주었노라 (욥 31:33)  내가 언제 다른 사람처럼 내 악행을 숨긴 일이 있거나 나의 죄악을 나의 품에 감추었으며 </vt:lpstr>
      <vt:lpstr>(욥 31:34)  내가 언제 큰 무리와 여러 종족의 수모가 두려워서 대문 밖으로 나가지 못하고 잠잠하였던가 (욥 31:35)  누구든지 나의 변명을 들어다오 나의 서명이 여기 있으니 전능자가 내게 대답하시기를 바라노라 나를 고발하는 자가 있다면 그에게 고소장을 쓰게 하라 (욥 31:36)  내가 그것을 어깨에 메기도 하고 왕관처럼 머리에 쓰기도 하리라 </vt:lpstr>
      <vt:lpstr> (욥 31:37)  내 걸음의 수효를 그에게 알리고 왕족처럼 그를 가까이 하였으리라 (욥 31:38)  만일 내 밭이 나를 향하여 부르짖고 밭이랑이 함께 울었다면 (욥 31:39)  만일 내가 값을 내지 않고 그 소출을 먹고 그 소유주가 생명을 잃게 하였다면 (욥 31:40)  밀 대신에 가시나무가 나고 보리 대신에 독보리가 나는 것이 마땅하니라 하고 욥의 말이 그치니라  </vt:lpstr>
      <vt:lpstr>(욥 42:7)  여호와께서 욥에게 이 말씀을 하신 후에 여호와께서 데만 사람 엘리바스에게 이르시되 내가 너와 네 두 친구에게 노하나니 이는 너희가 나를 가리켜 말한 것이 내 종 욥의 말 같이 옳지 못함이니라  </vt:lpstr>
      <vt:lpstr>  (욥 42:8)  그런즉 너희는 수소 일곱과 숫양 일곱을 가지고 내 종 욥에게 가서 너희를 위하여 번제를 드리라 내 종 욥이 너희를 위하여 기도할 것인즉 내가 그를 기쁘게 받으리니 너희가 우매한 만큼 너희에게 갚지 아니하리라 이는 너희가 나를 가리켜 말한 것이 내 종 욥의 말 같이 옳지 못함이라  (욥 42:9)  이에 데만 사람 엘리바스와 수아 사람 빌닷과 나아마 사람 소발이 가서 여호와께서 자기들에게 명령하신 대로 행하니라 여호와께서 욥을 기쁘게 받으셨더라 </vt:lpstr>
      <vt:lpstr>(욥 19:26)  내 가죽이 벗김을 당한 뒤에도 내가 육체 밖에서 하나님을 보리라 </vt:lpstr>
      <vt:lpstr>찬양대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욥의 최후 변론,  우리의 최후 변론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폐회 기도</vt:lpstr>
      <vt:lpstr>PowerPoint Presentation</vt:lpstr>
      <vt:lpstr>교회 소식</vt:lpstr>
      <vt:lpstr>PowerPoint Presentation</vt:lpstr>
      <vt:lpstr>PowerPoint Presentation</vt:lpstr>
      <vt:lpstr>PowerPoint Presentation</vt:lpstr>
      <vt:lpstr>I will be with you always even until the end of the world</vt:lpstr>
    </vt:vector>
  </TitlesOfParts>
  <Company>LOVE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Pastor Choi</dc:creator>
  <cp:lastModifiedBy>Soonbae</cp:lastModifiedBy>
  <cp:revision>6180</cp:revision>
  <dcterms:created xsi:type="dcterms:W3CDTF">2008-11-11T01:40:04Z</dcterms:created>
  <dcterms:modified xsi:type="dcterms:W3CDTF">2017-04-03T08:18:09Z</dcterms:modified>
</cp:coreProperties>
</file>