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785" r:id="rId29"/>
    <p:sldMasterId id="2147493787" r:id="rId30"/>
    <p:sldMasterId id="2147493789" r:id="rId31"/>
    <p:sldMasterId id="2147493791" r:id="rId32"/>
    <p:sldMasterId id="2147493793" r:id="rId33"/>
    <p:sldMasterId id="2147493795" r:id="rId34"/>
    <p:sldMasterId id="2147493797" r:id="rId35"/>
    <p:sldMasterId id="2147493799" r:id="rId36"/>
    <p:sldMasterId id="2147493801" r:id="rId37"/>
    <p:sldMasterId id="2147493803" r:id="rId38"/>
    <p:sldMasterId id="2147493805" r:id="rId39"/>
    <p:sldMasterId id="2147493807" r:id="rId40"/>
    <p:sldMasterId id="2147493809" r:id="rId41"/>
    <p:sldMasterId id="2147493811" r:id="rId42"/>
    <p:sldMasterId id="2147493813" r:id="rId43"/>
    <p:sldMasterId id="2147493815" r:id="rId44"/>
    <p:sldMasterId id="2147493817" r:id="rId45"/>
    <p:sldMasterId id="2147493819" r:id="rId46"/>
  </p:sldMasterIdLst>
  <p:notesMasterIdLst>
    <p:notesMasterId r:id="rId103"/>
  </p:notesMasterIdLst>
  <p:handoutMasterIdLst>
    <p:handoutMasterId r:id="rId104"/>
  </p:handoutMasterIdLst>
  <p:sldIdLst>
    <p:sldId id="4577" r:id="rId47"/>
    <p:sldId id="8155" r:id="rId48"/>
    <p:sldId id="8154" r:id="rId49"/>
    <p:sldId id="4578" r:id="rId50"/>
    <p:sldId id="4595" r:id="rId51"/>
    <p:sldId id="8069" r:id="rId52"/>
    <p:sldId id="8070" r:id="rId53"/>
    <p:sldId id="8071" r:id="rId54"/>
    <p:sldId id="8072" r:id="rId55"/>
    <p:sldId id="8073" r:id="rId56"/>
    <p:sldId id="8074" r:id="rId57"/>
    <p:sldId id="8075" r:id="rId58"/>
    <p:sldId id="4624" r:id="rId59"/>
    <p:sldId id="8153" r:id="rId60"/>
    <p:sldId id="8094" r:id="rId61"/>
    <p:sldId id="8095" r:id="rId62"/>
    <p:sldId id="8096" r:id="rId63"/>
    <p:sldId id="8097" r:id="rId64"/>
    <p:sldId id="8098" r:id="rId65"/>
    <p:sldId id="4060" r:id="rId66"/>
    <p:sldId id="4245" r:id="rId67"/>
    <p:sldId id="7722" r:id="rId68"/>
    <p:sldId id="7723" r:id="rId69"/>
    <p:sldId id="7724" r:id="rId70"/>
    <p:sldId id="7661" r:id="rId71"/>
    <p:sldId id="7864" r:id="rId72"/>
    <p:sldId id="7866" r:id="rId73"/>
    <p:sldId id="7865" r:id="rId74"/>
    <p:sldId id="8175" r:id="rId75"/>
    <p:sldId id="4599" r:id="rId76"/>
    <p:sldId id="8157" r:id="rId77"/>
    <p:sldId id="8158" r:id="rId78"/>
    <p:sldId id="8159" r:id="rId79"/>
    <p:sldId id="8160" r:id="rId80"/>
    <p:sldId id="8161" r:id="rId81"/>
    <p:sldId id="8162" r:id="rId82"/>
    <p:sldId id="4635" r:id="rId83"/>
    <p:sldId id="8163" r:id="rId84"/>
    <p:sldId id="8164" r:id="rId85"/>
    <p:sldId id="8165" r:id="rId86"/>
    <p:sldId id="8166" r:id="rId87"/>
    <p:sldId id="8167" r:id="rId88"/>
    <p:sldId id="8168" r:id="rId89"/>
    <p:sldId id="8169" r:id="rId90"/>
    <p:sldId id="8170" r:id="rId91"/>
    <p:sldId id="8171" r:id="rId92"/>
    <p:sldId id="8172" r:id="rId93"/>
    <p:sldId id="8173" r:id="rId94"/>
    <p:sldId id="8174" r:id="rId95"/>
    <p:sldId id="7931" r:id="rId96"/>
    <p:sldId id="4638" r:id="rId97"/>
    <p:sldId id="4830" r:id="rId98"/>
    <p:sldId id="4602" r:id="rId99"/>
    <p:sldId id="4603" r:id="rId100"/>
    <p:sldId id="4604" r:id="rId101"/>
    <p:sldId id="4827" r:id="rId102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14" autoAdjust="0"/>
  </p:normalViewPr>
  <p:slideViewPr>
    <p:cSldViewPr>
      <p:cViewPr varScale="1">
        <p:scale>
          <a:sx n="67" d="100"/>
          <a:sy n="67" d="100"/>
        </p:scale>
        <p:origin x="48" y="3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1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84" Type="http://schemas.openxmlformats.org/officeDocument/2006/relationships/slide" Target="slides/slide38.xml"/><Relationship Id="rId89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5.xml"/><Relationship Id="rId92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66" Type="http://schemas.openxmlformats.org/officeDocument/2006/relationships/slide" Target="slides/slide20.xml"/><Relationship Id="rId74" Type="http://schemas.openxmlformats.org/officeDocument/2006/relationships/slide" Target="slides/slide28.xml"/><Relationship Id="rId79" Type="http://schemas.openxmlformats.org/officeDocument/2006/relationships/slide" Target="slides/slide33.xml"/><Relationship Id="rId87" Type="http://schemas.openxmlformats.org/officeDocument/2006/relationships/slide" Target="slides/slide41.xml"/><Relationship Id="rId102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5.xml"/><Relationship Id="rId82" Type="http://schemas.openxmlformats.org/officeDocument/2006/relationships/slide" Target="slides/slide36.xml"/><Relationship Id="rId90" Type="http://schemas.openxmlformats.org/officeDocument/2006/relationships/slide" Target="slides/slide44.xml"/><Relationship Id="rId95" Type="http://schemas.openxmlformats.org/officeDocument/2006/relationships/slide" Target="slides/slide4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77" Type="http://schemas.openxmlformats.org/officeDocument/2006/relationships/slide" Target="slides/slide31.xml"/><Relationship Id="rId100" Type="http://schemas.openxmlformats.org/officeDocument/2006/relationships/slide" Target="slides/slide54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80" Type="http://schemas.openxmlformats.org/officeDocument/2006/relationships/slide" Target="slides/slide34.xml"/><Relationship Id="rId85" Type="http://schemas.openxmlformats.org/officeDocument/2006/relationships/slide" Target="slides/slide39.xml"/><Relationship Id="rId93" Type="http://schemas.openxmlformats.org/officeDocument/2006/relationships/slide" Target="slides/slide47.xml"/><Relationship Id="rId98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3.xml"/><Relationship Id="rId67" Type="http://schemas.openxmlformats.org/officeDocument/2006/relationships/slide" Target="slides/slide21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slide" Target="slides/slide24.xml"/><Relationship Id="rId75" Type="http://schemas.openxmlformats.org/officeDocument/2006/relationships/slide" Target="slides/slide29.xml"/><Relationship Id="rId83" Type="http://schemas.openxmlformats.org/officeDocument/2006/relationships/slide" Target="slides/slide37.xml"/><Relationship Id="rId88" Type="http://schemas.openxmlformats.org/officeDocument/2006/relationships/slide" Target="slides/slide42.xml"/><Relationship Id="rId91" Type="http://schemas.openxmlformats.org/officeDocument/2006/relationships/slide" Target="slides/slide45.xml"/><Relationship Id="rId96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78" Type="http://schemas.openxmlformats.org/officeDocument/2006/relationships/slide" Target="slides/slide32.xml"/><Relationship Id="rId81" Type="http://schemas.openxmlformats.org/officeDocument/2006/relationships/slide" Target="slides/slide35.xml"/><Relationship Id="rId86" Type="http://schemas.openxmlformats.org/officeDocument/2006/relationships/slide" Target="slides/slide40.xml"/><Relationship Id="rId94" Type="http://schemas.openxmlformats.org/officeDocument/2006/relationships/slide" Target="slides/slide48.xml"/><Relationship Id="rId99" Type="http://schemas.openxmlformats.org/officeDocument/2006/relationships/slide" Target="slides/slide53.xml"/><Relationship Id="rId101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76" Type="http://schemas.openxmlformats.org/officeDocument/2006/relationships/slide" Target="slides/slide30.xml"/><Relationship Id="rId97" Type="http://schemas.openxmlformats.org/officeDocument/2006/relationships/slide" Target="slides/slide51.xml"/><Relationship Id="rId10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22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21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6BE5-231C-4613-B090-BD86D5CC10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2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6BE5-231C-4613-B090-BD86D5CC10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19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6BE5-231C-4613-B090-BD86D5CC10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95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6BE5-231C-4613-B090-BD86D5CC10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35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6BE5-231C-4613-B090-BD86D5CC10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58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66BE5-231C-4613-B090-BD86D5CC108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2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6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3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25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94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31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22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36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05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20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903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0B94-8CD4-494E-AFAA-AEE8B4794A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06FF1E-3FAA-4653-9B4B-43D2033A845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7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8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06FF1E-3FAA-4653-9B4B-43D2033A845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688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8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06FF1E-3FAA-4653-9B4B-43D2033A845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959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06FF1E-3FAA-4653-9B4B-43D2033A845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79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06FF1E-3FAA-4653-9B4B-43D2033A845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3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06FF1E-3FAA-4653-9B4B-43D2033A845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279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52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050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2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50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832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6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55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161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8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63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94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0B4CDAC2-489F-4DF9-A6AA-55766F285D5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2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6678"/>
      </p:ext>
    </p:extLst>
  </p:cSld>
  <p:clrMapOvr>
    <a:masterClrMapping/>
  </p:clrMapOvr>
  <p:transition spd="med">
    <p:zoom/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욥기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42:1-17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42:1)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여호와께 대답하여 이르되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42:2)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주께서는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못 하실 일이 없사오며 무슨 계획이든지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못이루실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것이 없는 줄 아오니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42:3)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무지한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말로 이치를 가리는 자가 누구니이까 나는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깨닫지도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못한 일을 말하였고 스스로 알 수도 없고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헤아리기도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어려운 일을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말하였나이다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42:4)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말하겠사오니 주는 들으시고 내가 주께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묻겠사오니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주여 내게 알게 하옵소서   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408" name="Picture 5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988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989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990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991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992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993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주께 대하여 귀로 듣기만 하였사오나 이제는 눈으로 주를 뵈옵나이다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내가 스스로 거두어들이고 티끌과 재 가운데에서 회개하나이다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욥에게 이 말씀을 하신 후에 여호와께서 데만 사람 엘리바스에게 이르시되 내가 너와 네 두 친구에게 노하나니 이는 너희가 나를 가리켜 말한 것이 내 종 욥의 말 같이 옳지 </a:t>
            </a:r>
            <a:r>
              <a:rPr lang="ko-KR" altLang="en-US" sz="3200" b="1" dirty="0" smtClean="0"/>
              <a:t>못함이니라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너희는 수소 일곱과 숫양 일곱을 가지고 내 종 욥에게 가서 너희를 위하여 번제를 드리라 내 종 욥이 너희를 위하여 기도할 것인즉 내가 그를 기쁘게 받으리니 너희가 우매한 만큼 너희에게 갚지 아니하리라 이는 너희가 나를 가리켜 말한 것이 내 종 욥의 말 같이 옳지 </a:t>
            </a:r>
            <a:r>
              <a:rPr lang="ko-KR" altLang="en-US" sz="3200" b="1" dirty="0" smtClean="0"/>
              <a:t>못함이라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이에 </a:t>
            </a:r>
            <a:r>
              <a:rPr lang="ko-KR" altLang="en-US" sz="3200" b="1" dirty="0"/>
              <a:t>데만 사람 엘리바스와 수아 사람 빌닷과 나아마 사람 소발이 가서 여호와께서 자기들에게 명령하신 대로 행하니라 여호와께서 욥을 기쁘게 받으셨더라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욥이 </a:t>
            </a:r>
            <a:r>
              <a:rPr lang="ko-KR" altLang="en-US" sz="3200" b="1" dirty="0"/>
              <a:t>그의 친구들을 위하여 기도할 때 여호와께서 욥의 곤경을 돌이키시고 여호와께서 욥에게 이전 모든 소유보다 갑절이나 주신지라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이에 </a:t>
            </a:r>
            <a:r>
              <a:rPr lang="ko-KR" altLang="en-US" sz="3200" b="1" dirty="0"/>
              <a:t>그의 모든 형제와 자매와 이전에 알던 이들이 다 와서 그의 집에서 그와 함께 음식을 먹고 여호와께서 그에게 내리신 모든 재앙에 관하여 그를 위하여 슬퍼하며 위로하고 각각 케쉬타 하나씩과 금 고리 하나씩을 주었더라</a:t>
            </a:r>
            <a:r>
              <a:rPr lang="en-US" altLang="ko-KR" sz="3200" b="1" dirty="0"/>
              <a:t>, </a:t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욥의 말년에 욥에게 처음보다 더 복을 주시니 그가 양 만 사천과 낙타 육천과 소 천 겨리와 암나귀 천을 </a:t>
            </a:r>
            <a:r>
              <a:rPr lang="ko-KR" altLang="en-US" sz="3200" b="1" dirty="0" smtClean="0"/>
              <a:t>두었고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아들 일곱과 딸 셋을 </a:t>
            </a:r>
            <a:r>
              <a:rPr lang="ko-KR" altLang="en-US" sz="3200" b="1" dirty="0" smtClean="0"/>
              <a:t>두었으며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첫째 딸은 여미마라 이름하였고 둘째 딸은 긋시아라 이름하였고 셋째 딸은 게렌합북이라 이름하였으니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모든 </a:t>
            </a:r>
            <a:r>
              <a:rPr lang="ko-KR" altLang="en-US" sz="3200" b="1" dirty="0"/>
              <a:t>땅에서 욥의 딸들처럼 아리따운 여자가 없었더라 그들의 아버지가 그들에게 그들의 오라비들처럼 기업을 주었더라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후에 욥이 백사십 년을 살며 아들과 손자 사 대를 </a:t>
            </a:r>
            <a:r>
              <a:rPr lang="ko-KR" altLang="en-US" sz="3200" b="1" dirty="0" smtClean="0"/>
              <a:t>보았고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욥이 </a:t>
            </a:r>
            <a:r>
              <a:rPr lang="ko-KR" altLang="en-US" sz="3200" b="1" dirty="0"/>
              <a:t>늙어 나이가 차서 죽었더라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40:1)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또 욥에게 일러 말씀하시되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40:2)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트집 </a:t>
            </a:r>
            <a:r>
              <a:rPr lang="ko-KR" altLang="en-US" sz="3200" b="1" dirty="0"/>
              <a:t>잡는 자가 전능자와 다투겠느냐 하나님을 탓하는 자는 대답할지니라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40:3)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욥이 </a:t>
            </a:r>
            <a:r>
              <a:rPr lang="ko-KR" altLang="en-US" sz="3200" b="1" dirty="0"/>
              <a:t>여호와께 대답하여 이르되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40:4)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보소서 </a:t>
            </a:r>
            <a:r>
              <a:rPr lang="ko-KR" altLang="en-US" sz="3200" b="1" dirty="0"/>
              <a:t>나는 비천하오니 무엇이라 주께 대답하리이까 손으로 내 입을 가릴 뿐이로소이다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7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0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5" y="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1:3)</a:t>
            </a:r>
            <a:r>
              <a:rPr lang="en-US" altLang="ko-KR" sz="3200" b="1"/>
              <a:t>	</a:t>
            </a:r>
            <a:r>
              <a:rPr lang="en-US" altLang="ko-KR" sz="3200" b="1" smtClean="0"/>
              <a:t/>
            </a:r>
            <a:br>
              <a:rPr lang="en-US" altLang="ko-KR" sz="3200" b="1" smtClean="0"/>
            </a:br>
            <a:r>
              <a:rPr lang="ko-KR" altLang="en-US" sz="3200" b="1" smtClean="0"/>
              <a:t>그의 </a:t>
            </a:r>
            <a:r>
              <a:rPr lang="ko-KR" altLang="en-US" sz="3200" b="1" dirty="0"/>
              <a:t>소유물은 양이 칠천 마리요 낙타가 삼천 마리요 소가 오백 겨리요 암나귀가 오백 마리이며 종도 많이 있었으니 이 사람은 동방 사람 중에 가장 훌륭한 자라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8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0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24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5835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7261"/>
            <a:ext cx="7702624" cy="1872208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나는 부활이요 생명이니 나를 믿는자는 죽어도 살겠고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569469"/>
            <a:ext cx="7272808" cy="1944215"/>
          </a:xfrm>
        </p:spPr>
        <p:txBody>
          <a:bodyPr/>
          <a:lstStyle/>
          <a:p>
            <a:r>
              <a:rPr lang="ko-KR" altLang="en-US" sz="4400" dirty="0" smtClean="0">
                <a:solidFill>
                  <a:srgbClr val="FFFF00"/>
                </a:solidFill>
              </a:rPr>
              <a:t>무릇 살아서 나를 믿는 자는 영원히 죽지 아니하리니 </a:t>
            </a:r>
            <a:endParaRPr lang="en-US" altLang="ko-KR" sz="4400" dirty="0" smtClean="0">
              <a:solidFill>
                <a:srgbClr val="FFFF00"/>
              </a:solidFill>
            </a:endParaRPr>
          </a:p>
          <a:p>
            <a:r>
              <a:rPr lang="ko-KR" altLang="en-US" sz="4400" dirty="0" smtClean="0">
                <a:solidFill>
                  <a:srgbClr val="FFFF00"/>
                </a:solidFill>
              </a:rPr>
              <a:t>이것을 네가 믿느냐 </a:t>
            </a:r>
            <a:endParaRPr lang="en-US" altLang="ko-KR" sz="4400" dirty="0" smtClean="0">
              <a:solidFill>
                <a:srgbClr val="FFFF00"/>
              </a:solidFill>
            </a:endParaRPr>
          </a:p>
          <a:p>
            <a:r>
              <a:rPr lang="en-US" altLang="ko-KR" sz="4400" dirty="0" smtClean="0">
                <a:solidFill>
                  <a:srgbClr val="FFFF00"/>
                </a:solidFill>
              </a:rPr>
              <a:t>(</a:t>
            </a:r>
            <a:r>
              <a:rPr lang="ko-KR" altLang="en-US" sz="4400" dirty="0" smtClean="0">
                <a:solidFill>
                  <a:srgbClr val="FFFF00"/>
                </a:solidFill>
              </a:rPr>
              <a:t>요</a:t>
            </a:r>
            <a:r>
              <a:rPr lang="en-US" altLang="ko-KR" sz="4400" dirty="0" smtClean="0">
                <a:solidFill>
                  <a:srgbClr val="FFFF00"/>
                </a:solidFill>
              </a:rPr>
              <a:t>11:25,26)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06161"/>
      </p:ext>
    </p:extLst>
  </p:cSld>
  <p:clrMapOvr>
    <a:masterClrMapping/>
  </p:clrMapOvr>
  <p:transition spd="med">
    <p:zoom/>
    <p:sndAc>
      <p:endSnd/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75154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G G7       C         F            C            Am D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92011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                                      F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021292" y="3517636"/>
            <a:ext cx="715168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Low in the grave He lay Jesus my Saviour!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Waiting the coming day Jesus my Lord!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Up from the grave He arose,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mighty triumph o’er His foes;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411678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G7                             C                        F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631157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C                 F                    C        G7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851958" y="3517636"/>
            <a:ext cx="7493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arose a Victor from the dark domain,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He lives forever with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His saints to reign.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arose! He arose! Hallelujah! Christ arese!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75154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G G7      C         F            C           Am D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692011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                                      F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791104" y="3517636"/>
            <a:ext cx="758031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Vainly they watch His bed Jesus my Saviour!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Vainly they seal the dead Jesus my Lord!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Up from the grave He arose,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mighty triumph o’er His foes;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411678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G7                             C                         F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631157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C                 F                    C        G7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8" name="WordArt 6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arose a Victor from the dark domain,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He lives forever with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His saints to reign.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arose! He arose! Hallelujah! Christ arese!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175154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G G7      C         F             C          Am D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692011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                                              F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3653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183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Death cannot keep his prey Jesus Saviour!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tore the bars away Jesus my Lord!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Up from the grave He arose,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mighty triumph o’er His foes;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2411678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G7                             C                         F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1631157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C                 F                    C        G7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4677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arose a Victor from the dark domain,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He lives forever with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His saints to reign.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arose! He arose! Hallelujah! Christ arese!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6000" b="1" dirty="0">
                <a:solidFill>
                  <a:schemeClr val="accent6"/>
                </a:solidFill>
              </a:rPr>
              <a:t>완전하신 하나님의 섭리</a:t>
            </a: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60879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Gm       Bb  Gm          Bb       Gm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652449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D7        Gm               C7                          F7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2516188" y="3517636"/>
            <a:ext cx="409575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serve a risen Saviour,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He’s in the world today;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know that He is living,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whatever men may say;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60879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Gm       Bb  Gm          Bb        Gm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411678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C7                           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2127250" y="3517636"/>
            <a:ext cx="49053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see His hand of mercy,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hear His voice of cheer,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just the time I need Him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He’s always near.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471209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Bb7        Eb 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42887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Bb                    C7                            F7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902229" y="3517636"/>
            <a:ext cx="738981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lives, He lives, Christ Jesus lives today!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walks with me and talks with me along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life’s narrowway.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532063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Bb7         Eb         Cm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471209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C7                    Bb          F7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WordArt 5"/>
          <p:cNvSpPr>
            <a:spLocks noChangeArrowheads="1" noChangeShapeType="1" noTextEdit="1"/>
          </p:cNvSpPr>
          <p:nvPr/>
        </p:nvSpPr>
        <p:spPr bwMode="auto">
          <a:xfrm>
            <a:off x="1295136" y="3517636"/>
            <a:ext cx="65166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lives, He lives, salvation to impart!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You ask me how I know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lives? He lives? within my heart.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260879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Gm       Bb  Gm         Bb        Gm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652449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D7        Gm               C7                          F7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3653" name="WordArt 5"/>
          <p:cNvSpPr>
            <a:spLocks noChangeArrowheads="1" noChangeShapeType="1" noTextEdit="1"/>
          </p:cNvSpPr>
          <p:nvPr/>
        </p:nvSpPr>
        <p:spPr bwMode="auto">
          <a:xfrm>
            <a:off x="1878542" y="3517636"/>
            <a:ext cx="5334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all the world around me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see His loving care,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tho’ my heart grows weary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never will despair;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260879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Gm       Bb  Gm          Bb        Gm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411678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C7                          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4677" name="WordArt 5"/>
          <p:cNvSpPr>
            <a:spLocks noChangeArrowheads="1" noChangeShapeType="1" noTextEdit="1"/>
          </p:cNvSpPr>
          <p:nvPr/>
        </p:nvSpPr>
        <p:spPr bwMode="auto">
          <a:xfrm>
            <a:off x="971021" y="3517636"/>
            <a:ext cx="72151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know that He is leading.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thro’ all the stormy blast,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day of His appearing will come at last.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2471209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Bb7         Eb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242887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Bb                    C7                            F7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7749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8981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lives, He lives, Christ Jesus lives today!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walks with me and talks with me along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life’s narrowway.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2532063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Bb7         Eb         Cm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2471209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C7                    Bb          F7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8773" name="WordArt 5"/>
          <p:cNvSpPr>
            <a:spLocks noChangeArrowheads="1" noChangeShapeType="1" noTextEdit="1"/>
          </p:cNvSpPr>
          <p:nvPr/>
        </p:nvSpPr>
        <p:spPr bwMode="auto">
          <a:xfrm>
            <a:off x="1295136" y="3517636"/>
            <a:ext cx="65166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lives, He lives, salvation to impart!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You ask me how I know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lives? He lives? within my heart.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260879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Gm       Bb  Gm         Bb        Gm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2652449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D7         Gm               C7                          F7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9797" name="WordArt 5"/>
          <p:cNvSpPr>
            <a:spLocks noChangeArrowheads="1" noChangeShapeType="1" noTextEdit="1"/>
          </p:cNvSpPr>
          <p:nvPr/>
        </p:nvSpPr>
        <p:spPr bwMode="auto">
          <a:xfrm>
            <a:off x="851958" y="3517636"/>
            <a:ext cx="74453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Rejoice, rejoice, O Christian,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lift up your voice and sing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Eternal hallelujahs to Jesus Christ the King!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2608792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Gm       Bb  Gm          Bb        Gm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2411678" y="1957917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C7                                                  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90821" name="WordArt 5"/>
          <p:cNvSpPr>
            <a:spLocks noChangeArrowheads="1" noChangeShapeType="1" noTextEdit="1"/>
          </p:cNvSpPr>
          <p:nvPr/>
        </p:nvSpPr>
        <p:spPr bwMode="auto">
          <a:xfrm>
            <a:off x="1021292" y="3517636"/>
            <a:ext cx="70643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Hope of all who seek Him,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Help of all who find,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None other is so loving, so good and kind.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2471209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  Bb7         Eb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242887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F7                     Bb                    C7                            F7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91845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8981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lives, He lives, Christ Jesus lives today!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walks with me and talks with me along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life’s narrowway.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532063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   Bb7          Eb         Cm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471209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C7                   Bb          F7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86725" name="WordArt 5"/>
          <p:cNvSpPr>
            <a:spLocks noChangeArrowheads="1" noChangeShapeType="1" noTextEdit="1"/>
          </p:cNvSpPr>
          <p:nvPr/>
        </p:nvSpPr>
        <p:spPr bwMode="auto">
          <a:xfrm>
            <a:off x="1295136" y="3517636"/>
            <a:ext cx="65166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lives, He lives, salvation to impart!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You ask me how I know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lives? He lives? within my heart.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592781</TotalTime>
  <Words>804</Words>
  <Application>Microsoft Office PowerPoint</Application>
  <PresentationFormat>On-screen Show (16:10)</PresentationFormat>
  <Paragraphs>177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46</vt:i4>
      </vt:variant>
      <vt:variant>
        <vt:lpstr>Slide Titles</vt:lpstr>
      </vt:variant>
      <vt:variant>
        <vt:i4>56</vt:i4>
      </vt:variant>
    </vt:vector>
  </HeadingPairs>
  <TitlesOfParts>
    <vt:vector size="114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기본 디자인</vt:lpstr>
      <vt:lpstr>4_기본 디자인</vt:lpstr>
      <vt:lpstr>5_기본 디자인</vt:lpstr>
      <vt:lpstr>6_기본 디자인</vt:lpstr>
      <vt:lpstr>39_기본 디자인</vt:lpstr>
      <vt:lpstr>40_기본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41_기본 디자인</vt:lpstr>
      <vt:lpstr>42_기본 디자인</vt:lpstr>
      <vt:lpstr>43_기본 디자인</vt:lpstr>
      <vt:lpstr>44_기본 디자인</vt:lpstr>
      <vt:lpstr>45_기본 디자인</vt:lpstr>
      <vt:lpstr>46_기본 디자인</vt:lpstr>
      <vt:lpstr>하나님이 꿈꾸는 교회</vt:lpstr>
      <vt:lpstr>PowerPoint Presentation</vt:lpstr>
      <vt:lpstr>나는 부활이요 생명이니 나를 믿는자는 죽어도 살겠고 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(욥 42:5)  내가 주께 대하여 귀로 듣기만 하였사오나 이제는 눈으로 주를 뵈옵나이다 (욥 42:6)  그러므로 내가 스스로 거두어들이고 티끌과 재 가운데에서 회개하나이다 (욥 42:7)  여호와께서 욥에게 이 말씀을 하신 후에 여호와께서 데만 사람 엘리바스에게 이르시되 내가 너와 네 두 친구에게 노하나니 이는 너희가 나를 가리켜 말한 것이 내 종 욥의 말 같이 옳지 못함이니라  </vt:lpstr>
      <vt:lpstr>  (욥 42:8)  그런즉 너희는 수소 일곱과 숫양 일곱을 가지고 내 종 욥에게 가서 너희를 위하여 번제를 드리라 내 종 욥이 너희를 위하여 기도할 것인즉 내가 그를 기쁘게 받으리니 너희가 우매한 만큼 너희에게 갚지 아니하리라 이는 너희가 나를 가리켜 말한 것이 내 종 욥의 말 같이 옳지 못함이라 (욥 42:9)  이에 데만 사람 엘리바스와 수아 사람 빌닷과 나아마 사람 소발이 가서 여호와께서 자기들에게 명령하신 대로 행하니라 여호와께서 욥을 기쁘게 받으셨더라 </vt:lpstr>
      <vt:lpstr> (욥 42:10)  욥이 그의 친구들을 위하여 기도할 때 여호와께서 욥의 곤경을 돌이키시고 여호와께서 욥에게 이전 모든 소유보다 갑절이나 주신지라 (욥 42:11)  이에 그의 모든 형제와 자매와 이전에 알던 이들이 다 와서 그의 집에서 그와 함께 음식을 먹고 여호와께서 그에게 내리신 모든 재앙에 관하여 그를 위하여 슬퍼하며 위로하고 각각 케쉬타 하나씩과 금 고리 하나씩을 주었더라,  </vt:lpstr>
      <vt:lpstr>  (욥 42:12)  여호와께서 욥의 말년에 욥에게 처음보다 더 복을 주시니 그가 양 만 사천과 낙타 육천과 소 천 겨리와 암나귀 천을 두었고 (욥 42:13)  또 아들 일곱과 딸 셋을 두었으며 (욥 42:14)  그가 첫째 딸은 여미마라 이름하였고 둘째 딸은 긋시아라 이름하였고 셋째 딸은 게렌합북이라 이름하였으니  </vt:lpstr>
      <vt:lpstr>(욥 42:15)  모든 땅에서 욥의 딸들처럼 아리따운 여자가 없었더라 그들의 아버지가 그들에게 그들의 오라비들처럼 기업을 주었더라 (욥 42:16)  그 후에 욥이 백사십 년을 살며 아들과 손자 사 대를 보았고 (욥 42:17)  욥이 늙어 나이가 차서 죽었더라 </vt:lpstr>
      <vt:lpstr>  (욥 40:1)  여호와께서 또 욥에게 일러 말씀하시되 (욥 40:2)  트집 잡는 자가 전능자와 다투겠느냐 하나님을 탓하는 자는 대답할지니라 (욥 40:3)  욥이 여호와께 대답하여 이르되  (욥 40:4)  보소서 나는 비천하오니 무엇이라 주께 대답하리이까 손으로 내 입을 가릴 뿐이로소이다 </vt:lpstr>
      <vt:lpstr>(욥 1:3)  그의 소유물은 양이 칠천 마리요 낙타가 삼천 마리요 소가 오백 겨리요 암나귀가 오백 마리이며 종도 많이 있었으니 이 사람은 동방 사람 중에 가장 훌륭한 자라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완전하신 하나님의 섭리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6203</cp:revision>
  <dcterms:created xsi:type="dcterms:W3CDTF">2008-11-11T01:40:04Z</dcterms:created>
  <dcterms:modified xsi:type="dcterms:W3CDTF">2017-04-15T17:44:26Z</dcterms:modified>
</cp:coreProperties>
</file>