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2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497" r:id="rId17"/>
    <p:sldMasterId id="2147493499" r:id="rId18"/>
    <p:sldMasterId id="2147493501" r:id="rId19"/>
    <p:sldMasterId id="2147493503" r:id="rId20"/>
    <p:sldMasterId id="2147493515" r:id="rId21"/>
    <p:sldMasterId id="2147493517" r:id="rId22"/>
    <p:sldMasterId id="2147493519" r:id="rId23"/>
    <p:sldMasterId id="2147493521" r:id="rId24"/>
    <p:sldMasterId id="2147493523" r:id="rId25"/>
    <p:sldMasterId id="2147493525" r:id="rId26"/>
    <p:sldMasterId id="2147493527" r:id="rId27"/>
    <p:sldMasterId id="2147493529" r:id="rId28"/>
    <p:sldMasterId id="2147493531" r:id="rId29"/>
    <p:sldMasterId id="2147493533" r:id="rId30"/>
    <p:sldMasterId id="2147493535" r:id="rId31"/>
    <p:sldMasterId id="2147493537" r:id="rId32"/>
    <p:sldMasterId id="2147493539" r:id="rId33"/>
    <p:sldMasterId id="2147493541" r:id="rId34"/>
    <p:sldMasterId id="2147493543" r:id="rId35"/>
    <p:sldMasterId id="2147493545" r:id="rId36"/>
    <p:sldMasterId id="2147493547" r:id="rId37"/>
    <p:sldMasterId id="2147493549" r:id="rId38"/>
    <p:sldMasterId id="2147493551" r:id="rId39"/>
    <p:sldMasterId id="2147493553" r:id="rId40"/>
    <p:sldMasterId id="2147493555" r:id="rId41"/>
  </p:sldMasterIdLst>
  <p:notesMasterIdLst>
    <p:notesMasterId r:id="rId90"/>
  </p:notesMasterIdLst>
  <p:handoutMasterIdLst>
    <p:handoutMasterId r:id="rId91"/>
  </p:handoutMasterIdLst>
  <p:sldIdLst>
    <p:sldId id="4577" r:id="rId42"/>
    <p:sldId id="4578" r:id="rId43"/>
    <p:sldId id="4595" r:id="rId44"/>
    <p:sldId id="8018" r:id="rId45"/>
    <p:sldId id="8019" r:id="rId46"/>
    <p:sldId id="8020" r:id="rId47"/>
    <p:sldId id="8021" r:id="rId48"/>
    <p:sldId id="8022" r:id="rId49"/>
    <p:sldId id="8023" r:id="rId50"/>
    <p:sldId id="8024" r:id="rId51"/>
    <p:sldId id="8025" r:id="rId52"/>
    <p:sldId id="4624" r:id="rId53"/>
    <p:sldId id="7996" r:id="rId54"/>
    <p:sldId id="7997" r:id="rId55"/>
    <p:sldId id="7998" r:id="rId56"/>
    <p:sldId id="7999" r:id="rId57"/>
    <p:sldId id="4060" r:id="rId58"/>
    <p:sldId id="4245" r:id="rId59"/>
    <p:sldId id="7722" r:id="rId60"/>
    <p:sldId id="7723" r:id="rId61"/>
    <p:sldId id="7724" r:id="rId62"/>
    <p:sldId id="7661" r:id="rId63"/>
    <p:sldId id="7864" r:id="rId64"/>
    <p:sldId id="7866" r:id="rId65"/>
    <p:sldId id="7865" r:id="rId66"/>
    <p:sldId id="7867" r:id="rId67"/>
    <p:sldId id="4599" r:id="rId68"/>
    <p:sldId id="8005" r:id="rId69"/>
    <p:sldId id="8006" r:id="rId70"/>
    <p:sldId id="8007" r:id="rId71"/>
    <p:sldId id="8008" r:id="rId72"/>
    <p:sldId id="8009" r:id="rId73"/>
    <p:sldId id="8010" r:id="rId74"/>
    <p:sldId id="4635" r:id="rId75"/>
    <p:sldId id="8011" r:id="rId76"/>
    <p:sldId id="8012" r:id="rId77"/>
    <p:sldId id="8013" r:id="rId78"/>
    <p:sldId id="8014" r:id="rId79"/>
    <p:sldId id="8015" r:id="rId80"/>
    <p:sldId id="8016" r:id="rId81"/>
    <p:sldId id="8017" r:id="rId82"/>
    <p:sldId id="7931" r:id="rId83"/>
    <p:sldId id="4638" r:id="rId84"/>
    <p:sldId id="4830" r:id="rId85"/>
    <p:sldId id="4602" r:id="rId86"/>
    <p:sldId id="4603" r:id="rId87"/>
    <p:sldId id="4604" r:id="rId88"/>
    <p:sldId id="4827" r:id="rId89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2" autoAdjust="0"/>
    <p:restoredTop sz="95214" autoAdjust="0"/>
  </p:normalViewPr>
  <p:slideViewPr>
    <p:cSldViewPr>
      <p:cViewPr varScale="1">
        <p:scale>
          <a:sx n="64" d="100"/>
          <a:sy n="64" d="100"/>
        </p:scale>
        <p:origin x="72" y="62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76" Type="http://schemas.openxmlformats.org/officeDocument/2006/relationships/slide" Target="slides/slide35.xml"/><Relationship Id="rId84" Type="http://schemas.openxmlformats.org/officeDocument/2006/relationships/slide" Target="slides/slide43.xml"/><Relationship Id="rId89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66" Type="http://schemas.openxmlformats.org/officeDocument/2006/relationships/slide" Target="slides/slide25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87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0.xml"/><Relationship Id="rId82" Type="http://schemas.openxmlformats.org/officeDocument/2006/relationships/slide" Target="slides/slide4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slide" Target="slides/slide44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slide" Target="slides/slide42.xml"/><Relationship Id="rId88" Type="http://schemas.openxmlformats.org/officeDocument/2006/relationships/slide" Target="slides/slide4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slide" Target="slides/slide45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53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5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09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50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AA6F5-B30F-4C98-BE61-9D9DB28565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83450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AA6F5-B30F-4C98-BE61-9D9DB28565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43549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AA6F5-B30F-4C98-BE61-9D9DB28565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48988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AA6F5-B30F-4C98-BE61-9D9DB28565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53155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AA6F5-B30F-4C98-BE61-9D9DB28565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65368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AA6F5-B30F-4C98-BE61-9D9DB28565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0462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544A-F8FD-4B3E-8995-1A53DB44985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8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544A-F8FD-4B3E-8995-1A53DB44985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36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544A-F8FD-4B3E-8995-1A53DB44985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901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544A-F8FD-4B3E-8995-1A53DB44985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19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544A-F8FD-4B3E-8995-1A53DB44985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39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544A-F8FD-4B3E-8995-1A53DB44985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93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544A-F8FD-4B3E-8995-1A53DB44985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932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3573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2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57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993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92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4518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709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02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3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4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EE4EF02-552E-4A7D-95E3-FAA7A67627B6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88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6" r:id="rId1"/>
  </p:sldLayoutIdLst>
  <p:transition>
    <p:fade thruBlk="1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EE4EF02-552E-4A7D-95E3-FAA7A67627B6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505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8" r:id="rId1"/>
  </p:sldLayoutIdLst>
  <p:transition>
    <p:fade thruBlk="1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EE4EF02-552E-4A7D-95E3-FAA7A67627B6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0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</p:sldLayoutIdLst>
  <p:transition>
    <p:fade thruBlk="1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EE4EF02-552E-4A7D-95E3-FAA7A67627B6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70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2" r:id="rId1"/>
  </p:sldLayoutIdLst>
  <p:transition>
    <p:fade thruBlk="1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EE4EF02-552E-4A7D-95E3-FAA7A67627B6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18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4" r:id="rId1"/>
  </p:sldLayoutIdLst>
  <p:transition>
    <p:fade thruBlk="1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EE4EF02-552E-4A7D-95E3-FAA7A67627B6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77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6" r:id="rId1"/>
  </p:sldLayoutIdLst>
  <p:transition>
    <p:fade thruBlk="1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7FE521B-F2FA-48A6-9732-1F9B49D17AA4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305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7FE521B-F2FA-48A6-9732-1F9B49D17AA4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306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7FE521B-F2FA-48A6-9732-1F9B49D17AA4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013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7FE521B-F2FA-48A6-9732-1F9B49D17AA4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210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7FE521B-F2FA-48A6-9732-1F9B49D17AA4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739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7FE521B-F2FA-48A6-9732-1F9B49D17AA4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779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7FE521B-F2FA-48A6-9732-1F9B49D17AA4}" type="slidenum">
              <a:rPr lang="en-US" altLang="ko-KR" smtClean="0">
                <a:solidFill>
                  <a:srgbClr val="000000"/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522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5561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312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9489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9393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0528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49282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7306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1087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6.png"/><Relationship Id="rId5" Type="http://schemas.openxmlformats.org/officeDocument/2006/relationships/control" Target="../activeX/activeX4.xml"/><Relationship Id="rId10" Type="http://schemas.openxmlformats.org/officeDocument/2006/relationships/image" Target="../media/image25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0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052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8205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820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8201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198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8199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 descr="052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9229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922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9225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22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9223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욥기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2</a:t>
            </a:r>
            <a:r>
              <a:rPr lang="en-US" altLang="ko-KR" sz="8000" b="1" dirty="0" smtClean="0">
                <a:latin typeface="+mn-ea"/>
                <a:ea typeface="+mn-ea"/>
              </a:rPr>
              <a:t>:1-10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또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하루는 하나님의 아들들이 와서 여호와 앞에 서고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사탄도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그들 가운데에 와서 여호와 앞에 서니 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여호와께서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사탄에게 이르시되 네가 어디서 왔느냐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사탄이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여호와께 대답하여 이르되 땅을 두루 돌아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여기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저기 다녀 왔나이다  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195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350" name="Picture 14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471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472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473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474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475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476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사탄에게 이르시되 네가 내 종 욥을 주의하여 보았느냐 그와 같이 온전하고 정직하여 하나님을 경외하며 악에서 떠난 자가 세상에 없느니라 네가 나를 충동하여 까닭 없이 그를 치게 하였어도 그가 여전히 자기의 온전함을 굳게 지켰느니라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사탄이 </a:t>
            </a:r>
            <a:r>
              <a:rPr lang="ko-KR" altLang="en-US" sz="3200" b="1" dirty="0"/>
              <a:t>여호와께 대답하여 이르되 가죽으로 가죽을 바꾸오니 사람이 그의 모든 소유물로 자기의 생명을 바꾸올지라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이제 </a:t>
            </a:r>
            <a:r>
              <a:rPr lang="ko-KR" altLang="en-US" sz="3200" b="1" dirty="0"/>
              <a:t>주의 손을 펴서 그의 뼈와 살을 치소서 그리하시면 틀림없이 주를 향하여 욕하지 않겠나이까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사탄에게 이르시되 내가 그를 네 손에 맡기노라 다만 그의 생명은 해하지 말지니라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사탄이 </a:t>
            </a:r>
            <a:r>
              <a:rPr lang="ko-KR" altLang="en-US" sz="3200" b="1" dirty="0"/>
              <a:t>이에 여호와 앞에서 물러가서 욥을 쳐서 그의 발바닥에서 정수리까지 종기가 나게 한지라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욥이 </a:t>
            </a:r>
            <a:r>
              <a:rPr lang="ko-KR" altLang="en-US" sz="3200" b="1" dirty="0"/>
              <a:t>재 가운데 앉아서 질그릇 조각을 가져다가 몸을 긁고 </a:t>
            </a:r>
            <a:r>
              <a:rPr lang="ko-KR" altLang="en-US" sz="3200" b="1" dirty="0" smtClean="0"/>
              <a:t>있더니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그의 </a:t>
            </a:r>
            <a:r>
              <a:rPr lang="ko-KR" altLang="en-US" sz="3200" b="1" dirty="0"/>
              <a:t>아내가 그에게 이르되 당신이 그래도 자기의 온전함을 굳게 지키느냐 하나님을 욕하고 </a:t>
            </a:r>
            <a:r>
              <a:rPr lang="ko-KR" altLang="en-US" sz="3200" b="1" dirty="0" smtClean="0"/>
              <a:t>죽으라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이르되 그대의 말이 한 어리석은 여자의 말 같도다 우리가 하나님께 복을 받았은즉 화도 받지 아니하겠느냐 하고 이 모든 일에 욥이 입술로 범죄하지 아니하니라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사탄이 </a:t>
            </a:r>
            <a:r>
              <a:rPr lang="ko-KR" altLang="en-US" sz="3200" b="1" dirty="0"/>
              <a:t>여호와께 대답하여 이르되 욥이 어찌 까닭없이 하나님을 경외하리이까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주께서 </a:t>
            </a:r>
            <a:r>
              <a:rPr lang="ko-KR" altLang="en-US" sz="3200" b="1" dirty="0"/>
              <a:t>그와 그의 집과 그의 모든 소유물을 울타리로 두르심 때문이 아니니이까 주께서 그의 손으로 하는 바를 복되게 하사 그의 소유물이 땅에 넘치게 하셨음이니이다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이제 </a:t>
            </a:r>
            <a:r>
              <a:rPr lang="ko-KR" altLang="en-US" sz="3200" b="1" dirty="0"/>
              <a:t>주의 손을 펴서 그의 모든 소유물을 치소서 그리하시면 틀림없이 주를 향하여 욕하지 않겠나이까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66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딤전 </a:t>
            </a:r>
            <a:r>
              <a:rPr lang="en-US" altLang="ko-KR" sz="3200" b="1" dirty="0"/>
              <a:t>2:5)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하나님은 </a:t>
            </a:r>
            <a:r>
              <a:rPr lang="ko-KR" altLang="en-US" sz="3200" b="1" dirty="0"/>
              <a:t>한 분이시요 또 하나님과 사람 사이에 중보자도 한 분이시니 곧 사람이신 그리스도 예수라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이르되 </a:t>
            </a:r>
            <a:r>
              <a:rPr lang="ko-KR" altLang="en-US" sz="3200" b="1" dirty="0"/>
              <a:t>내가 모태에서 알몸으로 나왔사온즉 또한 알몸이 그리로 돌아가올지라 주신 이도 여호와시요 거두신 이도 여호와시오니 여호와의 이름이 찬송을 받으실지니이다 하고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모든 일에 욥이 범죄하지 아니하고 하나님을 향하여 원망하지 아니하니라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때에 욥의 친구 세 사람이 이 모든 재앙이 그에게 내렸다 함을 듣고 각각 자기 지역에서부터 이르렀으니 곧 데만 사람 엘리바스와 수아 사람 빌닷과 나아마 사람 소발이라 그들이 욥을 위문하고 위로하려 하여 서로 약속하고 오더니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눈을 </a:t>
            </a:r>
            <a:r>
              <a:rPr lang="ko-KR" altLang="en-US" sz="3200" b="1" dirty="0"/>
              <a:t>들어 멀리 보매 그가 욥인 줄 알기 어렵게 되었으므로 그들이 일제히 소리 질러 울며 각각 자기의 겉옷을 찢고 하늘을 향하여 티끌을 날려 자기 머리에 뿌리고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밤낮 </a:t>
            </a:r>
            <a:r>
              <a:rPr lang="ko-KR" altLang="en-US" sz="3200" b="1" dirty="0"/>
              <a:t>칠 일 동안 그와 함께 땅에 앉았으나 욥의 고통이 심함을 보므로 그에게 한마디도 말하는 자가 없었더라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후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후렴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0" y="-238844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7200" b="1" dirty="0">
                <a:solidFill>
                  <a:schemeClr val="accent6"/>
                </a:solidFill>
              </a:rPr>
              <a:t>세상 모든 사람들이 나에게 등을 보인다 할지라도</a:t>
            </a:r>
            <a:endParaRPr lang="en-US" sz="72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052-1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2061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205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2057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54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2055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052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3085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308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3081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3079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052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4109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410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1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4105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4103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052-2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5133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513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512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5127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052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6157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615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6153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6151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052-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7181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717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7177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74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7175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내가 주인 삼은">
  <a:themeElements>
    <a:clrScheme name="내가 주인 삼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내가 주인 삼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내가 주인 삼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내가 주인 삼은">
  <a:themeElements>
    <a:clrScheme name="내가 주인 삼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내가 주인 삼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내가 주인 삼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내가 주인 삼은">
  <a:themeElements>
    <a:clrScheme name="내가 주인 삼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내가 주인 삼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내가 주인 삼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내가 주인 삼은">
  <a:themeElements>
    <a:clrScheme name="내가 주인 삼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내가 주인 삼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내가 주인 삼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내가 주인 삼은">
  <a:themeElements>
    <a:clrScheme name="내가 주인 삼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내가 주인 삼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내가 주인 삼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5_내가 주인 삼은">
  <a:themeElements>
    <a:clrScheme name="내가 주인 삼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내가 주인 삼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내가 주인 삼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내가 주인 삼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내가 주인 삼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1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9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20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2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2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2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550689</TotalTime>
  <Words>172</Words>
  <Application>Microsoft Office PowerPoint</Application>
  <PresentationFormat>On-screen Show (16:10)</PresentationFormat>
  <Paragraphs>103</Paragraphs>
  <Slides>48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41</vt:i4>
      </vt:variant>
      <vt:variant>
        <vt:lpstr>Slide Titles</vt:lpstr>
      </vt:variant>
      <vt:variant>
        <vt:i4>48</vt:i4>
      </vt:variant>
    </vt:vector>
  </HeadingPairs>
  <TitlesOfParts>
    <vt:vector size="100" baseType="lpstr">
      <vt:lpstr>BatangChe</vt:lpstr>
      <vt:lpstr>굴림</vt:lpstr>
      <vt:lpstr>굴림</vt:lpstr>
      <vt:lpstr>HY견고딕</vt:lpstr>
      <vt:lpstr>HY견고딕</vt:lpstr>
      <vt:lpstr>Malgun Gothic</vt:lpstr>
      <vt:lpstr>Arial</vt:lpstr>
      <vt:lpstr>Calibri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기본 디자인</vt:lpstr>
      <vt:lpstr>4_기본 디자인</vt:lpstr>
      <vt:lpstr>5_기본 디자인</vt:lpstr>
      <vt:lpstr>6_기본 디자인</vt:lpstr>
      <vt:lpstr>내가 주인 삼은</vt:lpstr>
      <vt:lpstr>1_내가 주인 삼은</vt:lpstr>
      <vt:lpstr>2_내가 주인 삼은</vt:lpstr>
      <vt:lpstr>3_내가 주인 삼은</vt:lpstr>
      <vt:lpstr>4_내가 주인 삼은</vt:lpstr>
      <vt:lpstr>5_내가 주인 삼은</vt:lpstr>
      <vt:lpstr>7_기본 디자인</vt:lpstr>
      <vt:lpstr>8_기본 디자인</vt:lpstr>
      <vt:lpstr>9_기본 디자인</vt:lpstr>
      <vt:lpstr>10_기본 디자인</vt:lpstr>
      <vt:lpstr>11_기본 디자인</vt:lpstr>
      <vt:lpstr>12_기본 디자인</vt:lpstr>
      <vt:lpstr>13_기본 디자인</vt:lpstr>
      <vt:lpstr>14_기본 디자인</vt:lpstr>
      <vt:lpstr>15_기본 디자인</vt:lpstr>
      <vt:lpstr>19_기본 디자인</vt:lpstr>
      <vt:lpstr>20_기본 디자인</vt:lpstr>
      <vt:lpstr>22_기본 디자인</vt:lpstr>
      <vt:lpstr>24_기본 디자인</vt:lpstr>
      <vt:lpstr>25_기본 디자인</vt:lpstr>
      <vt:lpstr>26_기본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(욥 2:3)  여호와께서 사탄에게 이르시되 네가 내 종 욥을 주의하여 보았느냐 그와 같이 온전하고 정직하여 하나님을 경외하며 악에서 떠난 자가 세상에 없느니라 네가 나를 충동하여 까닭 없이 그를 치게 하였어도 그가 여전히 자기의 온전함을 굳게 지켰느니라 (욥 2:4)  사탄이 여호와께 대답하여 이르되 가죽으로 가죽을 바꾸오니 사람이 그의 모든 소유물로 자기의 생명을 바꾸올지라 </vt:lpstr>
      <vt:lpstr>(욥 2:5)  이제 주의 손을 펴서 그의 뼈와 살을 치소서 그리하시면 틀림없이 주를 향하여 욕하지 않겠나이까 (욥 2:6)  여호와께서 사탄에게 이르시되 내가 그를 네 손에 맡기노라 다만 그의 생명은 해하지 말지니라 (욥 2:7)  사탄이 이에 여호와 앞에서 물러가서 욥을 쳐서 그의 발바닥에서 정수리까지 종기가 나게 한지라 </vt:lpstr>
      <vt:lpstr>(욥 2:8)  욥이 재 가운데 앉아서 질그릇 조각을 가져다가 몸을 긁고 있더니 (욥 2:9)  그의 아내가 그에게 이르되 당신이 그래도 자기의 온전함을 굳게 지키느냐 하나님을 욕하고 죽으라 (욥 2:10)  그가 이르되 그대의 말이 한 어리석은 여자의 말 같도다 우리가 하나님께 복을 받았은즉 화도 받지 아니하겠느냐 하고 이 모든 일에 욥이 입술로 범죄하지 아니하니라 </vt:lpstr>
      <vt:lpstr>  (욥 1:9)  사탄이 여호와께 대답하여 이르되 욥이 어찌 까닭없이 하나님을 경외하리이까 (욥 1:10)  주께서 그와 그의 집과 그의 모든 소유물을 울타리로 두르심 때문이 아니니이까 주께서 그의 손으로 하는 바를 복되게 하사 그의 소유물이 땅에 넘치게 하셨음이니이다 (욥 1:11)  이제 주의 손을 펴서 그의 모든 소유물을 치소서 그리하시면 틀림없이 주를 향하여 욕하지 않겠나이까  </vt:lpstr>
      <vt:lpstr>(딤전 2:5)  하나님은 한 분이시요 또 하나님과 사람 사이에 중보자도 한 분이시니 곧 사람이신 그리스도 예수라 (욥 1:21)  이르되 내가 모태에서 알몸으로 나왔사온즉 또한 알몸이 그리로 돌아가올지라 주신 이도 여호와시요 거두신 이도 여호와시오니 여호와의 이름이 찬송을 받으실지니이다 하고  (욥 1:22)  이 모든 일에 욥이 범죄하지 아니하고 하나님을 향하여 원망하지 아니하니라  </vt:lpstr>
      <vt:lpstr>(욥 2:11)  그 때에 욥의 친구 세 사람이 이 모든 재앙이 그에게 내렸다 함을 듣고 각각 자기 지역에서부터 이르렀으니 곧 데만 사람 엘리바스와 수아 사람 빌닷과 나아마 사람 소발이라 그들이 욥을 위문하고 위로하려 하여 서로 약속하고 오더니 (욥 2:12)  눈을 들어 멀리 보매 그가 욥인 줄 알기 어렵게 되었으므로 그들이 일제히 소리 질러 울며 각각 자기의 겉옷을 찢고 하늘을 향하여 티끌을 날려 자기 머리에 뿌리고  </vt:lpstr>
      <vt:lpstr>(욥 2:13)  밤낮 칠 일 동안 그와 함께 땅에 앉았으나 욥의 고통이 심함을 보므로 그에게 한마디도 말하는 자가 없었더라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세상 모든 사람들이 나에게 등을 보인다 할지라도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6119</cp:revision>
  <dcterms:created xsi:type="dcterms:W3CDTF">2008-11-11T01:40:04Z</dcterms:created>
  <dcterms:modified xsi:type="dcterms:W3CDTF">2017-03-04T15:42:06Z</dcterms:modified>
</cp:coreProperties>
</file>