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4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619" r:id="rId17"/>
    <p:sldMasterId id="2147493621" r:id="rId18"/>
    <p:sldMasterId id="2147493623" r:id="rId19"/>
    <p:sldMasterId id="2147493625" r:id="rId20"/>
    <p:sldMasterId id="2147493627" r:id="rId21"/>
    <p:sldMasterId id="2147493629" r:id="rId22"/>
    <p:sldMasterId id="2147493631" r:id="rId23"/>
    <p:sldMasterId id="2147493633" r:id="rId24"/>
    <p:sldMasterId id="2147493635" r:id="rId25"/>
    <p:sldMasterId id="2147493637" r:id="rId26"/>
    <p:sldMasterId id="2147493639" r:id="rId27"/>
    <p:sldMasterId id="2147493641" r:id="rId28"/>
    <p:sldMasterId id="2147493643" r:id="rId29"/>
    <p:sldMasterId id="2147493669" r:id="rId30"/>
    <p:sldMasterId id="2147493671" r:id="rId31"/>
    <p:sldMasterId id="2147493673" r:id="rId32"/>
    <p:sldMasterId id="2147493675" r:id="rId33"/>
    <p:sldMasterId id="2147493677" r:id="rId34"/>
    <p:sldMasterId id="2147493679" r:id="rId35"/>
    <p:sldMasterId id="2147493681" r:id="rId36"/>
    <p:sldMasterId id="2147493683" r:id="rId37"/>
    <p:sldMasterId id="2147493685" r:id="rId38"/>
  </p:sldMasterIdLst>
  <p:notesMasterIdLst>
    <p:notesMasterId r:id="rId91"/>
  </p:notesMasterIdLst>
  <p:handoutMasterIdLst>
    <p:handoutMasterId r:id="rId92"/>
  </p:handoutMasterIdLst>
  <p:sldIdLst>
    <p:sldId id="4577" r:id="rId39"/>
    <p:sldId id="4578" r:id="rId40"/>
    <p:sldId id="4595" r:id="rId41"/>
    <p:sldId id="8069" r:id="rId42"/>
    <p:sldId id="8070" r:id="rId43"/>
    <p:sldId id="8071" r:id="rId44"/>
    <p:sldId id="8072" r:id="rId45"/>
    <p:sldId id="8073" r:id="rId46"/>
    <p:sldId id="8074" r:id="rId47"/>
    <p:sldId id="8075" r:id="rId48"/>
    <p:sldId id="4624" r:id="rId49"/>
    <p:sldId id="8094" r:id="rId50"/>
    <p:sldId id="8095" r:id="rId51"/>
    <p:sldId id="8096" r:id="rId52"/>
    <p:sldId id="8097" r:id="rId53"/>
    <p:sldId id="8098" r:id="rId54"/>
    <p:sldId id="4060" r:id="rId55"/>
    <p:sldId id="4245" r:id="rId56"/>
    <p:sldId id="7722" r:id="rId57"/>
    <p:sldId id="7723" r:id="rId58"/>
    <p:sldId id="7724" r:id="rId59"/>
    <p:sldId id="8068" r:id="rId60"/>
    <p:sldId id="7661" r:id="rId61"/>
    <p:sldId id="7864" r:id="rId62"/>
    <p:sldId id="7866" r:id="rId63"/>
    <p:sldId id="7865" r:id="rId64"/>
    <p:sldId id="7867" r:id="rId65"/>
    <p:sldId id="8026" r:id="rId66"/>
    <p:sldId id="8048" r:id="rId67"/>
    <p:sldId id="8050" r:id="rId68"/>
    <p:sldId id="8067" r:id="rId69"/>
    <p:sldId id="8065" r:id="rId70"/>
    <p:sldId id="8103" r:id="rId71"/>
    <p:sldId id="4599" r:id="rId72"/>
    <p:sldId id="8099" r:id="rId73"/>
    <p:sldId id="8100" r:id="rId74"/>
    <p:sldId id="8101" r:id="rId75"/>
    <p:sldId id="8102" r:id="rId76"/>
    <p:sldId id="4635" r:id="rId77"/>
    <p:sldId id="8076" r:id="rId78"/>
    <p:sldId id="8077" r:id="rId79"/>
    <p:sldId id="8078" r:id="rId80"/>
    <p:sldId id="8079" r:id="rId81"/>
    <p:sldId id="8080" r:id="rId82"/>
    <p:sldId id="8081" r:id="rId83"/>
    <p:sldId id="7931" r:id="rId84"/>
    <p:sldId id="4638" r:id="rId85"/>
    <p:sldId id="4830" r:id="rId86"/>
    <p:sldId id="4602" r:id="rId87"/>
    <p:sldId id="4603" r:id="rId88"/>
    <p:sldId id="4604" r:id="rId89"/>
    <p:sldId id="4827" r:id="rId90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14" autoAdjust="0"/>
  </p:normalViewPr>
  <p:slideViewPr>
    <p:cSldViewPr>
      <p:cViewPr varScale="1">
        <p:scale>
          <a:sx n="82" d="100"/>
          <a:sy n="82" d="100"/>
        </p:scale>
        <p:origin x="90" y="30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63" Type="http://schemas.openxmlformats.org/officeDocument/2006/relationships/slide" Target="slides/slide25.xml"/><Relationship Id="rId68" Type="http://schemas.openxmlformats.org/officeDocument/2006/relationships/slide" Target="slides/slide30.xml"/><Relationship Id="rId76" Type="http://schemas.openxmlformats.org/officeDocument/2006/relationships/slide" Target="slides/slide38.xml"/><Relationship Id="rId84" Type="http://schemas.openxmlformats.org/officeDocument/2006/relationships/slide" Target="slides/slide46.xml"/><Relationship Id="rId89" Type="http://schemas.openxmlformats.org/officeDocument/2006/relationships/slide" Target="slides/slide5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3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66" Type="http://schemas.openxmlformats.org/officeDocument/2006/relationships/slide" Target="slides/slide28.xml"/><Relationship Id="rId74" Type="http://schemas.openxmlformats.org/officeDocument/2006/relationships/slide" Target="slides/slide36.xml"/><Relationship Id="rId79" Type="http://schemas.openxmlformats.org/officeDocument/2006/relationships/slide" Target="slides/slide41.xml"/><Relationship Id="rId87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3.xml"/><Relationship Id="rId82" Type="http://schemas.openxmlformats.org/officeDocument/2006/relationships/slide" Target="slides/slide44.xml"/><Relationship Id="rId90" Type="http://schemas.openxmlformats.org/officeDocument/2006/relationships/slide" Target="slides/slide52.xml"/><Relationship Id="rId95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slide" Target="slides/slide26.xml"/><Relationship Id="rId69" Type="http://schemas.openxmlformats.org/officeDocument/2006/relationships/slide" Target="slides/slide31.xml"/><Relationship Id="rId77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72" Type="http://schemas.openxmlformats.org/officeDocument/2006/relationships/slide" Target="slides/slide34.xml"/><Relationship Id="rId80" Type="http://schemas.openxmlformats.org/officeDocument/2006/relationships/slide" Target="slides/slide42.xml"/><Relationship Id="rId85" Type="http://schemas.openxmlformats.org/officeDocument/2006/relationships/slide" Target="slides/slide47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slide" Target="slides/slide2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slide" Target="slides/slide32.xml"/><Relationship Id="rId75" Type="http://schemas.openxmlformats.org/officeDocument/2006/relationships/slide" Target="slides/slide37.xml"/><Relationship Id="rId83" Type="http://schemas.openxmlformats.org/officeDocument/2006/relationships/slide" Target="slides/slide45.xml"/><Relationship Id="rId88" Type="http://schemas.openxmlformats.org/officeDocument/2006/relationships/slide" Target="slides/slide50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73" Type="http://schemas.openxmlformats.org/officeDocument/2006/relationships/slide" Target="slides/slide35.xml"/><Relationship Id="rId78" Type="http://schemas.openxmlformats.org/officeDocument/2006/relationships/slide" Target="slides/slide40.xml"/><Relationship Id="rId81" Type="http://schemas.openxmlformats.org/officeDocument/2006/relationships/slide" Target="slides/slide43.xml"/><Relationship Id="rId86" Type="http://schemas.openxmlformats.org/officeDocument/2006/relationships/slide" Target="slides/slide48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091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390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261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9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A5237-387B-46F0-BC30-D5E7EB3E412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27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A5237-387B-46F0-BC30-D5E7EB3E412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00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A5237-387B-46F0-BC30-D5E7EB3E412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6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A5237-387B-46F0-BC30-D5E7EB3E412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0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A5237-387B-46F0-BC30-D5E7EB3E412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621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A5237-387B-46F0-BC30-D5E7EB3E412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46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A10E-42DA-4E37-874E-0D05098A950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928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72773-9C37-4D13-A4AA-1FBE2B351D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3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A10E-42DA-4E37-874E-0D05098A950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98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72773-9C37-4D13-A4AA-1FBE2B351D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8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63128E0-9199-4520-AB26-18C84C0EDA6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52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63128E0-9199-4520-AB26-18C84C0EDA6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683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63128E0-9199-4520-AB26-18C84C0EDA6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13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63128E0-9199-4520-AB26-18C84C0EDA6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82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4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63128E0-9199-4520-AB26-18C84C0EDA6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530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4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D63128E0-9199-4520-AB26-18C84C0EDA66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654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4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>
              <a:defRPr/>
            </a:pPr>
            <a:fld id="{F4510CB2-8F6A-4A96-8C14-DAE26579FCCD}" type="slidenum">
              <a:rPr lang="en-US" altLang="ko-KR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713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8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>
              <a:defRPr/>
            </a:pPr>
            <a:fld id="{F4510CB2-8F6A-4A96-8C14-DAE26579FCCD}" type="slidenum">
              <a:rPr lang="en-US" altLang="ko-KR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48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8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>
              <a:defRPr/>
            </a:pPr>
            <a:fld id="{F4510CB2-8F6A-4A96-8C14-DAE26579FCCD}" type="slidenum">
              <a:rPr lang="en-US" altLang="ko-KR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922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8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167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167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167" smtClean="0"/>
            </a:lvl1pPr>
          </a:lstStyle>
          <a:p>
            <a:pPr>
              <a:defRPr/>
            </a:pPr>
            <a:fld id="{F4510CB2-8F6A-4A96-8C14-DAE26579FCCD}" type="slidenum">
              <a:rPr lang="en-US" altLang="ko-KR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986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8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3.png"/><Relationship Id="rId5" Type="http://schemas.openxmlformats.org/officeDocument/2006/relationships/control" Target="../activeX/activeX4.xml"/><Relationship Id="rId10" Type="http://schemas.openxmlformats.org/officeDocument/2006/relationships/image" Target="../media/image22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욥기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23:1-17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23:1)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욥이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대답하여 이르되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23:2)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오늘도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내게 반항하는 마음과 근심이 있나니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내가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받는 재앙이 탄식보다 무거움이라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23:3)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내가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어찌하면 하나님을 발견하고 그의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처소에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나아가랴</a:t>
            </a:r>
            <a:endParaRPr lang="ko-KR" altLang="en-US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23:4)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어찌하면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그 앞에서 내가 호소하며 변론할 말을 내 입에 채우고</a:t>
            </a: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195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350" name="Picture 14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408" name="Picture 5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765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766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767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768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769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770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내게 </a:t>
            </a:r>
            <a:r>
              <a:rPr lang="ko-KR" altLang="en-US" sz="3200" b="1" dirty="0"/>
              <a:t>대답하시는 말씀을 내가 알며 내게 이르시는 것을 내가 깨달으랴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큰 권능을 가지시고 나와 더불어 다투시겠느냐 아니로다 도리어 내 말을 들으시리라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거기서는 </a:t>
            </a:r>
            <a:r>
              <a:rPr lang="ko-KR" altLang="en-US" sz="3200" b="1" dirty="0"/>
              <a:t>정직한 자가 그와 변론할 수 있은즉 내가 심판자에게서 영원히 벗어나리라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그런데 </a:t>
            </a:r>
            <a:r>
              <a:rPr lang="ko-KR" altLang="en-US" sz="3200" b="1" dirty="0"/>
              <a:t>내가 앞으로 가도 그가 아니 계시고 뒤로 가도 보이지 아니하며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왼쪽에서 일하시나 내가 만날 수 없고 그가 오른쪽으로 돌이키시나 뵈올 수 없구나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그러나 </a:t>
            </a:r>
            <a:r>
              <a:rPr lang="ko-KR" altLang="en-US" sz="3200" b="1" dirty="0"/>
              <a:t>내가 가는 길을 그가 아시나니 그가 나를 단련하신 후에는 내가 순금 같이 되어 나오리라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발이 그의 걸음을 바로 따랐으며 내가 그의 길을 지켜 치우치지 아니하였고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그의 입술의 명령을 어기지 아니하고 정한 음식보다 그의 입의 말씀을 귀히 여겼도다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baseline="30000" dirty="0" smtClean="0"/>
              <a:t/>
            </a:r>
            <a:br>
              <a:rPr lang="en-US" b="1" baseline="30000" dirty="0" smtClean="0"/>
            </a:br>
            <a:r>
              <a:rPr lang="en-US" b="1" baseline="30000" dirty="0"/>
              <a:t/>
            </a:r>
            <a:br>
              <a:rPr lang="en-US" b="1" baseline="30000" dirty="0"/>
            </a:br>
            <a:r>
              <a:rPr lang="en-US" b="1" baseline="30000" dirty="0" smtClean="0"/>
              <a:t/>
            </a:r>
            <a:br>
              <a:rPr lang="en-US" b="1" baseline="30000" dirty="0" smtClean="0"/>
            </a:br>
            <a:r>
              <a:rPr lang="en-US" b="1" baseline="30000" dirty="0"/>
              <a:t/>
            </a:r>
            <a:br>
              <a:rPr lang="en-US" b="1" baseline="30000" dirty="0"/>
            </a:br>
            <a:r>
              <a:rPr lang="en-US" b="1" baseline="30000" dirty="0" smtClean="0"/>
              <a:t/>
            </a:r>
            <a:br>
              <a:rPr lang="en-US" b="1" baseline="30000" dirty="0" smtClean="0"/>
            </a:br>
            <a:r>
              <a:rPr lang="en-US" b="1" baseline="30000" dirty="0"/>
              <a:t/>
            </a:r>
            <a:br>
              <a:rPr lang="en-US" b="1" baseline="30000" dirty="0"/>
            </a:br>
            <a:r>
              <a:rPr lang="en-US" b="1" baseline="30000" dirty="0" smtClean="0"/>
              <a:t/>
            </a:r>
            <a:br>
              <a:rPr lang="en-US" b="1" baseline="30000" dirty="0" smtClean="0"/>
            </a:br>
            <a:r>
              <a:rPr lang="en-US" b="1" baseline="30000" dirty="0" smtClean="0"/>
              <a:t>10</a:t>
            </a:r>
            <a:r>
              <a:rPr lang="en-US" b="1" baseline="30000" dirty="0"/>
              <a:t> </a:t>
            </a:r>
            <a:r>
              <a:rPr lang="en-US" b="1" baseline="30000" dirty="0" smtClean="0"/>
              <a:t/>
            </a:r>
            <a:br>
              <a:rPr lang="en-US" b="1" baseline="30000" dirty="0" smtClean="0"/>
            </a:br>
            <a:r>
              <a:rPr lang="en-US" dirty="0" smtClean="0"/>
              <a:t>But </a:t>
            </a:r>
            <a:r>
              <a:rPr lang="en-US" dirty="0"/>
              <a:t>he knows the </a:t>
            </a:r>
            <a:r>
              <a:rPr lang="en-US" dirty="0" smtClean="0"/>
              <a:t>way 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I take; when </a:t>
            </a:r>
            <a:r>
              <a:rPr lang="en-US" dirty="0" smtClean="0"/>
              <a:t>he </a:t>
            </a:r>
            <a:br>
              <a:rPr lang="en-US" dirty="0" smtClean="0"/>
            </a:br>
            <a:r>
              <a:rPr lang="en-US" dirty="0" smtClean="0"/>
              <a:t>has </a:t>
            </a:r>
            <a:r>
              <a:rPr lang="en-US" dirty="0"/>
              <a:t>tested me, </a:t>
            </a:r>
            <a:r>
              <a:rPr lang="en-US" dirty="0" smtClean="0"/>
              <a:t>I </a:t>
            </a:r>
            <a:r>
              <a:rPr lang="en-US" dirty="0"/>
              <a:t>will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come </a:t>
            </a:r>
            <a:r>
              <a:rPr lang="en-US" dirty="0"/>
              <a:t>forth as gold.</a:t>
            </a:r>
          </a:p>
        </p:txBody>
      </p:sp>
    </p:spTree>
    <p:extLst>
      <p:ext uri="{BB962C8B-B14F-4D97-AF65-F5344CB8AC3E}">
        <p14:creationId xmlns:p14="http://schemas.microsoft.com/office/powerpoint/2010/main" val="3153999063"/>
      </p:ext>
    </p:extLst>
  </p:cSld>
  <p:clrMapOvr>
    <a:masterClrMapping/>
  </p:clrMapOvr>
  <p:transition spd="med">
    <p:wheel spokes="3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그는 </a:t>
            </a:r>
            <a:r>
              <a:rPr lang="ko-KR" altLang="en-US" sz="3200" b="1" dirty="0"/>
              <a:t>뜻이 일정하시니 누가 능히 돌이키랴 그의 마음에 하고자 하시는 것이면 그것을 행하시나니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그런즉 </a:t>
            </a:r>
            <a:r>
              <a:rPr lang="ko-KR" altLang="en-US" sz="3200" b="1" dirty="0"/>
              <a:t>내게 작정하신 것을 이루실 것이라 이런 일이 그에게 많이 있느니라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내가 그 앞에서 떨며 지각을 얻어 그를 두려워하리라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하나님이 </a:t>
            </a:r>
            <a:r>
              <a:rPr lang="ko-KR" altLang="en-US" sz="3200" b="1" dirty="0"/>
              <a:t>나의 마음을 약하게 하시며 전능자가 나를 두렵게 하셨나니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23:17)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이는 </a:t>
            </a:r>
            <a:r>
              <a:rPr lang="ko-KR" altLang="en-US" sz="3200" b="1" dirty="0"/>
              <a:t>내가 두려워하는 것이 어둠 때문이나 흑암이 내 얼굴을 가렸기 때문이 아니로다 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0025" y="5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하나님이 </a:t>
            </a:r>
            <a:r>
              <a:rPr lang="ko-KR" altLang="en-US" sz="3200" b="1" dirty="0"/>
              <a:t>너를 책망하시며 너를 심문하심이 너의 경건함 때문이냐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 </a:t>
            </a:r>
            <a:r>
              <a:rPr lang="ko-KR" altLang="en-US" sz="3200" b="1" dirty="0"/>
              <a:t>악이 크지 아니하냐 네 죄악이 끝이 없느니라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까닭 </a:t>
            </a:r>
            <a:r>
              <a:rPr lang="ko-KR" altLang="en-US" sz="3200" b="1" dirty="0"/>
              <a:t>없이 형제를 볼모로 잡으며 헐벗은 자의 의복을 벗기며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목마른 </a:t>
            </a:r>
            <a:r>
              <a:rPr lang="ko-KR" altLang="en-US" sz="3200" b="1" dirty="0"/>
              <a:t>자에게 물을 마시게 하지 아니하며 주린 자에게 음식을 주지 아니하였구나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권세 </a:t>
            </a:r>
            <a:r>
              <a:rPr lang="ko-KR" altLang="en-US" sz="3200" b="1" dirty="0"/>
              <a:t>있는 자는 토지를 얻고 존귀한 자는 거기에서 사는구나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너는 </a:t>
            </a:r>
            <a:r>
              <a:rPr lang="ko-KR" altLang="en-US" sz="3200" b="1" dirty="0"/>
              <a:t>과부를 빈손으로 돌려보내며 고아의 팔을 꺾는구나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9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하나님은 </a:t>
            </a:r>
            <a:r>
              <a:rPr lang="ko-KR" altLang="en-US" sz="3200" b="1" dirty="0"/>
              <a:t>높은 하늘에 계시지 아니하냐 보라 우두머리 별이 얼마나 높은가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그러나 </a:t>
            </a:r>
            <a:r>
              <a:rPr lang="ko-KR" altLang="en-US" sz="3200" b="1" dirty="0"/>
              <a:t>네 말은 하나님이 무엇을 아시며 흑암 중에서 어찌 심판하실 수 있으랴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빽빽한 </a:t>
            </a:r>
            <a:r>
              <a:rPr lang="ko-KR" altLang="en-US" sz="3200" b="1" dirty="0"/>
              <a:t>구름이 그를 가린즉 그가 보지 못하시고 둥근 하늘을 거니실 뿐이라 하는구나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5337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너는 </a:t>
            </a:r>
            <a:r>
              <a:rPr lang="ko-KR" altLang="en-US" sz="3200" b="1" dirty="0"/>
              <a:t>하나님과 화목하고 평안하라 그리하면 복이 네게 임하리라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22:22)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청하건대 </a:t>
            </a:r>
            <a:r>
              <a:rPr lang="ko-KR" altLang="en-US" sz="3200" b="1" dirty="0"/>
              <a:t>너는 하나님의 입에서 교훈을 받고 하나님의 말씀을 네 마음에 두라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22:23)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네가 </a:t>
            </a:r>
            <a:r>
              <a:rPr lang="ko-KR" altLang="en-US" sz="3200" b="1" dirty="0"/>
              <a:t>만일 전능자에게로 돌아가면 네가 지음을 받을 것이며 또 네 장막에서 불의를 멀리 </a:t>
            </a:r>
            <a:r>
              <a:rPr lang="ko-KR" altLang="en-US" sz="3200" b="1" dirty="0" smtClean="0"/>
              <a:t>하리라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 </a:t>
            </a:r>
            <a:r>
              <a:rPr lang="ko-KR" altLang="en-US" sz="3200" b="1" dirty="0"/>
              <a:t>보화를 티끌로 여기고 오빌의 금을 계곡의 돌로 여기라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3151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22:25)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그리하면 </a:t>
            </a:r>
            <a:r>
              <a:rPr lang="ko-KR" altLang="en-US" sz="3200" b="1" dirty="0"/>
              <a:t>전능자가 네 보화가 되시며 네게 고귀한 은이 되시리니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이에 </a:t>
            </a:r>
            <a:r>
              <a:rPr lang="ko-KR" altLang="en-US" sz="3200" b="1" dirty="0"/>
              <a:t>네가 전능자를 기뻐하여 하나님께로 얼굴을 들 것이라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너는 </a:t>
            </a:r>
            <a:r>
              <a:rPr lang="ko-KR" altLang="en-US" sz="3200" b="1" dirty="0"/>
              <a:t>그에게 기도하겠고 그는 들으실 것이며 너의 서원을 네가 갚으리라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803600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6141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22:28)	</a:t>
            </a:r>
            <a:br>
              <a:rPr lang="en-US" altLang="ko-KR" sz="3200" b="1" dirty="0"/>
            </a:br>
            <a:r>
              <a:rPr lang="ko-KR" altLang="en-US" sz="3200" b="1" dirty="0"/>
              <a:t>네가 무엇을 결정하면 이루어질 것이요 네 길에 빛이 </a:t>
            </a:r>
            <a:r>
              <a:rPr lang="ko-KR" altLang="en-US" sz="3200" b="1" dirty="0" smtClean="0"/>
              <a:t>비치리라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22:29)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사람들이 </a:t>
            </a:r>
            <a:r>
              <a:rPr lang="ko-KR" altLang="en-US" sz="3200" b="1" dirty="0"/>
              <a:t>너를 낮추거든 너는 교만했노라고 말하라 하나님은 겸손한 자를 구원하시리라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22:30)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죄 </a:t>
            </a:r>
            <a:r>
              <a:rPr lang="ko-KR" altLang="en-US" sz="3200" b="1" dirty="0"/>
              <a:t>없는 자가 아니라도 건지시리니 네 손이 깨끗함으로 말미암아 건지심을 받으리라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1174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사탄에게 이르시되 네가 내 종 욥을 주의하여 보았느냐 그와 같이 온전하고 정직하여 하나님을 경외하며 악에서 떠난 자가 세상에 없느니라 네가 나를 충동하여 까닭 없이 그를 치게 하였어도 그가 여전히 자기의 온전함을 굳게 지켰느니라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9819561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6141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22:28)	</a:t>
            </a:r>
            <a:br>
              <a:rPr lang="en-US" altLang="ko-KR" sz="3200" b="1" dirty="0"/>
            </a:br>
            <a:r>
              <a:rPr lang="ko-KR" altLang="en-US" sz="3200" b="1" dirty="0"/>
              <a:t>네가 무엇을 결정하면 이루어질 것이요 네 길에 빛이 </a:t>
            </a:r>
            <a:r>
              <a:rPr lang="ko-KR" altLang="en-US" sz="3200" b="1" dirty="0" smtClean="0"/>
              <a:t>비치리라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22:29)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사람들이 </a:t>
            </a:r>
            <a:r>
              <a:rPr lang="ko-KR" altLang="en-US" sz="3200" b="1" dirty="0"/>
              <a:t>너를 낮추거든 너는 교만했노라고 말하라 하나님은 겸손한 자를 구원하시리라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22:30)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죄 </a:t>
            </a:r>
            <a:r>
              <a:rPr lang="ko-KR" altLang="en-US" sz="3200" b="1" dirty="0"/>
              <a:t>없는 자가 아니라도 건지시리니 네 손이 깨끗함으로 말미암아 건지심을 받으리라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10656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10:28)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몸은 </a:t>
            </a:r>
            <a:r>
              <a:rPr lang="ko-KR" altLang="en-US" sz="3200" b="1" dirty="0"/>
              <a:t>죽여도 영혼은 능히 죽이지 못하는 자들을 두려워하지 말고 오직 몸과 영혼을 능히 지옥에 멸하실 수 있는 이를 두려워하라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5489259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4400" b="1" dirty="0">
                <a:solidFill>
                  <a:schemeClr val="accent6"/>
                </a:solidFill>
              </a:rPr>
              <a:t>인간의 생사화복에 </a:t>
            </a:r>
            <a:r>
              <a:rPr lang="en-US" altLang="ko-KR" sz="4400" b="1" dirty="0" smtClean="0">
                <a:solidFill>
                  <a:schemeClr val="accent6"/>
                </a:solidFill>
              </a:rPr>
              <a:t/>
            </a:r>
            <a:br>
              <a:rPr lang="en-US" altLang="ko-KR" sz="4400" b="1" dirty="0" smtClean="0">
                <a:solidFill>
                  <a:schemeClr val="accent6"/>
                </a:solidFill>
              </a:rPr>
            </a:br>
            <a:r>
              <a:rPr lang="ko-KR" altLang="en-US" sz="4400" b="1" dirty="0" smtClean="0">
                <a:solidFill>
                  <a:schemeClr val="accent6"/>
                </a:solidFill>
              </a:rPr>
              <a:t>절대 </a:t>
            </a:r>
            <a:r>
              <a:rPr lang="ko-KR" altLang="en-US" sz="4400" b="1" dirty="0">
                <a:solidFill>
                  <a:schemeClr val="accent6"/>
                </a:solidFill>
              </a:rPr>
              <a:t>주권을 가지고 계신 하나님</a:t>
            </a:r>
            <a:endParaRPr lang="en-US" sz="44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32365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11979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D7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911490" y="3577167"/>
            <a:ext cx="7254875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Walking in sunlight all of my journey,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Over the mountains, through the deep vale.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Jesus has said, “I’ll never forsake thee,”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Promises divine that never can fail.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52448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G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G       D7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451240" y="3577167"/>
            <a:ext cx="6270625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Heavenly sunlight, heavenly sunlight,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Flooding my soul with glory divine;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Hallelujah! I am rejoicing,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Singing His praises, Jesus is mine.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32365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711979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D7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152261" y="3577167"/>
            <a:ext cx="6865938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Shadows around me, shadows above me,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Never conceal my Saviour and Guide;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is the light, in Him is no darkness,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Ever I’m walking close to His side.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652448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G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G       D7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451240" y="3577167"/>
            <a:ext cx="6270625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Heavenly sunlight, heavenly sunlight,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Flooding my soul with glory divine;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Hallelujah! I am rejoicing,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Singing His praises, Jesus is mine.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832365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711979" y="1957917"/>
            <a:ext cx="84005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 G       D7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358636" y="3577167"/>
            <a:ext cx="6453188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the bright sunlight, ever rejoicing,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Pressing my way to mansions above,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Singing His praises gladly I’m walking,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Walking in sunlight, sunlight of love.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52448" y="697178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   G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771511" y="1957917"/>
            <a:ext cx="840052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D                       G       D7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451240" y="3577167"/>
            <a:ext cx="6270625" cy="15610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Heavenly sunlight, heavenly sunlight,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Flooding my soul with glory divine;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Hallelujah! I am rejoicing,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Singing His praises, Jesus is mine.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588863</TotalTime>
  <Words>392</Words>
  <Application>Microsoft Office PowerPoint</Application>
  <PresentationFormat>On-screen Show (16:10)</PresentationFormat>
  <Paragraphs>124</Paragraphs>
  <Slides>52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38</vt:i4>
      </vt:variant>
      <vt:variant>
        <vt:lpstr>Slide Titles</vt:lpstr>
      </vt:variant>
      <vt:variant>
        <vt:i4>52</vt:i4>
      </vt:variant>
    </vt:vector>
  </HeadingPairs>
  <TitlesOfParts>
    <vt:vector size="102" baseType="lpstr">
      <vt:lpstr>BatangChe</vt:lpstr>
      <vt:lpstr>Gulim</vt:lpstr>
      <vt:lpstr>Gulim</vt:lpstr>
      <vt:lpstr>HY견고딕</vt:lpstr>
      <vt:lpstr>HY견고딕</vt:lpstr>
      <vt:lpstr>Malgun Gothic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14_기본 디자인</vt:lpstr>
      <vt:lpstr>15_기본 디자인</vt:lpstr>
      <vt:lpstr>19_기본 디자인</vt:lpstr>
      <vt:lpstr>20_기본 디자인</vt:lpstr>
      <vt:lpstr>22_기본 디자인</vt:lpstr>
      <vt:lpstr>24_기본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기본 디자인</vt:lpstr>
      <vt:lpstr>4_기본 디자인</vt:lpstr>
      <vt:lpstr>5_기본 디자인</vt:lpstr>
      <vt:lpstr>6_기본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(욥 23:5)  내게 대답하시는 말씀을 내가 알며 내게 이르시는 것을 내가 깨달으랴 (욥 23:6)  그가 큰 권능을 가지시고 나와 더불어 다투시겠느냐 아니로다 도리어 내 말을 들으시리라 (욥 23:7)  거기서는 정직한 자가 그와 변론할 수 있은즉 내가 심판자에게서 영원히 벗어나리라 (욥 23:8)  그런데 내가 앞으로 가도 그가 아니 계시고 뒤로 가도 보이지 아니하며 </vt:lpstr>
      <vt:lpstr>  (욥 23:9)  그가 왼쪽에서 일하시나 내가 만날 수 없고 그가 오른쪽으로 돌이키시나 뵈올 수 없구나 (욥 23:10)  그러나 내가 가는 길을 그가 아시나니 그가 나를 단련하신 후에는 내가 순금 같이 되어 나오리라 (욥 23:11)  내 발이 그의 걸음을 바로 따랐으며 내가 그의 길을 지켜 치우치지 아니하였고 (욥 23:12)  내가 그의 입술의 명령을 어기지 아니하고 정한 음식보다 그의 입의 말씀을 귀히 여겼도다 </vt:lpstr>
      <vt:lpstr>       10  But he knows the way  that I take; when he  has tested me, I will  come forth as gold.</vt:lpstr>
      <vt:lpstr> (욥 23:13)  그는 뜻이 일정하시니 누가 능히 돌이키랴 그의 마음에 하고자 하시는 것이면 그것을 행하시나니 (욥 23:14)  그런즉 내게 작정하신 것을 이루실 것이라 이런 일이 그에게 많이 있느니라    (욥 23:15)  그러므로 내가 그 앞에서 떨며 지각을 얻어 그를 두려워하리라  </vt:lpstr>
      <vt:lpstr>(욥 23:16)  하나님이 나의 마음을 약하게 하시며 전능자가 나를 두렵게 하셨나니 (욥 23:17)  이는 내가 두려워하는 것이 어둠 때문이나 흑암이 내 얼굴을 가렸기 때문이 아니로다   </vt:lpstr>
      <vt:lpstr>(욥 22:4)  하나님이 너를 책망하시며 너를 심문하심이 너의 경건함 때문이냐 (욥 22:5)  네 악이 크지 아니하냐 네 죄악이 끝이 없느니라 (욥 22:6)  까닭 없이 형제를 볼모로 잡으며 헐벗은 자의 의복을 벗기며 </vt:lpstr>
      <vt:lpstr>(욥 22:7)  목마른 자에게 물을 마시게 하지 아니하며 주린 자에게 음식을 주지 아니하였구나 (욥 22:8)  권세 있는 자는 토지를 얻고 존귀한 자는 거기에서 사는구나  (욥 22:9)  너는 과부를 빈손으로 돌려보내며 고아의 팔을 꺾는구나 </vt:lpstr>
      <vt:lpstr>(욥 22:12)  하나님은 높은 하늘에 계시지 아니하냐 보라 우두머리 별이 얼마나 높은가 (욥 22:13)  그러나 네 말은 하나님이 무엇을 아시며 흑암 중에서 어찌 심판하실 수 있으랴  (욥 22:14)  빽빽한 구름이 그를 가린즉 그가 보지 못하시고 둥근 하늘을 거니실 뿐이라 하는구나 </vt:lpstr>
      <vt:lpstr>  (욥 22:21)  너는 하나님과 화목하고 평안하라 그리하면 복이 네게 임하리라 (욥 22:22)  청하건대 너는 하나님의 입에서 교훈을 받고 하나님의 말씀을 네 마음에 두라 (욥 22:23)  네가 만일 전능자에게로 돌아가면 네가 지음을 받을 것이며 또 네 장막에서 불의를 멀리 하리라 (욥 22:24)  네 보화를 티끌로 여기고 오빌의 금을 계곡의 돌로 여기라  </vt:lpstr>
      <vt:lpstr> (욥 22:25)  그리하면 전능자가 네 보화가 되시며 네게 고귀한 은이 되시리니 (욥 22:26)  이에 네가 전능자를 기뻐하여 하나님께로 얼굴을 들 것이라 (욥 22:27)  너는 그에게 기도하겠고 그는 들으실 것이며 너의 서원을 네가 갚으리라  </vt:lpstr>
      <vt:lpstr>(욥 22:28)  네가 무엇을 결정하면 이루어질 것이요 네 길에 빛이 비치리라 (욥 22:29)  사람들이 너를 낮추거든 너는 교만했노라고 말하라 하나님은 겸손한 자를 구원하시리라 (욥 22:30)  죄 없는 자가 아니라도 건지시리니 네 손이 깨끗함으로 말미암아 건지심을 받으리라 </vt:lpstr>
      <vt:lpstr>(욥 2:3)  여호와께서 사탄에게 이르시되 네가 내 종 욥을 주의하여 보았느냐 그와 같이 온전하고 정직하여 하나님을 경외하며 악에서 떠난 자가 세상에 없느니라 네가 나를 충동하여 까닭 없이 그를 치게 하였어도 그가 여전히 자기의 온전함을 굳게 지켰느니라 </vt:lpstr>
      <vt:lpstr>(욥 22:28)  네가 무엇을 결정하면 이루어질 것이요 네 길에 빛이 비치리라 (욥 22:29)  사람들이 너를 낮추거든 너는 교만했노라고 말하라 하나님은 겸손한 자를 구원하시리라 (욥 22:30)  죄 없는 자가 아니라도 건지시리니 네 손이 깨끗함으로 말미암아 건지심을 받으리라 </vt:lpstr>
      <vt:lpstr>(마 10:28)  몸은 죽여도 영혼은 능히 죽이지 못하는 자들을 두려워하지 말고 오직 몸과 영혼을 능히 지옥에 멸하실 수 있는 이를 두려워하라</vt:lpstr>
      <vt:lpstr>찬양대 </vt:lpstr>
      <vt:lpstr>PowerPoint Presentation</vt:lpstr>
      <vt:lpstr>PowerPoint Presentation</vt:lpstr>
      <vt:lpstr>PowerPoint Presentation</vt:lpstr>
      <vt:lpstr>PowerPoint Presentation</vt:lpstr>
      <vt:lpstr>인간의 생사화복에  절대 주권을 가지고 계신 하나님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6167</cp:revision>
  <dcterms:created xsi:type="dcterms:W3CDTF">2008-11-11T01:40:04Z</dcterms:created>
  <dcterms:modified xsi:type="dcterms:W3CDTF">2017-04-02T02:21:52Z</dcterms:modified>
</cp:coreProperties>
</file>