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3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497" r:id="rId17"/>
    <p:sldMasterId id="2147493499" r:id="rId18"/>
    <p:sldMasterId id="2147493501" r:id="rId19"/>
    <p:sldMasterId id="2147493503" r:id="rId20"/>
    <p:sldMasterId id="2147493541" r:id="rId21"/>
    <p:sldMasterId id="2147493543" r:id="rId22"/>
    <p:sldMasterId id="2147493545" r:id="rId23"/>
    <p:sldMasterId id="2147493547" r:id="rId24"/>
    <p:sldMasterId id="2147493549" r:id="rId25"/>
    <p:sldMasterId id="2147493551" r:id="rId26"/>
    <p:sldMasterId id="2147493553" r:id="rId27"/>
    <p:sldMasterId id="2147493555" r:id="rId28"/>
    <p:sldMasterId id="2147493599" r:id="rId29"/>
    <p:sldMasterId id="2147493601" r:id="rId30"/>
    <p:sldMasterId id="2147493603" r:id="rId31"/>
    <p:sldMasterId id="2147493605" r:id="rId32"/>
    <p:sldMasterId id="2147493607" r:id="rId33"/>
    <p:sldMasterId id="2147493609" r:id="rId34"/>
    <p:sldMasterId id="2147493611" r:id="rId35"/>
    <p:sldMasterId id="2147493613" r:id="rId36"/>
    <p:sldMasterId id="2147493615" r:id="rId37"/>
    <p:sldMasterId id="2147493617" r:id="rId38"/>
  </p:sldMasterIdLst>
  <p:notesMasterIdLst>
    <p:notesMasterId r:id="rId87"/>
  </p:notesMasterIdLst>
  <p:handoutMasterIdLst>
    <p:handoutMasterId r:id="rId88"/>
  </p:handoutMasterIdLst>
  <p:sldIdLst>
    <p:sldId id="4577" r:id="rId39"/>
    <p:sldId id="4578" r:id="rId40"/>
    <p:sldId id="4595" r:id="rId41"/>
    <p:sldId id="8018" r:id="rId42"/>
    <p:sldId id="8019" r:id="rId43"/>
    <p:sldId id="8020" r:id="rId44"/>
    <p:sldId id="8021" r:id="rId45"/>
    <p:sldId id="8022" r:id="rId46"/>
    <p:sldId id="8023" r:id="rId47"/>
    <p:sldId id="8024" r:id="rId48"/>
    <p:sldId id="8025" r:id="rId49"/>
    <p:sldId id="4624" r:id="rId50"/>
    <p:sldId id="7996" r:id="rId51"/>
    <p:sldId id="7997" r:id="rId52"/>
    <p:sldId id="7998" r:id="rId53"/>
    <p:sldId id="7999" r:id="rId54"/>
    <p:sldId id="4060" r:id="rId55"/>
    <p:sldId id="4245" r:id="rId56"/>
    <p:sldId id="7722" r:id="rId57"/>
    <p:sldId id="7723" r:id="rId58"/>
    <p:sldId id="7724" r:id="rId59"/>
    <p:sldId id="7661" r:id="rId60"/>
    <p:sldId id="7864" r:id="rId61"/>
    <p:sldId id="7866" r:id="rId62"/>
    <p:sldId id="7865" r:id="rId63"/>
    <p:sldId id="7867" r:id="rId64"/>
    <p:sldId id="8026" r:id="rId65"/>
    <p:sldId id="8048" r:id="rId66"/>
    <p:sldId id="8050" r:id="rId67"/>
    <p:sldId id="4599" r:id="rId68"/>
    <p:sldId id="8052" r:id="rId69"/>
    <p:sldId id="8053" r:id="rId70"/>
    <p:sldId id="8054" r:id="rId71"/>
    <p:sldId id="8055" r:id="rId72"/>
    <p:sldId id="4635" r:id="rId73"/>
    <p:sldId id="7931" r:id="rId74"/>
    <p:sldId id="8056" r:id="rId75"/>
    <p:sldId id="8057" r:id="rId76"/>
    <p:sldId id="8058" r:id="rId77"/>
    <p:sldId id="8059" r:id="rId78"/>
    <p:sldId id="8060" r:id="rId79"/>
    <p:sldId id="8061" r:id="rId80"/>
    <p:sldId id="4638" r:id="rId81"/>
    <p:sldId id="4830" r:id="rId82"/>
    <p:sldId id="4602" r:id="rId83"/>
    <p:sldId id="4603" r:id="rId84"/>
    <p:sldId id="4604" r:id="rId85"/>
    <p:sldId id="4827" r:id="rId8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14" autoAdjust="0"/>
  </p:normalViewPr>
  <p:slideViewPr>
    <p:cSldViewPr>
      <p:cViewPr varScale="1">
        <p:scale>
          <a:sx n="56" d="100"/>
          <a:sy n="56" d="100"/>
        </p:scale>
        <p:origin x="90" y="77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76" Type="http://schemas.openxmlformats.org/officeDocument/2006/relationships/slide" Target="slides/slide38.xml"/><Relationship Id="rId84" Type="http://schemas.openxmlformats.org/officeDocument/2006/relationships/slide" Target="slides/slide46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90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091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53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09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50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57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2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7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99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92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709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23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C7492-2D2E-4C78-921A-BB65FEA345F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61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C7492-2D2E-4C78-921A-BB65FEA345F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88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C7492-2D2E-4C78-921A-BB65FEA345F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4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C7492-2D2E-4C78-921A-BB65FEA345F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38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52DC-6276-45DD-85AF-BE5B92AE0D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32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52DC-6276-45DD-85AF-BE5B92AE0D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1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52DC-6276-45DD-85AF-BE5B92AE0D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47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52DC-6276-45DD-85AF-BE5B92AE0D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52DC-6276-45DD-85AF-BE5B92AE0D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74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52DC-6276-45DD-85AF-BE5B92AE0D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6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5561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312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9489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9393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0528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49282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7306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1087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69CEC86-EBE2-4289-B621-AB6FC82F5F4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0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69CEC86-EBE2-4289-B621-AB6FC82F5F4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735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69CEC86-EBE2-4289-B621-AB6FC82F5F4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59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69CEC86-EBE2-4289-B621-AB6FC82F5F4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52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4B9013C-796F-4A53-B84C-9A717B10D6B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2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4B9013C-796F-4A53-B84C-9A717B10D6B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33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4B9013C-796F-4A53-B84C-9A717B10D6B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65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4B9013C-796F-4A53-B84C-9A717B10D6B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4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4B9013C-796F-4A53-B84C-9A717B10D6B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02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4B9013C-796F-4A53-B84C-9A717B10D6B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7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052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820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820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8201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19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819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052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922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922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9225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922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욥기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19</a:t>
            </a:r>
            <a:r>
              <a:rPr lang="en-US" altLang="ko-KR" sz="8000" b="1" dirty="0" smtClean="0">
                <a:latin typeface="+mn-ea"/>
                <a:ea typeface="+mn-ea"/>
              </a:rPr>
              <a:t>:1-29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19:1)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대답하여 이르되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19:2)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너희가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 마음을 괴롭히며 말로 나를 짓부수기를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어느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때까지 하겠느냐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19:3)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너희가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열 번이나 나를 학대하고도 부끄러워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아니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하는구나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19:4)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비록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내게 허물이 있다 할지라도 그 허물이 내게만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있느냐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350" name="Picture 14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408" name="Picture 5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674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675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676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677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678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679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참으로 나를 향하여 자만하며 내게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수치스러운 </a:t>
            </a:r>
            <a:r>
              <a:rPr lang="ko-KR" altLang="en-US" sz="3200" b="1" dirty="0"/>
              <a:t>행위가 있다고 증언하려면 </a:t>
            </a:r>
            <a:r>
              <a:rPr lang="ko-KR" altLang="en-US" sz="3200" b="1" dirty="0" smtClean="0"/>
              <a:t>하려니와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하나님이 </a:t>
            </a:r>
            <a:r>
              <a:rPr lang="ko-KR" altLang="en-US" sz="3200" b="1" dirty="0"/>
              <a:t>나를 억울하게 하시고 자기 그물로 나를 에워싸신 줄을 알아야 </a:t>
            </a:r>
            <a:r>
              <a:rPr lang="ko-KR" altLang="en-US" sz="3200" b="1" dirty="0" smtClean="0"/>
              <a:t>할지니라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폭행을 당한다고 부르짖으나 응답이 없고 도움을 간구하였으나 정의가 없구나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19:8)	</a:t>
            </a:r>
            <a:r>
              <a:rPr lang="ko-KR" altLang="en-US" sz="3200" b="1" dirty="0"/>
              <a:t>그가 내 길을 막아 지나가지 못하게 하시고 내 앞길에 어둠을 </a:t>
            </a:r>
            <a:r>
              <a:rPr lang="ko-KR" altLang="en-US" sz="3200" b="1" dirty="0" smtClean="0"/>
              <a:t>두셨으며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영광을 거두어가시며 나의 관모를 머리에서 벗기시고  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사면으로 </a:t>
            </a:r>
            <a:r>
              <a:rPr lang="ko-KR" altLang="en-US" sz="3200" b="1" dirty="0"/>
              <a:t>나를 헐으시니 나는 </a:t>
            </a:r>
            <a:r>
              <a:rPr lang="ko-KR" altLang="en-US" sz="3200" b="1" dirty="0" smtClean="0"/>
              <a:t>죽었구나 </a:t>
            </a:r>
            <a:r>
              <a:rPr lang="ko-KR" altLang="en-US" sz="3200" b="1" dirty="0"/>
              <a:t>내 희망을 나무 뽑듯 뽑으시고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나를 </a:t>
            </a:r>
            <a:r>
              <a:rPr lang="ko-KR" altLang="en-US" sz="3200" b="1" dirty="0"/>
              <a:t>향하여 진노하시고 원수 같이 </a:t>
            </a:r>
            <a:r>
              <a:rPr lang="ko-KR" altLang="en-US" sz="3200" b="1" dirty="0" smtClean="0"/>
              <a:t>보시는구나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군대가 일제히 나아와서 길을 돋우고 나를 치며 내 장막을 둘러 진을 </a:t>
            </a:r>
            <a:r>
              <a:rPr lang="ko-KR" altLang="en-US" sz="3200" b="1" dirty="0" smtClean="0"/>
              <a:t>쳤구나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형제들이 나를 멀리 떠나게 하시니 나를 아는 모든 사람이 내게 낯선 사람이 되었구나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친척은 나를 버렸으며 가까운 친지들은 나를 잊었구나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집에 머물러 사는 자와 내 여종들은 나를 낯선 사람으로 여기니 내가 그들 앞에서 타국 사람이 되었구나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내 종을 불러도 대답하지 아니하니 내 입으로 그에게 간청하여야 하겠구나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아내도 내 숨결을 싫어하며 내 허리의 자식들도 나를 가련하게 여기는구나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어린 </a:t>
            </a:r>
            <a:r>
              <a:rPr lang="ko-KR" altLang="en-US" sz="3200" b="1" dirty="0"/>
              <a:t>아이들까지도 나를 업신여기고 내가 일어나면 나를 조롱하는구나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가까운 친구들이 나를 미워하며 내가 사랑하는 사람들이 돌이켜 나의 원수가 되었구나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266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피부와 살이 뼈에 붙었고 남은 것은 겨우 잇몸 </a:t>
            </a:r>
            <a:r>
              <a:rPr lang="ko-KR" altLang="en-US" sz="3200" b="1" dirty="0" smtClean="0"/>
              <a:t>뿐이로구나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친구야 너희는 나를 불쌍히 여겨다오 나를 불쌍히 여겨다오 하나님의 손이 나를 </a:t>
            </a:r>
            <a:r>
              <a:rPr lang="ko-KR" altLang="en-US" sz="3200" b="1" dirty="0" smtClean="0"/>
              <a:t>치셨구나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어찌하여 하나님처럼 나를 박해하느냐 내 살로도 부족하냐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말이 곧 기록되었으면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책에 씌어졌으면</a:t>
            </a:r>
            <a:r>
              <a:rPr lang="en-US" altLang="ko-KR" sz="3200" b="1" dirty="0"/>
              <a:t>,   </a:t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철필과 </a:t>
            </a:r>
            <a:r>
              <a:rPr lang="ko-KR" altLang="en-US" sz="3200" b="1" dirty="0"/>
              <a:t>납으로 영원히 돌에 새겨졌으면 좋겠노라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알기에는 나의 대속자가 살아 계시니 마침내 그가 땅 위에 서실 것이라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가죽이 벗김을 당한 뒤에도 내가 육체 밖에서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하나님을 </a:t>
            </a:r>
            <a:r>
              <a:rPr lang="ko-KR" altLang="en-US" sz="3200" b="1" dirty="0"/>
              <a:t>보리라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그를 보리니 내 눈으로 그를 보기를 낯선 사람처럼 하지 않을 것이라 내 마음이 초조하구나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만일 이르기를 우리가 그를 어떻게 칠까 하며 또 이르기를 일의 뿌리가 그에게 있다 할진대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19:29)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너희는 </a:t>
            </a:r>
            <a:r>
              <a:rPr lang="ko-KR" altLang="en-US" sz="3200" b="1" dirty="0"/>
              <a:t>칼을 두려워 할지니라 분노는 칼의 형벌을 부르나니 너희가 심판장이 있는 줄을 알게 되리라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18:5)	</a:t>
            </a:r>
            <a:r>
              <a:rPr lang="ko-KR" altLang="en-US" sz="3200" b="1" dirty="0" smtClean="0"/>
              <a:t>악인의 </a:t>
            </a:r>
            <a:r>
              <a:rPr lang="ko-KR" altLang="en-US" sz="3200" b="1" dirty="0"/>
              <a:t>빛은 꺼지고 그의 불꽃은 빛나지 않을 것이요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18:6)	</a:t>
            </a:r>
            <a:r>
              <a:rPr lang="ko-KR" altLang="en-US" sz="3200" b="1" dirty="0"/>
              <a:t>그의 장막 안의 빛은 어두워지고 그 위의 등불은 꺼질 것이요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18:7)	</a:t>
            </a:r>
            <a:r>
              <a:rPr lang="ko-KR" altLang="en-US" sz="3200" b="1" dirty="0"/>
              <a:t>그의 활기찬 걸음이 피곤하여지고 그가 마련한 꾀에 스스로 빠질 것이니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18:8)	</a:t>
            </a:r>
            <a:r>
              <a:rPr lang="ko-KR" altLang="en-US" sz="3200" b="1" dirty="0"/>
              <a:t>이는 그의 발이 그물에 빠지고 올가미에 걸려들며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18:9)	</a:t>
            </a:r>
            <a:r>
              <a:rPr lang="ko-KR" altLang="en-US" sz="3200" b="1" dirty="0"/>
              <a:t>그의 발 뒤꿈치는 덫에 치이고 그의 몸은 올무에 얽힐 것이며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3151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r>
              <a:rPr lang="en-US" sz="3200" b="1" baseline="30000" dirty="0" smtClean="0"/>
              <a:t>25</a:t>
            </a:r>
            <a:r>
              <a:rPr lang="en-US" sz="3200" b="1" baseline="30000" dirty="0"/>
              <a:t> </a:t>
            </a:r>
            <a:r>
              <a:rPr lang="en-US" sz="3200" b="1" dirty="0"/>
              <a:t>I know that my redeemer lives, and that in the end he will stand on the earth.</a:t>
            </a:r>
            <a:br>
              <a:rPr lang="en-US" sz="3200" b="1" dirty="0"/>
            </a:br>
            <a:r>
              <a:rPr lang="en-US" sz="3200" b="1" baseline="30000" dirty="0"/>
              <a:t>26 </a:t>
            </a:r>
            <a:r>
              <a:rPr lang="en-US" sz="3200" b="1" dirty="0"/>
              <a:t>And after my skin has been destroyed, yet in my flesh I will see God;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803600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sz="3200" b="1" dirty="0"/>
              <a:t>NIV</a:t>
            </a:r>
            <a:br>
              <a:rPr lang="en-US" sz="3200" b="1" dirty="0"/>
            </a:br>
            <a:r>
              <a:rPr lang="en-US" sz="3200" b="1" baseline="30000" dirty="0"/>
              <a:t>27 </a:t>
            </a:r>
            <a:r>
              <a:rPr lang="en-US" sz="3200" b="1" dirty="0"/>
              <a:t>I myself will see him with my own eyes—I,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> </a:t>
            </a:r>
            <a:r>
              <a:rPr lang="en-US" sz="3200" b="1" dirty="0" smtClean="0"/>
              <a:t>  and </a:t>
            </a:r>
            <a:r>
              <a:rPr lang="en-US" sz="3200" b="1" dirty="0"/>
              <a:t>not another.</a:t>
            </a:r>
            <a:br>
              <a:rPr lang="en-US" sz="3200" b="1" dirty="0"/>
            </a:br>
            <a:r>
              <a:rPr lang="en-US" sz="3200" b="1" dirty="0"/>
              <a:t>    How my heart yearns within me!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1174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532063" y="69717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Bb7           Eb       Cm              Bb      F7    Bb </a:t>
            </a:r>
            <a:endParaRPr lang="en-US" altLang="ko-KR" sz="1333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91292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Cm       Bb                    Cm  Fm  Eb     Bb7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871928" y="3517636"/>
            <a:ext cx="531812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know that my Redeemer lives,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ever prays for me;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 token of His love He gives,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 pledge of liberty.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32063" y="69717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Bb7           Eb       Cm               Bb      F7    Bb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291292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Cm       Bb                    Cm  Fm  Eb     Bb7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1811073" y="3487208"/>
            <a:ext cx="55403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wills that my Redeemer lives,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ever prays for me;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counsel of His grace in me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surely shall fulfil.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2532063" y="69717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Bb7           Eb       Cm               Bb      F7    Bb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291292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Cm       Bb                    Cm  Fm   Eb    Bb7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1992313" y="3487208"/>
            <a:ext cx="51593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Jesus, I hang upon Thy word;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steadfastly believe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Thou wilt return and claim me,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Lord, And to Thyself receive.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532063" y="69717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Bb7           Eb       Cm               Bb     F7   Bb 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291292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Cm      Bb                 Cm  Fm  Eb     Bb7   Eb   Ab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1016" name="WordArt 8"/>
          <p:cNvSpPr>
            <a:spLocks noChangeArrowheads="1" noChangeShapeType="1" noTextEdit="1"/>
          </p:cNvSpPr>
          <p:nvPr/>
        </p:nvSpPr>
        <p:spPr bwMode="auto">
          <a:xfrm>
            <a:off x="1871928" y="3487208"/>
            <a:ext cx="5421313" cy="206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God is mine, and I am His,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Of Paradise possess’d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taste unutterable bliss,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everlasting rest.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4400" b="1" dirty="0">
                <a:solidFill>
                  <a:schemeClr val="accent6"/>
                </a:solidFill>
              </a:rPr>
              <a:t>나의 구속자가 </a:t>
            </a:r>
            <a:r>
              <a:rPr lang="ko-KR" altLang="en-US" sz="4400" b="1" dirty="0" smtClean="0">
                <a:solidFill>
                  <a:schemeClr val="accent6"/>
                </a:solidFill>
              </a:rPr>
              <a:t>살아계시니</a:t>
            </a:r>
            <a:r>
              <a:rPr lang="en-US" altLang="ko-KR" sz="4400" b="1" dirty="0" smtClean="0">
                <a:solidFill>
                  <a:schemeClr val="accent6"/>
                </a:solidFill>
              </a:rPr>
              <a:t/>
            </a:r>
            <a:br>
              <a:rPr lang="en-US" altLang="ko-KR" sz="4400" b="1" dirty="0" smtClean="0">
                <a:solidFill>
                  <a:schemeClr val="accent6"/>
                </a:solidFill>
              </a:rPr>
            </a:br>
            <a:r>
              <a:rPr lang="en-US" sz="4400" b="1" dirty="0" smtClean="0">
                <a:solidFill>
                  <a:schemeClr val="accent6"/>
                </a:solidFill>
              </a:rPr>
              <a:t>(</a:t>
            </a:r>
            <a:r>
              <a:rPr lang="en-US" sz="4400" b="1" dirty="0">
                <a:solidFill>
                  <a:schemeClr val="accent6"/>
                </a:solidFill>
              </a:rPr>
              <a:t>I know that my redeemer lives)</a:t>
            </a:r>
            <a:endParaRPr lang="en-US" sz="44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91896" y="69717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A                         G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832365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A                        G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571625" y="3546740"/>
            <a:ext cx="6024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Come, Thou Fount of ev’ry blessing,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tune my heart to sing Thy grace;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Streams of mercy, never ceasing,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Call for songs of loudest praise.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91896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32365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A                        G 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1571625" y="3517636"/>
            <a:ext cx="60086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Teach me some melodious sonnet,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sung by flaming tongues above;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Praise the mount! I’m fixed upon it,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Mount of God’s unchanging love.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2891896" y="69717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A                         G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832365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A                        G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1692011" y="3517636"/>
            <a:ext cx="572293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Here I raise my Ebenezer;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Hither by Thy help I’m come;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hope, by Thy good pleasure,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Safely to arrive at home.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052-1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206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205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205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5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205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891896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832365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A                        G 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71014" name="WordArt 6"/>
          <p:cNvSpPr>
            <a:spLocks noChangeArrowheads="1" noChangeShapeType="1" noTextEdit="1"/>
          </p:cNvSpPr>
          <p:nvPr/>
        </p:nvSpPr>
        <p:spPr bwMode="auto">
          <a:xfrm>
            <a:off x="1631157" y="3517636"/>
            <a:ext cx="591343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 sought me when a stranger,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Wand’ring from the fold of God;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He, to rescue me from dangre,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Interposed Hisprecious blood.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2891896" y="69717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A                        G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832365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A                        G          A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1811074" y="3517636"/>
            <a:ext cx="55800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to grace how great a deebtor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Daily I’m constrained to be;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that grace now, like a fetter,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Bind my wand’ring heart to Thee.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891896" y="637646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532063" y="1957917"/>
            <a:ext cx="762000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000" tIns="39000" rIns="75000" bIns="39000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A                        G          A          D     G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1571625" y="3458104"/>
            <a:ext cx="5961063" cy="191955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Prone to wander, Lord, I feel it,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Prone to leave the God I love;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Here’s my heart, O take and seal it,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Seal it for Thy courts above.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Amen.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052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308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308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3081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307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052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410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410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4105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410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052-2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5133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513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512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5127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052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6157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615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6153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6151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052-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718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717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717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717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4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4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568556</TotalTime>
  <Words>554</Words>
  <Application>Microsoft Office PowerPoint</Application>
  <PresentationFormat>On-screen Show (16:10)</PresentationFormat>
  <Paragraphs>173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38</vt:i4>
      </vt:variant>
      <vt:variant>
        <vt:lpstr>Slide Titles</vt:lpstr>
      </vt:variant>
      <vt:variant>
        <vt:i4>48</vt:i4>
      </vt:variant>
    </vt:vector>
  </HeadingPairs>
  <TitlesOfParts>
    <vt:vector size="98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기본 디자인</vt:lpstr>
      <vt:lpstr>4_기본 디자인</vt:lpstr>
      <vt:lpstr>5_기본 디자인</vt:lpstr>
      <vt:lpstr>6_기본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26_기본 디자인</vt:lpstr>
      <vt:lpstr>38_기본 디자인</vt:lpstr>
      <vt:lpstr>39_기본 디자인</vt:lpstr>
      <vt:lpstr>40_기본 디자인</vt:lpstr>
      <vt:lpstr>41_기본 디자인</vt:lpstr>
      <vt:lpstr>7_기본 디자인</vt:lpstr>
      <vt:lpstr>8_기본 디자인</vt:lpstr>
      <vt:lpstr>9_기본 디자인</vt:lpstr>
      <vt:lpstr>10_기본 디자인</vt:lpstr>
      <vt:lpstr>11_기본 디자인</vt:lpstr>
      <vt:lpstr>12_기본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(욥 19:5)  너희가 참으로 나를 향하여 자만하며 내게  수치스러운 행위가 있다고 증언하려면 하려니와 (욥 19:6)  하나님이 나를 억울하게 하시고 자기 그물로 나를 에워싸신 줄을 알아야 할지니라 (욥 19:7)  내가 폭행을 당한다고 부르짖으나 응답이 없고 도움을 간구하였으나 정의가 없구나 (욥 19:8) 그가 내 길을 막아 지나가지 못하게 하시고 내 앞길에 어둠을 두셨으며  </vt:lpstr>
      <vt:lpstr>  (욥 19:9)  나의 영광을 거두어가시며 나의 관모를 머리에서 벗기시고    (욥 19:10)  사면으로 나를 헐으시니 나는 죽었구나 내 희망을 나무 뽑듯 뽑으시고    (욥 19:11)  나를 향하여 진노하시고 원수 같이 보시는구나 (욥 19:12)  그 군대가 일제히 나아와서 길을 돋우고 나를 치며 내 장막을 둘러 진을 쳤구나 </vt:lpstr>
      <vt:lpstr> (욥 19:13)  나의 형제들이 나를 멀리 떠나게 하시니 나를 아는 모든 사람이 내게 낯선 사람이 되었구나 (욥 19:14)  내 친척은 나를 버렸으며 가까운 친지들은 나를 잊었구나 (욥 19:15)  내 집에 머물러 사는 자와 내 여종들은 나를 낯선 사람으로 여기니 내가 그들 앞에서 타국 사람이 되었구나   </vt:lpstr>
      <vt:lpstr> (욥 19:16)  내가 내 종을 불러도 대답하지 아니하니 내 입으로 그에게 간청하여야 하겠구나 (욥 19:17)  내 아내도 내 숨결을 싫어하며 내 허리의 자식들도 나를 가련하게 여기는구나 (욥 19:18)  어린 아이들까지도 나를 업신여기고 내가 일어나면 나를 조롱하는구나 (욥 19:19)  나의 가까운 친구들이 나를 미워하며 내가 사랑하는 사람들이 돌이켜 나의 원수가 되었구나 </vt:lpstr>
      <vt:lpstr>(욥 19:20)  내 피부와 살이 뼈에 붙었고 남은 것은 겨우 잇몸 뿐이로구나 (욥 19:21)  나의 친구야 너희는 나를 불쌍히 여겨다오 나를 불쌍히 여겨다오 하나님의 손이 나를 치셨구나 (욥 19:22)  너희가 어찌하여 하나님처럼 나를 박해하느냐 내 살로도 부족하냐 </vt:lpstr>
      <vt:lpstr>(욥 19:23)  나의 말이 곧 기록되었으면, 책에 씌어졌으면,    (욥 19:24)  철필과 납으로 영원히 돌에 새겨졌으면 좋겠노라 (욥 19:25)  내가 알기에는 나의 대속자가 살아 계시니 마침내 그가 땅 위에 서실 것이라 (욥 19:26)  내 가죽이 벗김을 당한 뒤에도 내가 육체 밖에서  하나님을 보리라 </vt:lpstr>
      <vt:lpstr> (욥 19:27)  내가 그를 보리니 내 눈으로 그를 보기를 낯선 사람처럼 하지 않을 것이라 내 마음이 초조하구나 (욥 19:28)  너희가 만일 이르기를 우리가 그를 어떻게 칠까 하며 또 이르기를 일의 뿌리가 그에게 있다 할진대 (욥 19:29)  너희는 칼을 두려워 할지니라 분노는 칼의 형벌을 부르나니 너희가 심판장이 있는 줄을 알게 되리라  </vt:lpstr>
      <vt:lpstr>(욥 18:5) 악인의 빛은 꺼지고 그의 불꽃은 빛나지 않을 것이요 (욥 18:6) 그의 장막 안의 빛은 어두워지고 그 위의 등불은 꺼질 것이요 (욥 18:7) 그의 활기찬 걸음이 피곤하여지고 그가 마련한 꾀에 스스로 빠질 것이니 (욥 18:8) 이는 그의 발이 그물에 빠지고 올가미에 걸려들며 (욥 18:9) 그의 발 뒤꿈치는 덫에 치이고 그의 몸은 올무에 얽힐 것이며 </vt:lpstr>
      <vt:lpstr>25 I know that my redeemer lives, and that in the end he will stand on the earth. 26 And after my skin has been destroyed, yet in my flesh I will see God; </vt:lpstr>
      <vt:lpstr>NIV 27 I myself will see him with my own eyes—I,     and not another.     How my heart yearns within me! </vt:lpstr>
      <vt:lpstr>찬양대 </vt:lpstr>
      <vt:lpstr>PowerPoint Presentation</vt:lpstr>
      <vt:lpstr>PowerPoint Presentation</vt:lpstr>
      <vt:lpstr>PowerPoint Presentation</vt:lpstr>
      <vt:lpstr>PowerPoint Presentation</vt:lpstr>
      <vt:lpstr>나의 구속자가 살아계시니 (I know that my redeemer lives)</vt:lpstr>
      <vt:lpstr>폐회 기도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6152</cp:revision>
  <dcterms:created xsi:type="dcterms:W3CDTF">2008-11-11T01:40:04Z</dcterms:created>
  <dcterms:modified xsi:type="dcterms:W3CDTF">2017-03-18T23:54:49Z</dcterms:modified>
</cp:coreProperties>
</file>