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slideLayouts/slideLayout71.xml" ContentType="application/vnd.openxmlformats-officedocument.presentationml.slideLayout+xml"/>
  <Override PartName="/ppt/theme/theme48.xml" ContentType="application/vnd.openxmlformats-officedocument.theme+xml"/>
  <Override PartName="/ppt/slideLayouts/slideLayout72.xml" ContentType="application/vnd.openxmlformats-officedocument.presentationml.slideLayout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3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497" r:id="rId17"/>
    <p:sldMasterId id="2147493499" r:id="rId18"/>
    <p:sldMasterId id="2147493501" r:id="rId19"/>
    <p:sldMasterId id="2147493503" r:id="rId20"/>
    <p:sldMasterId id="2147493541" r:id="rId21"/>
    <p:sldMasterId id="2147493543" r:id="rId22"/>
    <p:sldMasterId id="2147493545" r:id="rId23"/>
    <p:sldMasterId id="2147493547" r:id="rId24"/>
    <p:sldMasterId id="2147493549" r:id="rId25"/>
    <p:sldMasterId id="2147493551" r:id="rId26"/>
    <p:sldMasterId id="2147493553" r:id="rId27"/>
    <p:sldMasterId id="2147493555" r:id="rId28"/>
    <p:sldMasterId id="2147493557" r:id="rId29"/>
    <p:sldMasterId id="2147493559" r:id="rId30"/>
    <p:sldMasterId id="2147493561" r:id="rId31"/>
    <p:sldMasterId id="2147493563" r:id="rId32"/>
    <p:sldMasterId id="2147493565" r:id="rId33"/>
    <p:sldMasterId id="2147493567" r:id="rId34"/>
    <p:sldMasterId id="2147493569" r:id="rId35"/>
    <p:sldMasterId id="2147493571" r:id="rId36"/>
    <p:sldMasterId id="2147493573" r:id="rId37"/>
    <p:sldMasterId id="2147493575" r:id="rId38"/>
    <p:sldMasterId id="2147493577" r:id="rId39"/>
    <p:sldMasterId id="2147493579" r:id="rId40"/>
    <p:sldMasterId id="2147493581" r:id="rId41"/>
    <p:sldMasterId id="2147493583" r:id="rId42"/>
    <p:sldMasterId id="2147493585" r:id="rId43"/>
    <p:sldMasterId id="2147493587" r:id="rId44"/>
    <p:sldMasterId id="2147493589" r:id="rId45"/>
    <p:sldMasterId id="2147493591" r:id="rId46"/>
    <p:sldMasterId id="2147493593" r:id="rId47"/>
    <p:sldMasterId id="2147493595" r:id="rId48"/>
    <p:sldMasterId id="2147493597" r:id="rId49"/>
  </p:sldMasterIdLst>
  <p:notesMasterIdLst>
    <p:notesMasterId r:id="rId107"/>
  </p:notesMasterIdLst>
  <p:handoutMasterIdLst>
    <p:handoutMasterId r:id="rId108"/>
  </p:handoutMasterIdLst>
  <p:sldIdLst>
    <p:sldId id="4577" r:id="rId50"/>
    <p:sldId id="4578" r:id="rId51"/>
    <p:sldId id="4595" r:id="rId52"/>
    <p:sldId id="8018" r:id="rId53"/>
    <p:sldId id="8019" r:id="rId54"/>
    <p:sldId id="8020" r:id="rId55"/>
    <p:sldId id="8021" r:id="rId56"/>
    <p:sldId id="8022" r:id="rId57"/>
    <p:sldId id="8023" r:id="rId58"/>
    <p:sldId id="8024" r:id="rId59"/>
    <p:sldId id="8025" r:id="rId60"/>
    <p:sldId id="4624" r:id="rId61"/>
    <p:sldId id="7996" r:id="rId62"/>
    <p:sldId id="7997" r:id="rId63"/>
    <p:sldId id="7998" r:id="rId64"/>
    <p:sldId id="7999" r:id="rId65"/>
    <p:sldId id="4060" r:id="rId66"/>
    <p:sldId id="4245" r:id="rId67"/>
    <p:sldId id="7722" r:id="rId68"/>
    <p:sldId id="7723" r:id="rId69"/>
    <p:sldId id="7724" r:id="rId70"/>
    <p:sldId id="7661" r:id="rId71"/>
    <p:sldId id="7864" r:id="rId72"/>
    <p:sldId id="7866" r:id="rId73"/>
    <p:sldId id="7865" r:id="rId74"/>
    <p:sldId id="7867" r:id="rId75"/>
    <p:sldId id="8026" r:id="rId76"/>
    <p:sldId id="4599" r:id="rId77"/>
    <p:sldId id="8039" r:id="rId78"/>
    <p:sldId id="8040" r:id="rId79"/>
    <p:sldId id="8041" r:id="rId80"/>
    <p:sldId id="8042" r:id="rId81"/>
    <p:sldId id="8043" r:id="rId82"/>
    <p:sldId id="8044" r:id="rId83"/>
    <p:sldId id="8045" r:id="rId84"/>
    <p:sldId id="8046" r:id="rId85"/>
    <p:sldId id="8047" r:id="rId86"/>
    <p:sldId id="4635" r:id="rId87"/>
    <p:sldId id="8027" r:id="rId88"/>
    <p:sldId id="8028" r:id="rId89"/>
    <p:sldId id="8029" r:id="rId90"/>
    <p:sldId id="8030" r:id="rId91"/>
    <p:sldId id="8031" r:id="rId92"/>
    <p:sldId id="8032" r:id="rId93"/>
    <p:sldId id="8033" r:id="rId94"/>
    <p:sldId id="8034" r:id="rId95"/>
    <p:sldId id="8035" r:id="rId96"/>
    <p:sldId id="8036" r:id="rId97"/>
    <p:sldId id="8037" r:id="rId98"/>
    <p:sldId id="8038" r:id="rId99"/>
    <p:sldId id="7931" r:id="rId100"/>
    <p:sldId id="4638" r:id="rId101"/>
    <p:sldId id="4830" r:id="rId102"/>
    <p:sldId id="4602" r:id="rId103"/>
    <p:sldId id="4603" r:id="rId104"/>
    <p:sldId id="4604" r:id="rId105"/>
    <p:sldId id="4827" r:id="rId10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14" autoAdjust="0"/>
  </p:normalViewPr>
  <p:slideViewPr>
    <p:cSldViewPr>
      <p:cViewPr varScale="1">
        <p:scale>
          <a:sx n="70" d="100"/>
          <a:sy n="70" d="100"/>
        </p:scale>
        <p:origin x="78" y="51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4.xml"/><Relationship Id="rId68" Type="http://schemas.openxmlformats.org/officeDocument/2006/relationships/slide" Target="slides/slide19.xml"/><Relationship Id="rId84" Type="http://schemas.openxmlformats.org/officeDocument/2006/relationships/slide" Target="slides/slide35.xml"/><Relationship Id="rId89" Type="http://schemas.openxmlformats.org/officeDocument/2006/relationships/slide" Target="slides/slide40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notesMaster" Target="notesMasters/notesMaster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4.xml"/><Relationship Id="rId58" Type="http://schemas.openxmlformats.org/officeDocument/2006/relationships/slide" Target="slides/slide9.xml"/><Relationship Id="rId66" Type="http://schemas.openxmlformats.org/officeDocument/2006/relationships/slide" Target="slides/slide17.xml"/><Relationship Id="rId74" Type="http://schemas.openxmlformats.org/officeDocument/2006/relationships/slide" Target="slides/slide25.xml"/><Relationship Id="rId79" Type="http://schemas.openxmlformats.org/officeDocument/2006/relationships/slide" Target="slides/slide30.xml"/><Relationship Id="rId87" Type="http://schemas.openxmlformats.org/officeDocument/2006/relationships/slide" Target="slides/slide38.xml"/><Relationship Id="rId102" Type="http://schemas.openxmlformats.org/officeDocument/2006/relationships/slide" Target="slides/slide53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2.xml"/><Relationship Id="rId82" Type="http://schemas.openxmlformats.org/officeDocument/2006/relationships/slide" Target="slides/slide33.xml"/><Relationship Id="rId90" Type="http://schemas.openxmlformats.org/officeDocument/2006/relationships/slide" Target="slides/slide41.xml"/><Relationship Id="rId95" Type="http://schemas.openxmlformats.org/officeDocument/2006/relationships/slide" Target="slides/slide4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7.xml"/><Relationship Id="rId64" Type="http://schemas.openxmlformats.org/officeDocument/2006/relationships/slide" Target="slides/slide15.xml"/><Relationship Id="rId69" Type="http://schemas.openxmlformats.org/officeDocument/2006/relationships/slide" Target="slides/slide20.xml"/><Relationship Id="rId77" Type="http://schemas.openxmlformats.org/officeDocument/2006/relationships/slide" Target="slides/slide28.xml"/><Relationship Id="rId100" Type="http://schemas.openxmlformats.org/officeDocument/2006/relationships/slide" Target="slides/slide51.xml"/><Relationship Id="rId105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.xml"/><Relationship Id="rId72" Type="http://schemas.openxmlformats.org/officeDocument/2006/relationships/slide" Target="slides/slide23.xml"/><Relationship Id="rId80" Type="http://schemas.openxmlformats.org/officeDocument/2006/relationships/slide" Target="slides/slide31.xml"/><Relationship Id="rId85" Type="http://schemas.openxmlformats.org/officeDocument/2006/relationships/slide" Target="slides/slide36.xml"/><Relationship Id="rId93" Type="http://schemas.openxmlformats.org/officeDocument/2006/relationships/slide" Target="slides/slide44.xml"/><Relationship Id="rId98" Type="http://schemas.openxmlformats.org/officeDocument/2006/relationships/slide" Target="slides/slide4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0.xml"/><Relationship Id="rId67" Type="http://schemas.openxmlformats.org/officeDocument/2006/relationships/slide" Target="slides/slide18.xml"/><Relationship Id="rId103" Type="http://schemas.openxmlformats.org/officeDocument/2006/relationships/slide" Target="slides/slide54.xml"/><Relationship Id="rId108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5.xml"/><Relationship Id="rId62" Type="http://schemas.openxmlformats.org/officeDocument/2006/relationships/slide" Target="slides/slide13.xml"/><Relationship Id="rId70" Type="http://schemas.openxmlformats.org/officeDocument/2006/relationships/slide" Target="slides/slide21.xml"/><Relationship Id="rId75" Type="http://schemas.openxmlformats.org/officeDocument/2006/relationships/slide" Target="slides/slide26.xml"/><Relationship Id="rId83" Type="http://schemas.openxmlformats.org/officeDocument/2006/relationships/slide" Target="slides/slide34.xml"/><Relationship Id="rId88" Type="http://schemas.openxmlformats.org/officeDocument/2006/relationships/slide" Target="slides/slide39.xml"/><Relationship Id="rId91" Type="http://schemas.openxmlformats.org/officeDocument/2006/relationships/slide" Target="slides/slide42.xml"/><Relationship Id="rId96" Type="http://schemas.openxmlformats.org/officeDocument/2006/relationships/slide" Target="slides/slide47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8.xml"/><Relationship Id="rId106" Type="http://schemas.openxmlformats.org/officeDocument/2006/relationships/slide" Target="slides/slide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3.xml"/><Relationship Id="rId60" Type="http://schemas.openxmlformats.org/officeDocument/2006/relationships/slide" Target="slides/slide11.xml"/><Relationship Id="rId65" Type="http://schemas.openxmlformats.org/officeDocument/2006/relationships/slide" Target="slides/slide16.xml"/><Relationship Id="rId73" Type="http://schemas.openxmlformats.org/officeDocument/2006/relationships/slide" Target="slides/slide24.xml"/><Relationship Id="rId78" Type="http://schemas.openxmlformats.org/officeDocument/2006/relationships/slide" Target="slides/slide29.xml"/><Relationship Id="rId81" Type="http://schemas.openxmlformats.org/officeDocument/2006/relationships/slide" Target="slides/slide32.xml"/><Relationship Id="rId86" Type="http://schemas.openxmlformats.org/officeDocument/2006/relationships/slide" Target="slides/slide37.xml"/><Relationship Id="rId94" Type="http://schemas.openxmlformats.org/officeDocument/2006/relationships/slide" Target="slides/slide45.xml"/><Relationship Id="rId99" Type="http://schemas.openxmlformats.org/officeDocument/2006/relationships/slide" Target="slides/slide50.xml"/><Relationship Id="rId101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presProps" Target="presProps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.xml"/><Relationship Id="rId55" Type="http://schemas.openxmlformats.org/officeDocument/2006/relationships/slide" Target="slides/slide6.xml"/><Relationship Id="rId76" Type="http://schemas.openxmlformats.org/officeDocument/2006/relationships/slide" Target="slides/slide27.xml"/><Relationship Id="rId97" Type="http://schemas.openxmlformats.org/officeDocument/2006/relationships/slide" Target="slides/slide48.xml"/><Relationship Id="rId104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2.xml"/><Relationship Id="rId92" Type="http://schemas.openxmlformats.org/officeDocument/2006/relationships/slide" Target="slides/slide4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53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09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A15CB-8492-4131-AD9D-BAC23F2204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50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2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574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899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92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4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709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0237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04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48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1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51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42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87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94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0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53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66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217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37729-8D4B-4FE2-907F-90EA0EB7E97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660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0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361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3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66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81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15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78BE4-9FC9-4281-9DE2-EC40634761F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1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71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7609F56-8DB7-4214-8991-069EFE52DA7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561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312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9489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9393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0528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49282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7306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179388" y="5299604"/>
            <a:ext cx="599844" cy="34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DC558635-A6DB-49FE-85B3-B0859E241B45}" type="slidenum"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1667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1087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anose="020B0600000101010101" pitchFamily="34" charset="-127"/>
          <a:ea typeface="굴림" panose="020B0600000101010101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7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40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603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084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77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79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65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81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575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692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FB2CCDD-A5FC-4DB6-8272-CD3D42D72FBE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4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1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9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1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1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7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7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9512D2E4-DF7F-4CA0-8D66-4443740EFE5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052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820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19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820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820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19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819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052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922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922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9225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922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욥기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8</a:t>
            </a:r>
            <a:r>
              <a:rPr lang="en-US" altLang="ko-KR" sz="8000" b="1" dirty="0" smtClean="0">
                <a:latin typeface="+mn-ea"/>
                <a:ea typeface="+mn-ea"/>
              </a:rPr>
              <a:t>:1-22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8:1)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수아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사람 빌닷이 대답하여 이르되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8:2)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네가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어느 때까지 이런 말을 하겠으며 어느 때까지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네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입의 말이 거센 바람과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같겠는가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8:3)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하나님이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어찌 정의를 굽게 하시겠으며 전능하신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어찌 공의를 굽게 하시겠는가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욥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8:4)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네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자녀들이 주께 죄를 지었으므로 주께서 그들을 그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죄에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버려두셨나니</a:t>
            </a: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350" name="Picture 14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408" name="Picture 5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564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565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566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567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568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569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네가 </a:t>
            </a:r>
            <a:r>
              <a:rPr lang="ko-KR" altLang="en-US" sz="3200" b="1" dirty="0"/>
              <a:t>만일 하나님을 찾으며 전능하신 이에게 간구하고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8:6)	</a:t>
            </a:r>
            <a:r>
              <a:rPr lang="ko-KR" altLang="en-US" sz="3200" b="1" dirty="0"/>
              <a:t>또 청결하고 정직하면 반드시 너를 돌보시고 네 의로운 처소를 평안하게 하실 것이라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8:7)	</a:t>
            </a:r>
            <a:r>
              <a:rPr lang="ko-KR" altLang="en-US" sz="3200" b="1" dirty="0"/>
              <a:t>네 시작은 미약하였으나 네 나중은 심히 창대하리라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청하건대 </a:t>
            </a:r>
            <a:r>
              <a:rPr lang="ko-KR" altLang="en-US" sz="3200" b="1" dirty="0"/>
              <a:t>너는 옛 시대 사람에게 물으며 조상들이 터득한 일을 </a:t>
            </a:r>
            <a:r>
              <a:rPr lang="ko-KR" altLang="en-US" sz="3200" b="1" dirty="0" smtClean="0"/>
              <a:t>배울지어다</a:t>
            </a: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우리는 어제부터 있었을 뿐이라 우리는 아는 것이 없으며 세상에 있는 날이 그림자와 같으니라</a:t>
            </a:r>
            <a:r>
              <a:rPr lang="en-US" altLang="ko-KR" sz="3200" b="1" dirty="0"/>
              <a:t>)</a:t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그들이 </a:t>
            </a:r>
            <a:r>
              <a:rPr lang="ko-KR" altLang="en-US" sz="3200" b="1" dirty="0"/>
              <a:t>네게 가르쳐 이르지 아니하겠느냐 그 마음에서 나오는 말을 하지 아니하겠느냐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왕골이 </a:t>
            </a:r>
            <a:r>
              <a:rPr lang="ko-KR" altLang="en-US" sz="3200" b="1" dirty="0"/>
              <a:t>진펄 아닌 데서 크게 자라겠으며 갈대가 물 없는 데서 크게 </a:t>
            </a:r>
            <a:r>
              <a:rPr lang="ko-KR" altLang="en-US" sz="3200" b="1" dirty="0" smtClean="0"/>
              <a:t>자라겠느냐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이런 </a:t>
            </a:r>
            <a:r>
              <a:rPr lang="ko-KR" altLang="en-US" sz="3200" b="1" dirty="0"/>
              <a:t>것은 새 순이 돋아 아직 뜯을 때가 되기 전에 다른 풀보다 일찍이 </a:t>
            </a:r>
            <a:r>
              <a:rPr lang="ko-KR" altLang="en-US" sz="3200" b="1" dirty="0" smtClean="0"/>
              <a:t>마르느니라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하나님을 </a:t>
            </a:r>
            <a:r>
              <a:rPr lang="ko-KR" altLang="en-US" sz="3200" b="1" dirty="0"/>
              <a:t>잊어버리는 자의 길은 다 이와 같고 저속한 자의 희망은 무너지리니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그가 </a:t>
            </a:r>
            <a:r>
              <a:rPr lang="ko-KR" altLang="en-US" sz="3200" b="1" dirty="0"/>
              <a:t>믿는 것이 끊어지고 그가 의지하는 것이 거미줄 같은즉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집을 의지할지라도 집이 서지 못하고 굳게 붙잡아 주어도 집이 보존되지 못하리라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그는 </a:t>
            </a:r>
            <a:r>
              <a:rPr lang="ko-KR" altLang="en-US" sz="3200" b="1" dirty="0"/>
              <a:t>햇빛을 받고 물이 올라 그 가지가 동산에 뻗으며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뿌리가 돌무더기에 서리어서 돌 가운데로 들어갔을지라도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곳에서 뽑히면 그 자리도 모르는 체하고 이르기를 내가 너를 보지 못하였다 </a:t>
            </a:r>
            <a:r>
              <a:rPr lang="ko-KR" altLang="en-US" sz="3200" b="1" dirty="0" smtClean="0"/>
              <a:t>하리니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길의 기쁨은 이와 같고 그 후에 다른 것이 흙에서 나리라   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66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하나님은 </a:t>
            </a:r>
            <a:r>
              <a:rPr lang="ko-KR" altLang="en-US" sz="3200" b="1" dirty="0"/>
              <a:t>순전한 사람을 버리지 아니하시고 악한 자를 붙들어 주지 아니하시므로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웃음을 </a:t>
            </a:r>
            <a:r>
              <a:rPr lang="ko-KR" altLang="en-US" sz="3200" b="1" dirty="0"/>
              <a:t>네 입에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즐거운 소리를 네 입술에 </a:t>
            </a:r>
            <a:r>
              <a:rPr lang="ko-KR" altLang="en-US" sz="3200" b="1" dirty="0" smtClean="0"/>
              <a:t>채우시리니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8:22)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너를 </a:t>
            </a:r>
            <a:r>
              <a:rPr lang="ko-KR" altLang="en-US" sz="3200" b="1" dirty="0"/>
              <a:t>미워하는 자는 부끄러움을 당할 것이라 악인의 장막은 없어지리라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4787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욥에게 이 말씀을 하신 후에 여호와께서 데만 사람 엘리바스에게 이르시되 내가 너와 네 두 친구에게 노하나니 이는 너희가 나를 가리켜 말한 것이 내 종 욥의 말 같이 옳지 못함이니라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너희는 수소 일곱과 숫양 일곱을 가지고 내 종 욥에게 가서 너희를 위하여 번제를 드리라 내 종 욥이 너희를 위하여 기도할 것인즉 내가 그를 기쁘게 받으리니 너희가 우매한 만큼 너희에게 갚지 아니하리라 이는 너희가 나를 가리켜 말한 것이 내 종 욥의 말 같이 옳지 못함이라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생각하여 </a:t>
            </a:r>
            <a:r>
              <a:rPr lang="ko-KR" altLang="en-US" sz="3200" b="1" dirty="0"/>
              <a:t>보라 죄 없이 망한 자가 누구인가 정직한 자의 끊어짐이 어디 있는가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4:8)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보건대 악을 밭 갈고 독을 뿌리는 자는 그대로 거두나니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6:22)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언제 너희에게 무엇을 달라고 말했더냐 나를 위하여 너희 재물을 선물로 달라고 하더냐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욥 </a:t>
            </a:r>
            <a:r>
              <a:rPr lang="en-US" altLang="ko-KR" sz="3200" b="1" dirty="0"/>
              <a:t>6:23)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언제 말하기를 원수의 손에서 나를 구원하라 하더냐 폭군의 손에서 나를 구원하라 하더냐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6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3151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7200" b="1" dirty="0">
                <a:solidFill>
                  <a:schemeClr val="accent6"/>
                </a:solidFill>
              </a:rPr>
              <a:t>네가 과연 하나님께 잘못한 것이 없느냐</a:t>
            </a:r>
            <a:r>
              <a:rPr lang="en-US" sz="7200" dirty="0"/>
              <a:t/>
            </a:r>
            <a:br>
              <a:rPr lang="en-US" sz="7200" dirty="0"/>
            </a:b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95271" y="2540000"/>
            <a:ext cx="184731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67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071813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  Ab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1313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Db                   Ab     Eb7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832240" y="3517636"/>
            <a:ext cx="55006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Do you know the world is dying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love?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Every, where we hear the sighing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love;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052-1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206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205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205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5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205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951428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Ab                Eb7 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654969" y="3517636"/>
            <a:ext cx="58102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the love that rights a wrong,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Fills the heart with hope and song;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They have waited, oh, so long,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891896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 Ab                           Bb7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951428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Bbm   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2059782" y="3517636"/>
            <a:ext cx="5032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They have waited, oh, so long,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071813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 Ab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31313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 Ab     Eb7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931459" y="3517636"/>
            <a:ext cx="53101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From the poor of every city,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Hands are reaching out for pity,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love;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ChangeArrowheads="1"/>
          </p:cNvSpPr>
          <p:nvPr/>
        </p:nvSpPr>
        <p:spPr bwMode="auto">
          <a:xfrm>
            <a:off x="2951428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Ab                Eb7 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7301" name="WordArt 5"/>
          <p:cNvSpPr>
            <a:spLocks noChangeArrowheads="1" noChangeShapeType="1" noTextEdit="1"/>
          </p:cNvSpPr>
          <p:nvPr/>
        </p:nvSpPr>
        <p:spPr bwMode="auto">
          <a:xfrm>
            <a:off x="1451240" y="3517636"/>
            <a:ext cx="62071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Some have burdens hard to bear,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Some have sorrows we should share;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Shall they falter and despair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love?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2891896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 Ab                           Bb7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2951428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Bbm   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8325" name="WordArt 5"/>
          <p:cNvSpPr>
            <a:spLocks noChangeArrowheads="1" noChangeShapeType="1" noTextEdit="1"/>
          </p:cNvSpPr>
          <p:nvPr/>
        </p:nvSpPr>
        <p:spPr bwMode="auto">
          <a:xfrm>
            <a:off x="2193396" y="3517636"/>
            <a:ext cx="4778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Shall they falter and despair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love?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3071813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 Ab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9349" name="Rectangle 5"/>
          <p:cNvSpPr>
            <a:spLocks noChangeArrowheads="1"/>
          </p:cNvSpPr>
          <p:nvPr/>
        </p:nvSpPr>
        <p:spPr bwMode="auto">
          <a:xfrm>
            <a:off x="31313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Ab     Eb7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9350" name="WordArt 6"/>
          <p:cNvSpPr>
            <a:spLocks noChangeArrowheads="1" noChangeShapeType="1" noTextEdit="1"/>
          </p:cNvSpPr>
          <p:nvPr/>
        </p:nvSpPr>
        <p:spPr bwMode="auto">
          <a:xfrm>
            <a:off x="1981729" y="3517636"/>
            <a:ext cx="5230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Down before their idols falling,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Many souls in vain are calling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love;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ChangeArrowheads="1"/>
          </p:cNvSpPr>
          <p:nvPr/>
        </p:nvSpPr>
        <p:spPr bwMode="auto">
          <a:xfrm>
            <a:off x="2951428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Ab               Eb7 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0373" name="WordArt 5"/>
          <p:cNvSpPr>
            <a:spLocks noChangeArrowheads="1" noChangeShapeType="1" noTextEdit="1"/>
          </p:cNvSpPr>
          <p:nvPr/>
        </p:nvSpPr>
        <p:spPr bwMode="auto">
          <a:xfrm>
            <a:off x="2165615" y="3517636"/>
            <a:ext cx="4746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they die in sin and shame,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Someone surely is to blame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not going in His name,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2891896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 Ab                           Bb7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2951428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Bbm  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66277" name="WordArt 5"/>
          <p:cNvSpPr>
            <a:spLocks noChangeArrowheads="1" noChangeShapeType="1" noTextEdit="1"/>
          </p:cNvSpPr>
          <p:nvPr/>
        </p:nvSpPr>
        <p:spPr bwMode="auto">
          <a:xfrm>
            <a:off x="2352146" y="3517636"/>
            <a:ext cx="438943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not going in His name,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love?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3071813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 Ab           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313134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 Db                  Ab     Eb7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2421" name="WordArt 5"/>
          <p:cNvSpPr>
            <a:spLocks noChangeArrowheads="1" noChangeShapeType="1" noTextEdit="1"/>
          </p:cNvSpPr>
          <p:nvPr/>
        </p:nvSpPr>
        <p:spPr bwMode="auto">
          <a:xfrm>
            <a:off x="1717146" y="3517636"/>
            <a:ext cx="5675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While the souls of men are dying,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While the children, too are crying,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a little bit of love,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ChangeArrowheads="1"/>
          </p:cNvSpPr>
          <p:nvPr/>
        </p:nvSpPr>
        <p:spPr bwMode="auto">
          <a:xfrm>
            <a:off x="2951428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Ab                Eb7          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4392084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Bbm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3445" name="WordArt 5"/>
          <p:cNvSpPr>
            <a:spLocks noChangeArrowheads="1" noChangeShapeType="1" noTextEdit="1"/>
          </p:cNvSpPr>
          <p:nvPr/>
        </p:nvSpPr>
        <p:spPr bwMode="auto">
          <a:xfrm>
            <a:off x="2095500" y="3517636"/>
            <a:ext cx="49371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Stand no longer idly by,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You can help them if you try;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Go, then, saying, “Here am I,”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052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3085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76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308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3081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3079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2891896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Eb7                      Ab                           Bb7           Eb7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2951428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Ab                    Bbm               Ab       Eb7            Ab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1397" name="WordArt 5"/>
          <p:cNvSpPr>
            <a:spLocks noChangeArrowheads="1" noChangeShapeType="1" noTextEdit="1"/>
          </p:cNvSpPr>
          <p:nvPr/>
        </p:nvSpPr>
        <p:spPr bwMode="auto">
          <a:xfrm>
            <a:off x="2095500" y="3517636"/>
            <a:ext cx="49371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love.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Go, then, saying, “Here am I,”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With a little bit of love?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052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4109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0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410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1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4105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4103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052-2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5133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513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512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5127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052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6157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615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6153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6151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052-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7758907" y="5258594"/>
            <a:ext cx="353218" cy="359833"/>
            <a:chOff x="5289" y="3975"/>
            <a:chExt cx="267" cy="272"/>
          </a:xfrm>
        </p:grpSpPr>
        <p:pic>
          <p:nvPicPr>
            <p:cNvPr id="7181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7396428" y="5258594"/>
            <a:ext cx="353218" cy="359833"/>
            <a:chOff x="5289" y="3975"/>
            <a:chExt cx="267" cy="272"/>
          </a:xfrm>
        </p:grpSpPr>
        <p:pic>
          <p:nvPicPr>
            <p:cNvPr id="717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3" name="Group 11"/>
          <p:cNvGrpSpPr>
            <a:grpSpLocks/>
          </p:cNvGrpSpPr>
          <p:nvPr/>
        </p:nvGrpSpPr>
        <p:grpSpPr bwMode="auto">
          <a:xfrm>
            <a:off x="7033949" y="5258594"/>
            <a:ext cx="353218" cy="359833"/>
            <a:chOff x="5289" y="3975"/>
            <a:chExt cx="267" cy="272"/>
          </a:xfrm>
        </p:grpSpPr>
        <p:pic>
          <p:nvPicPr>
            <p:cNvPr id="7177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74" name="Group 14"/>
          <p:cNvGrpSpPr>
            <a:grpSpLocks/>
          </p:cNvGrpSpPr>
          <p:nvPr/>
        </p:nvGrpSpPr>
        <p:grpSpPr bwMode="auto">
          <a:xfrm>
            <a:off x="6672792" y="5258594"/>
            <a:ext cx="353219" cy="359833"/>
            <a:chOff x="5289" y="3975"/>
            <a:chExt cx="267" cy="272"/>
          </a:xfrm>
        </p:grpSpPr>
        <p:pic>
          <p:nvPicPr>
            <p:cNvPr id="7175" name="Picture 15" descr="button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latinLnBrk="1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r>
                <a:rPr lang="en-US" altLang="ko-KR" sz="1667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561474</TotalTime>
  <Words>620</Words>
  <Application>Microsoft Office PowerPoint</Application>
  <PresentationFormat>On-screen Show (16:10)</PresentationFormat>
  <Paragraphs>178</Paragraphs>
  <Slides>57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49</vt:i4>
      </vt:variant>
      <vt:variant>
        <vt:lpstr>Slide Titles</vt:lpstr>
      </vt:variant>
      <vt:variant>
        <vt:i4>57</vt:i4>
      </vt:variant>
    </vt:vector>
  </HeadingPairs>
  <TitlesOfParts>
    <vt:vector size="118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기본 디자인</vt:lpstr>
      <vt:lpstr>4_기본 디자인</vt:lpstr>
      <vt:lpstr>5_기본 디자인</vt:lpstr>
      <vt:lpstr>6_기본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26_기본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29_기본 디자인</vt:lpstr>
      <vt:lpstr>31_기본 디자인</vt:lpstr>
      <vt:lpstr>32_기본 디자인</vt:lpstr>
      <vt:lpstr>33_기본 디자인</vt:lpstr>
      <vt:lpstr>34_기본 디자인</vt:lpstr>
      <vt:lpstr>35_기본 디자인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13_기본 디자인</vt:lpstr>
      <vt:lpstr>36_기본 디자인</vt:lpstr>
      <vt:lpstr>37_기본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(욥 8:5)  네가 만일 하나님을 찾으며 전능하신 이에게 간구하고 (욥 8:6) 또 청결하고 정직하면 반드시 너를 돌보시고 네 의로운 처소를 평안하게 하실 것이라  (욥 8:7) 네 시작은 미약하였으나 네 나중은 심히 창대하리라 (욥 8:8)  청하건대 너는 옛 시대 사람에게 물으며 조상들이 터득한 일을 배울지어다</vt:lpstr>
      <vt:lpstr>(욥 8:9)  (우리는 어제부터 있었을 뿐이라 우리는 아는 것이 없으며 세상에 있는 날이 그림자와 같으니라) (욥 8:10)  그들이 네게 가르쳐 이르지 아니하겠느냐 그 마음에서 나오는 말을 하지 아니하겠느냐 (욥 8:11)  왕골이 진펄 아닌 데서 크게 자라겠으며 갈대가 물 없는 데서 크게 자라겠느냐  </vt:lpstr>
      <vt:lpstr>(욥 8:12)  이런 것은 새 순이 돋아 아직 뜯을 때가 되기 전에 다른 풀보다 일찍이 마르느니라 (욥 8:13)  하나님을 잊어버리는 자의 길은 다 이와 같고 저속한 자의 희망은 무너지리니 (욥 8:14)  그가 믿는 것이 끊어지고 그가 의지하는 것이 거미줄 같은즉 (욥 8:15)  그 집을 의지할지라도 집이 서지 못하고 굳게 붙잡아 주어도 집이 보존되지 못하리라 </vt:lpstr>
      <vt:lpstr>   (욥 8:16)  그는 햇빛을 받고 물이 올라 그 가지가 동산에 뻗으며  (욥 8:17)  그 뿌리가 돌무더기에 서리어서 돌 가운데로 들어갔을지라도 (욥 8:18)  그 곳에서 뽑히면 그 자리도 모르는 체하고 이르기를 내가 너를 보지 못하였다 하리니 (욥 8:19)  그 길의 기쁨은 이와 같고 그 후에 다른 것이 흙에서 나리라     </vt:lpstr>
      <vt:lpstr>(욥 8:20)  하나님은 순전한 사람을 버리지 아니하시고 악한 자를 붙들어 주지 아니하시므로 (욥 8:21)  웃음을 네 입에, 즐거운 소리를 네 입술에 채우시리니 (욥 8:22)  너를 미워하는 자는 부끄러움을 당할 것이라 악인의 장막은 없어지리라 </vt:lpstr>
      <vt:lpstr>  (욥 42:7)  여호와께서 욥에게 이 말씀을 하신 후에 여호와께서 데만 사람 엘리바스에게 이르시되 내가 너와 네 두 친구에게 노하나니 이는 너희가 나를 가리켜 말한 것이 내 종 욥의 말 같이 옳지 못함이니라  (욥 42:8)  그런즉 너희는 수소 일곱과 숫양 일곱을 가지고 내 종 욥에게 가서 너희를 위하여 번제를 드리라 내 종 욥이 너희를 위하여 기도할 것인즉 내가 그를 기쁘게 받으리니 너희가 우매한 만큼 너희에게 갚지 아니하리라 이는 너희가 나를 가리켜 말한 것이 내 종 욥의 말 같이 옳지 못함이라  </vt:lpstr>
      <vt:lpstr>(욥 4:7)  생각하여 보라 죄 없이 망한 자가 누구인가 정직한 자의 끊어짐이 어디 있는가 (욥 4:8)  내가 보건대 악을 밭 갈고 독을 뿌리는 자는 그대로 거두나니 </vt:lpstr>
      <vt:lpstr>(욥 6:22)  내가 언제 너희에게 무엇을 달라고 말했더냐 나를 위하여 너희 재물을 선물로 달라고 하더냐 (욥 6:23)  내가 언제 말하기를 원수의 손에서 나를 구원하라 하더냐 폭군의 손에서 나를 구원하라 하더냐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네가 과연 하나님께 잘못한 것이 없느냐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6134</cp:revision>
  <dcterms:created xsi:type="dcterms:W3CDTF">2008-11-11T01:40:04Z</dcterms:created>
  <dcterms:modified xsi:type="dcterms:W3CDTF">2017-03-12T03:29:08Z</dcterms:modified>
</cp:coreProperties>
</file>