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2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1561" r:id="rId16"/>
    <p:sldMasterId id="2147491563" r:id="rId17"/>
    <p:sldMasterId id="2147491565" r:id="rId18"/>
    <p:sldMasterId id="2147491567" r:id="rId19"/>
    <p:sldMasterId id="2147491569" r:id="rId20"/>
    <p:sldMasterId id="2147492900" r:id="rId21"/>
    <p:sldMasterId id="2147492902" r:id="rId22"/>
    <p:sldMasterId id="2147492904" r:id="rId23"/>
    <p:sldMasterId id="2147492906" r:id="rId24"/>
    <p:sldMasterId id="2147492908" r:id="rId25"/>
    <p:sldMasterId id="2147492910" r:id="rId26"/>
    <p:sldMasterId id="2147492912" r:id="rId27"/>
    <p:sldMasterId id="2147493338" r:id="rId28"/>
    <p:sldMasterId id="2147493340" r:id="rId29"/>
    <p:sldMasterId id="2147493342" r:id="rId30"/>
    <p:sldMasterId id="2147493344" r:id="rId31"/>
    <p:sldMasterId id="2147493346" r:id="rId32"/>
    <p:sldMasterId id="2147493348" r:id="rId33"/>
    <p:sldMasterId id="2147493350" r:id="rId34"/>
    <p:sldMasterId id="2147493352" r:id="rId35"/>
    <p:sldMasterId id="2147493354" r:id="rId36"/>
    <p:sldMasterId id="2147493356" r:id="rId37"/>
    <p:sldMasterId id="2147493358" r:id="rId38"/>
    <p:sldMasterId id="2147493360" r:id="rId39"/>
    <p:sldMasterId id="2147493362" r:id="rId40"/>
    <p:sldMasterId id="2147493364" r:id="rId41"/>
    <p:sldMasterId id="2147493366" r:id="rId42"/>
    <p:sldMasterId id="2147493368" r:id="rId43"/>
  </p:sldMasterIdLst>
  <p:notesMasterIdLst>
    <p:notesMasterId r:id="rId101"/>
  </p:notesMasterIdLst>
  <p:handoutMasterIdLst>
    <p:handoutMasterId r:id="rId102"/>
  </p:handoutMasterIdLst>
  <p:sldIdLst>
    <p:sldId id="4577" r:id="rId44"/>
    <p:sldId id="4578" r:id="rId45"/>
    <p:sldId id="4595" r:id="rId46"/>
    <p:sldId id="6817" r:id="rId47"/>
    <p:sldId id="6818" r:id="rId48"/>
    <p:sldId id="6819" r:id="rId49"/>
    <p:sldId id="6820" r:id="rId50"/>
    <p:sldId id="6821" r:id="rId51"/>
    <p:sldId id="4624" r:id="rId52"/>
    <p:sldId id="7641" r:id="rId53"/>
    <p:sldId id="7642" r:id="rId54"/>
    <p:sldId id="7643" r:id="rId55"/>
    <p:sldId id="7644" r:id="rId56"/>
    <p:sldId id="7645" r:id="rId57"/>
    <p:sldId id="7646" r:id="rId58"/>
    <p:sldId id="7647" r:id="rId59"/>
    <p:sldId id="4060" r:id="rId60"/>
    <p:sldId id="4245" r:id="rId61"/>
    <p:sldId id="7722" r:id="rId62"/>
    <p:sldId id="7723" r:id="rId63"/>
    <p:sldId id="7724" r:id="rId64"/>
    <p:sldId id="7661" r:id="rId65"/>
    <p:sldId id="7864" r:id="rId66"/>
    <p:sldId id="7866" r:id="rId67"/>
    <p:sldId id="7865" r:id="rId68"/>
    <p:sldId id="7867" r:id="rId69"/>
    <p:sldId id="7908" r:id="rId70"/>
    <p:sldId id="7909" r:id="rId71"/>
    <p:sldId id="7910" r:id="rId72"/>
    <p:sldId id="7911" r:id="rId73"/>
    <p:sldId id="7912" r:id="rId74"/>
    <p:sldId id="7913" r:id="rId75"/>
    <p:sldId id="4599" r:id="rId76"/>
    <p:sldId id="7914" r:id="rId77"/>
    <p:sldId id="7915" r:id="rId78"/>
    <p:sldId id="7916" r:id="rId79"/>
    <p:sldId id="7917" r:id="rId80"/>
    <p:sldId id="7918" r:id="rId81"/>
    <p:sldId id="7919" r:id="rId82"/>
    <p:sldId id="7920" r:id="rId83"/>
    <p:sldId id="7921" r:id="rId84"/>
    <p:sldId id="7922" r:id="rId85"/>
    <p:sldId id="7923" r:id="rId86"/>
    <p:sldId id="4635" r:id="rId87"/>
    <p:sldId id="7924" r:id="rId88"/>
    <p:sldId id="7925" r:id="rId89"/>
    <p:sldId id="7926" r:id="rId90"/>
    <p:sldId id="7927" r:id="rId91"/>
    <p:sldId id="7928" r:id="rId92"/>
    <p:sldId id="7929" r:id="rId93"/>
    <p:sldId id="7931" r:id="rId94"/>
    <p:sldId id="4638" r:id="rId95"/>
    <p:sldId id="4830" r:id="rId96"/>
    <p:sldId id="4602" r:id="rId97"/>
    <p:sldId id="4603" r:id="rId98"/>
    <p:sldId id="4604" r:id="rId99"/>
    <p:sldId id="4827" r:id="rId100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33"/>
    <a:srgbClr val="333399"/>
    <a:srgbClr val="0000CC"/>
    <a:srgbClr val="FF0000"/>
    <a:srgbClr val="3333CC"/>
    <a:srgbClr val="9900CC"/>
    <a:srgbClr val="3333FF"/>
    <a:srgbClr val="FFFF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4" autoAdjust="0"/>
    <p:restoredTop sz="95214" autoAdjust="0"/>
  </p:normalViewPr>
  <p:slideViewPr>
    <p:cSldViewPr>
      <p:cViewPr varScale="1">
        <p:scale>
          <a:sx n="82" d="100"/>
          <a:sy n="82" d="100"/>
        </p:scale>
        <p:origin x="96" y="17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4.xml"/><Relationship Id="rId63" Type="http://schemas.openxmlformats.org/officeDocument/2006/relationships/slide" Target="slides/slide20.xml"/><Relationship Id="rId68" Type="http://schemas.openxmlformats.org/officeDocument/2006/relationships/slide" Target="slides/slide25.xml"/><Relationship Id="rId84" Type="http://schemas.openxmlformats.org/officeDocument/2006/relationships/slide" Target="slides/slide41.xml"/><Relationship Id="rId89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8.xml"/><Relationship Id="rId92" Type="http://schemas.openxmlformats.org/officeDocument/2006/relationships/slide" Target="slides/slide4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2.xml"/><Relationship Id="rId53" Type="http://schemas.openxmlformats.org/officeDocument/2006/relationships/slide" Target="slides/slide10.xml"/><Relationship Id="rId58" Type="http://schemas.openxmlformats.org/officeDocument/2006/relationships/slide" Target="slides/slide15.xml"/><Relationship Id="rId66" Type="http://schemas.openxmlformats.org/officeDocument/2006/relationships/slide" Target="slides/slide23.xml"/><Relationship Id="rId74" Type="http://schemas.openxmlformats.org/officeDocument/2006/relationships/slide" Target="slides/slide31.xml"/><Relationship Id="rId79" Type="http://schemas.openxmlformats.org/officeDocument/2006/relationships/slide" Target="slides/slide36.xml"/><Relationship Id="rId87" Type="http://schemas.openxmlformats.org/officeDocument/2006/relationships/slide" Target="slides/slide44.xml"/><Relationship Id="rId10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8.xml"/><Relationship Id="rId82" Type="http://schemas.openxmlformats.org/officeDocument/2006/relationships/slide" Target="slides/slide39.xml"/><Relationship Id="rId90" Type="http://schemas.openxmlformats.org/officeDocument/2006/relationships/slide" Target="slides/slide47.xml"/><Relationship Id="rId95" Type="http://schemas.openxmlformats.org/officeDocument/2006/relationships/slide" Target="slides/slide5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5.xml"/><Relationship Id="rId56" Type="http://schemas.openxmlformats.org/officeDocument/2006/relationships/slide" Target="slides/slide13.xml"/><Relationship Id="rId64" Type="http://schemas.openxmlformats.org/officeDocument/2006/relationships/slide" Target="slides/slide21.xml"/><Relationship Id="rId69" Type="http://schemas.openxmlformats.org/officeDocument/2006/relationships/slide" Target="slides/slide26.xml"/><Relationship Id="rId77" Type="http://schemas.openxmlformats.org/officeDocument/2006/relationships/slide" Target="slides/slide34.xml"/><Relationship Id="rId100" Type="http://schemas.openxmlformats.org/officeDocument/2006/relationships/slide" Target="slides/slide57.xml"/><Relationship Id="rId10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8.xml"/><Relationship Id="rId72" Type="http://schemas.openxmlformats.org/officeDocument/2006/relationships/slide" Target="slides/slide29.xml"/><Relationship Id="rId80" Type="http://schemas.openxmlformats.org/officeDocument/2006/relationships/slide" Target="slides/slide37.xml"/><Relationship Id="rId85" Type="http://schemas.openxmlformats.org/officeDocument/2006/relationships/slide" Target="slides/slide42.xml"/><Relationship Id="rId93" Type="http://schemas.openxmlformats.org/officeDocument/2006/relationships/slide" Target="slides/slide50.xml"/><Relationship Id="rId98" Type="http://schemas.openxmlformats.org/officeDocument/2006/relationships/slide" Target="slides/slide5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3.xml"/><Relationship Id="rId59" Type="http://schemas.openxmlformats.org/officeDocument/2006/relationships/slide" Target="slides/slide16.xml"/><Relationship Id="rId67" Type="http://schemas.openxmlformats.org/officeDocument/2006/relationships/slide" Target="slides/slide24.xml"/><Relationship Id="rId103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1.xml"/><Relationship Id="rId62" Type="http://schemas.openxmlformats.org/officeDocument/2006/relationships/slide" Target="slides/slide19.xml"/><Relationship Id="rId70" Type="http://schemas.openxmlformats.org/officeDocument/2006/relationships/slide" Target="slides/slide27.xml"/><Relationship Id="rId75" Type="http://schemas.openxmlformats.org/officeDocument/2006/relationships/slide" Target="slides/slide32.xml"/><Relationship Id="rId83" Type="http://schemas.openxmlformats.org/officeDocument/2006/relationships/slide" Target="slides/slide40.xml"/><Relationship Id="rId88" Type="http://schemas.openxmlformats.org/officeDocument/2006/relationships/slide" Target="slides/slide45.xml"/><Relationship Id="rId91" Type="http://schemas.openxmlformats.org/officeDocument/2006/relationships/slide" Target="slides/slide48.xml"/><Relationship Id="rId96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6.xml"/><Relationship Id="rId57" Type="http://schemas.openxmlformats.org/officeDocument/2006/relationships/slide" Target="slides/slide14.xml"/><Relationship Id="rId10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.xml"/><Relationship Id="rId52" Type="http://schemas.openxmlformats.org/officeDocument/2006/relationships/slide" Target="slides/slide9.xml"/><Relationship Id="rId60" Type="http://schemas.openxmlformats.org/officeDocument/2006/relationships/slide" Target="slides/slide17.xml"/><Relationship Id="rId65" Type="http://schemas.openxmlformats.org/officeDocument/2006/relationships/slide" Target="slides/slide22.xml"/><Relationship Id="rId73" Type="http://schemas.openxmlformats.org/officeDocument/2006/relationships/slide" Target="slides/slide30.xml"/><Relationship Id="rId78" Type="http://schemas.openxmlformats.org/officeDocument/2006/relationships/slide" Target="slides/slide35.xml"/><Relationship Id="rId81" Type="http://schemas.openxmlformats.org/officeDocument/2006/relationships/slide" Target="slides/slide38.xml"/><Relationship Id="rId86" Type="http://schemas.openxmlformats.org/officeDocument/2006/relationships/slide" Target="slides/slide43.xml"/><Relationship Id="rId94" Type="http://schemas.openxmlformats.org/officeDocument/2006/relationships/slide" Target="slides/slide51.xml"/><Relationship Id="rId99" Type="http://schemas.openxmlformats.org/officeDocument/2006/relationships/slide" Target="slides/slide56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7.xml"/><Relationship Id="rId55" Type="http://schemas.openxmlformats.org/officeDocument/2006/relationships/slide" Target="slides/slide12.xml"/><Relationship Id="rId76" Type="http://schemas.openxmlformats.org/officeDocument/2006/relationships/slide" Target="slides/slide33.xml"/><Relationship Id="rId97" Type="http://schemas.openxmlformats.org/officeDocument/2006/relationships/slide" Target="slides/slide54.xml"/><Relationship Id="rId10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07443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5031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7205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ko-KR" sz="105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dirty="0" err="1" smtClean="0">
                <a:latin typeface="굴림" charset="-127"/>
                <a:ea typeface="굴림" charset="-127"/>
              </a:rPr>
              <a:t>감사하는</a:t>
            </a:r>
            <a:r>
              <a:rPr lang="en-US" altLang="ko-KR" dirty="0" smtClean="0">
                <a:latin typeface="굴림" charset="-127"/>
                <a:ea typeface="굴림" charset="-127"/>
              </a:rPr>
              <a:t> </a:t>
            </a:r>
            <a:r>
              <a:rPr lang="en-US" altLang="ko-KR" dirty="0" err="1" smtClean="0">
                <a:latin typeface="굴림" charset="-127"/>
                <a:ea typeface="굴림" charset="-127"/>
              </a:rPr>
              <a:t>교회</a:t>
            </a:r>
            <a:endParaRPr lang="en-US" altLang="ko-KR" dirty="0" smtClean="0">
              <a:latin typeface="굴림" charset="-127"/>
              <a:ea typeface="굴림" charset="-127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2C7CD-B632-441B-AB80-D18B51688D43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3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590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198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FE2E1-E42D-44B9-9581-799E5D1B694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405163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521246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881855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935361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146901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2774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6" descr="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fld id="{1E360788-B0EA-4E87-B9C7-0CEB8990AC2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328D5E1B-7BAB-4B6E-9CF0-DEE2F214AC76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16607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79342-CF24-4C3F-BE31-4018FE2F7B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456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79342-CF24-4C3F-BE31-4018FE2F7B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625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79342-CF24-4C3F-BE31-4018FE2F7B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132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79342-CF24-4C3F-BE31-4018FE2F7B7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90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41F7-BD57-4876-9506-F4781F7944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813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41F7-BD57-4876-9506-F4781F7944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083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41F7-BD57-4876-9506-F4781F7944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44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41F7-BD57-4876-9506-F4781F7944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32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41F7-BD57-4876-9506-F4781F7944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3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B41F7-BD57-4876-9506-F4781F7944E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25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DFEA4-51E7-4548-BEFF-28059570692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031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DFEA4-51E7-4548-BEFF-28059570692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601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DFEA4-51E7-4548-BEFF-28059570692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568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DFEA4-51E7-4548-BEFF-28059570692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260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DFEA4-51E7-4548-BEFF-28059570692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570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DFEA4-51E7-4548-BEFF-28059570692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89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theme" Target="../theme/theme43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22FB90-4951-468F-883D-946C02794243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948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650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0672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5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9434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7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8160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0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64394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fld id="{463A8841-5A65-4465-9762-9BDF9799C18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761970">
                <a:defRPr/>
              </a:pPr>
              <a:t>2017-01-15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761970"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defTabSz="761970"/>
            <a:fld id="{107576D6-0285-4F90-B298-3611FC62CC69}" type="slidenum">
              <a:rPr lang="ko-KR" altLang="en-US" smtClean="0"/>
              <a:pPr defTabSz="761970"/>
              <a:t>‹#›</a:t>
            </a:fld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1384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91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1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48B8D92-2D41-409E-9F86-C3120FB67DCB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00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3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48B8D92-2D41-409E-9F86-C3120FB67DCB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6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4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48B8D92-2D41-409E-9F86-C3120FB67DCB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6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4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>
                <a:latin typeface="+mn-lt"/>
                <a:ea typeface="+mn-ea"/>
              </a:defRPr>
            </a:lvl1pPr>
          </a:lstStyle>
          <a:p>
            <a:endParaRPr lang="en-US" altLang="ko-KR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>
                <a:latin typeface="+mn-lt"/>
                <a:ea typeface="+mn-ea"/>
              </a:defRPr>
            </a:lvl1pPr>
          </a:lstStyle>
          <a:p>
            <a:fld id="{B48B8D92-2D41-409E-9F86-C3120FB67DCB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0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4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298FBB-49A5-4911-AAC3-076556BA8109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94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4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298FBB-49A5-4911-AAC3-076556BA8109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725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4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298FBB-49A5-4911-AAC3-076556BA8109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342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5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298FBB-49A5-4911-AAC3-076556BA8109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571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5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298FBB-49A5-4911-AAC3-076556BA8109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9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5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CD298FBB-49A5-4911-AAC3-076556BA8109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683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5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28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59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423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61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121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63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587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65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430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67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69" r:id="rId1"/>
    <p:sldLayoutId id="2147493370" r:id="rId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6.png"/><Relationship Id="rId5" Type="http://schemas.openxmlformats.org/officeDocument/2006/relationships/control" Target="../activeX/activeX4.xml"/><Relationship Id="rId10" Type="http://schemas.openxmlformats.org/officeDocument/2006/relationships/image" Target="../media/image25.png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임재1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임재2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13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임재3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9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임재4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7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임재5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05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2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임재6 사본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859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고린도전서</a:t>
            </a:r>
            <a:r>
              <a:rPr lang="ko-KR" altLang="en-US" sz="8000" b="1" dirty="0" smtClean="0">
                <a:latin typeface="+mn-ea"/>
                <a:ea typeface="+mn-ea"/>
              </a:rPr>
              <a:t>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16:1-4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" y="0"/>
            <a:ext cx="9143998" cy="57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-11" y="26266"/>
            <a:ext cx="9144011" cy="11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endParaRPr lang="en-US" sz="3200" b="1" dirty="0" smtClean="0"/>
          </a:p>
          <a:p>
            <a:endParaRPr lang="en-US" sz="3200" b="1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12700" y="26265"/>
            <a:ext cx="959986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고전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16:1)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성도를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위하는 연보에 관하여는 내가 갈라디아 </a:t>
            </a:r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교회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들에게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명한 것 같이 너희도 그렇게 하라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고전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16:2)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매주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첫날에 너희 각 사람이 수입에 따라 모아 두어서 내가 갈 때에 연보를 하지 않게 하라</a:t>
            </a:r>
          </a:p>
          <a:p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고전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16:3)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내가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이를 때에 너희가 인정한 사람에게 편지를 주어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너희의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은혜를 예루살렘으로 가지고 가게 하리니   </a:t>
            </a:r>
            <a:endParaRPr lang="en-US" altLang="ko-KR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en-US" altLang="ko-KR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고전 </a:t>
            </a:r>
            <a:r>
              <a:rPr lang="en-US" altLang="ko-KR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16:4)	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만일 </a:t>
            </a:r>
            <a:r>
              <a:rPr lang="ko-KR" altLang="en-US" sz="3100" b="1" dirty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나도 가는 것이 합당하면 그들이 나와 함께 </a:t>
            </a:r>
            <a:endParaRPr lang="en-US" altLang="ko-KR" sz="3100" b="1" dirty="0" smtClean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en-US" sz="3100" b="1" dirty="0" smtClean="0">
                <a:latin typeface="Calibri" panose="020F0502020204030204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가리라</a:t>
            </a:r>
            <a:endParaRPr lang="ko-KR" altLang="en-US" sz="3100" b="1" dirty="0"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endParaRPr lang="en-US" sz="3100" b="1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99859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594" name="Picture 1218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822" name="Picture 1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141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9297" name="Picture 3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845" name="Picture 2" descr="http://kcm.co.kr/bible/kor/sg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06245" name="DefaultOcx" r:id="rId2" imgW="914400" imgH="228600"/>
        </mc:Choice>
        <mc:Fallback>
          <p:control name="DefaultOcx" r:id="rId2" imgW="914400" imgH="228600">
            <p:pic>
              <p:nvPicPr>
                <p:cNvPr id="2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246" name="HTMLHidden1" r:id="rId3" imgW="914400" imgH="228600"/>
        </mc:Choice>
        <mc:Fallback>
          <p:control name="HTMLHidden1" r:id="rId3" imgW="914400" imgH="228600">
            <p:pic>
              <p:nvPicPr>
                <p:cNvPr id="3" name="HTMLHidde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247" name="HTMLHidden2" r:id="rId4" imgW="914400" imgH="228600"/>
        </mc:Choice>
        <mc:Fallback>
          <p:control name="HTMLHidden2" r:id="rId4" imgW="914400" imgH="228600">
            <p:pic>
              <p:nvPicPr>
                <p:cNvPr id="4" name="HTMLHidde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27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248" name="HTMLHidden3" r:id="rId5" imgW="914400" imgH="228600"/>
        </mc:Choice>
        <mc:Fallback>
          <p:control name="HTMLHidden3" r:id="rId5" imgW="914400" imgH="228600">
            <p:pic>
              <p:nvPicPr>
                <p:cNvPr id="5" name="HTMLHidde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249" name="HTMLHidden5" r:id="rId6" imgW="914400" imgH="228600"/>
        </mc:Choice>
        <mc:Fallback>
          <p:control name="HTMLHidden5" r:id="rId6" imgW="914400" imgH="228600">
            <p:pic>
              <p:nvPicPr>
                <p:cNvPr id="6" name="HTMLHidde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473200" y="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06250" name="HTMLHidden6" r:id="rId7" imgW="914400" imgH="228600"/>
        </mc:Choice>
        <mc:Fallback>
          <p:control name="HTMLHidden6" r:id="rId7" imgW="914400" imgH="228600">
            <p:pic>
              <p:nvPicPr>
                <p:cNvPr id="7" name="HTMLHidde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-1765300" y="139700"/>
                  <a:ext cx="863600" cy="177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20234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고후 </a:t>
            </a:r>
            <a:r>
              <a:rPr lang="en-US" altLang="ko-KR" sz="3200" b="1" dirty="0"/>
              <a:t>8:13)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이는 </a:t>
            </a:r>
            <a:r>
              <a:rPr lang="ko-KR" altLang="en-US" sz="3200" b="1" dirty="0"/>
              <a:t>다른 사람들은 평안하게 하고 너희는 곤고하게 하려는 것이 아니요 균등하게 하려 함이니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고후 </a:t>
            </a:r>
            <a:r>
              <a:rPr lang="en-US" altLang="ko-KR" sz="3200" b="1" dirty="0"/>
              <a:t>8:14)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이제 </a:t>
            </a:r>
            <a:r>
              <a:rPr lang="ko-KR" altLang="en-US" sz="3200" b="1" dirty="0"/>
              <a:t>너희의 넉넉한 것으로 그들의 부족한 것을 보충함은 후에 그들의 넉넉한 것으로 너희의 부족한 것을 보충하여 균등하게 하려 함이라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고후 </a:t>
            </a:r>
            <a:r>
              <a:rPr lang="en-US" altLang="ko-KR" sz="3200" b="1" dirty="0"/>
              <a:t>9:6)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이것이 </a:t>
            </a:r>
            <a:r>
              <a:rPr lang="ko-KR" altLang="en-US" sz="3200" b="1" dirty="0"/>
              <a:t>곧 적게 심는 자는 적게 거두고 많이 심는 자는 많이 거둔다 하는 말이로다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고후 </a:t>
            </a:r>
            <a:r>
              <a:rPr lang="en-US" altLang="ko-KR" sz="3200" b="1" dirty="0"/>
              <a:t>9:7)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각각 </a:t>
            </a:r>
            <a:r>
              <a:rPr lang="ko-KR" altLang="en-US" sz="3200" b="1" dirty="0"/>
              <a:t>그 마음에 정한 대로 할 것이요 인색함으로나 억지로 하지 말지니 하나님은 즐겨 내는 자를 사랑하시느니라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고후 </a:t>
            </a:r>
            <a:r>
              <a:rPr lang="en-US" altLang="ko-KR" sz="3200" b="1" dirty="0"/>
              <a:t>9:8)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하나님이 </a:t>
            </a:r>
            <a:r>
              <a:rPr lang="ko-KR" altLang="en-US" sz="3200" b="1" dirty="0"/>
              <a:t>능히 모든 은혜를 너희에게 넘치게 하시나니 이는 너희로 모든 일에 항상 모든 것이 넉넉하여 모든 착한 일을 넘치게 하게 하려 하심이라 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고후 </a:t>
            </a:r>
            <a:r>
              <a:rPr lang="en-US" altLang="ko-KR" sz="3200" b="1" dirty="0"/>
              <a:t>9:9)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기록된 </a:t>
            </a:r>
            <a:r>
              <a:rPr lang="ko-KR" altLang="en-US" sz="3200" b="1" dirty="0"/>
              <a:t>바 그가 흩어 가난한 자들에게 주었으니 그의 의가 영원토록 있느니라 함과 같으니라 </a:t>
            </a:r>
            <a:r>
              <a:rPr lang="en-US" altLang="ko-KR" sz="3200" b="1" dirty="0" smtClean="0"/>
              <a:t>(</a:t>
            </a:r>
            <a:r>
              <a:rPr lang="ko-KR" altLang="en-US" sz="3200" b="1" dirty="0"/>
              <a:t>고후 </a:t>
            </a:r>
            <a:r>
              <a:rPr lang="en-US" altLang="ko-KR" sz="3200" b="1" dirty="0"/>
              <a:t>9:10)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심는 </a:t>
            </a:r>
            <a:r>
              <a:rPr lang="ko-KR" altLang="en-US" sz="3200" b="1" dirty="0"/>
              <a:t>자에게 씨와 먹을 양식을 주시는 이가 너희 심을 것을 주사 풍성하게 하시고 너희 의의 열매를 더하게 하시리니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고후 </a:t>
            </a:r>
            <a:r>
              <a:rPr lang="en-US" altLang="ko-KR" sz="3200" b="1" dirty="0"/>
              <a:t>9:11)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너희가 </a:t>
            </a:r>
            <a:r>
              <a:rPr lang="ko-KR" altLang="en-US" sz="3200" b="1" dirty="0"/>
              <a:t>모든 일에 넉넉하여 너그럽게 연보를 함은 그들이 우리로 말미암아 하나님께 감사하게 하는 것이라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15:25)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그러나 </a:t>
            </a:r>
            <a:r>
              <a:rPr lang="ko-KR" altLang="en-US" sz="3200" b="1" dirty="0"/>
              <a:t>이제는 내가 성도를 섬기는 일로 예루살렘에 가노니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15:26)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이는 </a:t>
            </a:r>
            <a:r>
              <a:rPr lang="ko-KR" altLang="en-US" sz="3200" b="1" dirty="0"/>
              <a:t>마게도냐와 아가야 사람들이 예루살렘 성도 중 가난한 자들을 위하여 기쁘게 얼마를 연보하였음이라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롬 </a:t>
            </a:r>
            <a:r>
              <a:rPr lang="en-US" altLang="ko-KR" sz="3200" b="1" dirty="0"/>
              <a:t>15:27)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저희가 </a:t>
            </a:r>
            <a:r>
              <a:rPr lang="ko-KR" altLang="en-US" sz="3200" b="1" dirty="0"/>
              <a:t>기뻐서 하였거니와 또한 저희는 그들에게 빚진 자니 만일 이방인들이 그들의 영적인 것을 나눠 가졌으면 육적인 것으로 그들을 섬기는 </a:t>
            </a:r>
            <a:r>
              <a:rPr lang="ko-KR" altLang="en-US" sz="3200" b="1"/>
              <a:t>것이 </a:t>
            </a:r>
            <a:r>
              <a:rPr lang="ko-KR" altLang="en-US" sz="3200" b="1" smtClean="0"/>
              <a:t>마땅하니라</a:t>
            </a: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고전 </a:t>
            </a:r>
            <a:r>
              <a:rPr lang="en-US" altLang="ko-KR" sz="3200" b="1" dirty="0"/>
              <a:t>9:11)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너희에게 신령한 것을 뿌렸은즉 너희의 육적인 것을 거두기로 과하다 하겠느냐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126222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시 </a:t>
            </a:r>
            <a:r>
              <a:rPr lang="en-US" altLang="ko-KR" sz="3200" b="1" dirty="0"/>
              <a:t>24:1)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땅과 </a:t>
            </a:r>
            <a:r>
              <a:rPr lang="ko-KR" altLang="en-US" sz="3200" b="1" dirty="0"/>
              <a:t>거기에 충만한 것과 세계와 그 가운데에 사는 자들은 다 여호와의 </a:t>
            </a:r>
            <a:r>
              <a:rPr lang="ko-KR" altLang="en-US" sz="3200" b="1" dirty="0" smtClean="0"/>
              <a:t>것이로다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딤전 </a:t>
            </a:r>
            <a:r>
              <a:rPr lang="en-US" altLang="ko-KR" sz="3200" b="1" dirty="0"/>
              <a:t>6:7)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세상에 아무 것도 가지고 온 것이 없으매 또한 아무 것도 가지고 가지 못하리니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딤전 </a:t>
            </a:r>
            <a:r>
              <a:rPr lang="en-US" altLang="ko-KR" sz="3200" b="1" dirty="0"/>
              <a:t>6:8)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먹을 것과 입을 것이 있은즉 족한 줄로 알 것이니라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1816377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말 </a:t>
            </a:r>
            <a:r>
              <a:rPr lang="en-US" altLang="ko-KR" sz="3200" b="1" dirty="0"/>
              <a:t>3:8)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사람이 </a:t>
            </a:r>
            <a:r>
              <a:rPr lang="ko-KR" altLang="en-US" sz="3200" b="1" dirty="0"/>
              <a:t>어찌 하나님의 것을 도둑질하겠느냐 그러나 너희는 나의 것을 도둑질하고도 말하기를 우리가 어떻게 주의 것을 도둑질하였나이까 하는도다 이는 곧 십일조와 봉헌물이라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말 </a:t>
            </a:r>
            <a:r>
              <a:rPr lang="en-US" altLang="ko-KR" sz="3200" b="1" dirty="0"/>
              <a:t>3:9)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 </a:t>
            </a:r>
            <a:r>
              <a:rPr lang="ko-KR" altLang="en-US" sz="3200" b="1" dirty="0"/>
              <a:t>곧 온 나라가 나의 것을 도둑질하였으므로 너희가 저주를 받았느니라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8533736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말 </a:t>
            </a:r>
            <a:r>
              <a:rPr lang="en-US" altLang="ko-KR" sz="3200" b="1" dirty="0"/>
              <a:t>3:10)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만군의 </a:t>
            </a:r>
            <a:r>
              <a:rPr lang="ko-KR" altLang="en-US" sz="3200" b="1" dirty="0"/>
              <a:t>여호와가 이르노라 너희의 온전한 십일조를 창고에 들여 나의 집에 양식이 있게 하고 그것으로 나를 시험하여 내가 하늘 문을 열고 너희에게 복을 쌓을 곳이 없도록 붓지 아니하나 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말 </a:t>
            </a:r>
            <a:r>
              <a:rPr lang="en-US" altLang="ko-KR" sz="3200" b="1" dirty="0"/>
              <a:t>3:11)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만군의 </a:t>
            </a:r>
            <a:r>
              <a:rPr lang="ko-KR" altLang="en-US" sz="3200" b="1" dirty="0"/>
              <a:t>여호와가 이르노라 내가 너희를 위하여 </a:t>
            </a:r>
            <a:r>
              <a:rPr lang="en-US" altLang="ko-KR" sz="3200" b="1" dirty="0"/>
              <a:t>1)</a:t>
            </a:r>
            <a:r>
              <a:rPr lang="ko-KR" altLang="en-US" sz="3200" b="1" dirty="0"/>
              <a:t>메뚜기를 금하여 너희 토지 소산을 먹어 없애지 못하게 하며 너희 밭의 포도나무 열매가 기한 전에 떨어지지 않게 하리니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8525380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 smtClean="0"/>
              <a:t>말 </a:t>
            </a:r>
            <a:r>
              <a:rPr lang="en-US" altLang="ko-KR" sz="3200" b="1" dirty="0"/>
              <a:t>3:12)	</a:t>
            </a:r>
            <a:br>
              <a:rPr lang="en-US" altLang="ko-KR" sz="3200" b="1" dirty="0"/>
            </a:br>
            <a:r>
              <a:rPr lang="ko-KR" altLang="en-US" sz="3200" b="1" dirty="0"/>
              <a:t>너희 땅이 아름다워지므로 모든 이방인들이 너희를 복되다 하리라 만군의 여호와의 말이니라 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3183615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신 </a:t>
            </a:r>
            <a:r>
              <a:rPr lang="en-US" altLang="ko-KR" sz="3200" b="1" dirty="0"/>
              <a:t>23:18)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창기가 </a:t>
            </a:r>
            <a:r>
              <a:rPr lang="ko-KR" altLang="en-US" sz="3200" b="1" dirty="0"/>
              <a:t>번 돈과 개 같은 자의 소득은 어떤 서원하는 일로든지 네 하나님 여호와의 전에 가져오지 말라 이 둘은 다 네 하나님 여호와께 가증한 것임이니라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1:11)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여호와께서 </a:t>
            </a:r>
            <a:r>
              <a:rPr lang="ko-KR" altLang="en-US" sz="3200" b="1" dirty="0"/>
              <a:t>말씀하시되 너희의 무수한 제물이 내게 무엇이 유익하뇨 나는 숫양의 번제와 살진 짐승의 기름에 배불렀고 나는 수송아지나 어린 양이나 숫염소의 피를 기뻐하지 아니하노라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1:12)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너희가 </a:t>
            </a:r>
            <a:r>
              <a:rPr lang="ko-KR" altLang="en-US" sz="3200" b="1" dirty="0"/>
              <a:t>내 앞에 보이러 오니 이것을 누가 너희에게 요구하였느냐 내 마당만 밟을 뿐이니라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398805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23:23)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화 </a:t>
            </a:r>
            <a:r>
              <a:rPr lang="ko-KR" altLang="en-US" sz="3200" b="1" dirty="0"/>
              <a:t>있을진저 외식하는 서기관들과 바리새인들이여 너희가 박하와 회향과 근채의 십일조는 드리되 율법의 더 중한 바 정의와 긍휼과 믿음은 버렸도다 그러나 이것도 행하고 저것도 버리지 말아야 할지니라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고후 </a:t>
            </a:r>
            <a:r>
              <a:rPr lang="en-US" altLang="ko-KR" sz="3200" b="1" dirty="0"/>
              <a:t>9:7)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각각 </a:t>
            </a:r>
            <a:r>
              <a:rPr lang="ko-KR" altLang="en-US" sz="3200" b="1" dirty="0"/>
              <a:t>그 마음에 정한 대로 할 것이요 인색함으로나 억지로 하지 말지니 하나님은 즐겨 내는 자를 사랑하시느니라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3406383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딤전 </a:t>
            </a:r>
            <a:r>
              <a:rPr lang="en-US" altLang="ko-KR" sz="3200" b="1" dirty="0"/>
              <a:t>6:10)		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돈을 </a:t>
            </a:r>
            <a:r>
              <a:rPr lang="ko-KR" altLang="en-US" sz="3200" b="1" dirty="0"/>
              <a:t>사랑함이 일만 악의 뿌리가 되나니 이것을 탐내는 자들은 미혹을 받아 믿음에서 떠나 많은 근심으로써 자기를 찔렀도다</a:t>
            </a:r>
            <a:br>
              <a:rPr lang="ko-KR" altLang="en-US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6:24)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한 </a:t>
            </a:r>
            <a:r>
              <a:rPr lang="ko-KR" altLang="en-US" sz="3200" b="1" dirty="0"/>
              <a:t>사람이 두 주인을 섬기지 못할 것이니 혹 이를 미워하고 저를 사랑하거나 혹 이를 중히 여기고 저를 경히 여김이라 너희가 하나님과 재물을 겸하여 섬기지 못하느니라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0537120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6:19)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너희를 </a:t>
            </a:r>
            <a:r>
              <a:rPr lang="ko-KR" altLang="en-US" sz="3200" b="1" dirty="0"/>
              <a:t>위하여 보물을 땅에 쌓아 두지 말라 거기는 좀과 동록이 해하며 도둑이 구멍을 뚫고 도둑질하느니라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오직 </a:t>
            </a:r>
            <a:r>
              <a:rPr lang="ko-KR" altLang="en-US" sz="3200" b="1" dirty="0"/>
              <a:t>너희를 위하여 보물을 하늘에 쌓아 두라 거기는 좀이나 동록이 해하지 못하며 도둑이 구멍을 뚫지도 못하고 도둑질도 못하느니라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마 </a:t>
            </a:r>
            <a:r>
              <a:rPr lang="en-US" altLang="ko-KR" sz="3200" b="1" dirty="0"/>
              <a:t>6:21)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네 </a:t>
            </a:r>
            <a:r>
              <a:rPr lang="ko-KR" altLang="en-US" sz="3200" b="1" dirty="0"/>
              <a:t>보물 있는 그 곳에는 네 마음도 있느니라</a:t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826554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79942" y="2540059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400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 D7              G               D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G   D7     G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122381" y="3517639"/>
            <a:ext cx="69056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life, and let it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Consecrated, Lord, to Thee.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days;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ceaseless praise.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0" y="-238844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sz="7200" dirty="0" smtClean="0"/>
              <a:t/>
            </a:r>
            <a:br>
              <a:rPr lang="en-US" altLang="ko-KR" sz="7200" dirty="0" smtClean="0"/>
            </a:br>
            <a:r>
              <a:rPr lang="ko-KR" altLang="en-US" sz="7200" b="1" dirty="0">
                <a:solidFill>
                  <a:schemeClr val="accent6"/>
                </a:solidFill>
              </a:rPr>
              <a:t>연보에 관하여</a:t>
            </a:r>
            <a:r>
              <a:rPr lang="en-US" sz="7200" b="1" dirty="0">
                <a:solidFill>
                  <a:schemeClr val="accent6"/>
                </a:solidFill>
              </a:rPr>
              <a:t/>
            </a:r>
            <a:br>
              <a:rPr lang="en-US" sz="7200" b="1" dirty="0">
                <a:solidFill>
                  <a:schemeClr val="accent6"/>
                </a:solidFill>
              </a:rPr>
            </a:br>
            <a:endParaRPr lang="en-US" sz="72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95271" y="2540000"/>
            <a:ext cx="184731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3667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591594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711979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Bb                       F         C7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591469" y="3517636"/>
            <a:ext cx="592137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life, my love I give to Thee,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Thou lamb of God, who died for me;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may I ever faithful be,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Saviour and my God!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2471209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532063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F7         Bb                       F        C7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780646" y="3517636"/>
            <a:ext cx="56118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live for Him who died for me;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How happy then my soul shall be!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live for Him Who died for me,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Saviour and my God!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591594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2711979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Bb                      F          C7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451240" y="3517636"/>
            <a:ext cx="627856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now believe Thou dost receive,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Thou hast died that I may live;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now hence forth I’ll trust in Thee,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Saviour and my God!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2471209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2532063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F7         Bb                       F        C7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780646" y="3517636"/>
            <a:ext cx="56118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live for Him who died for me;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How happy then my soul shall be!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live for Him Who died for me,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Saviour and my God!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2591594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39652" name="Rectangle 4"/>
          <p:cNvSpPr>
            <a:spLocks noChangeArrowheads="1"/>
          </p:cNvSpPr>
          <p:nvPr/>
        </p:nvSpPr>
        <p:spPr bwMode="auto">
          <a:xfrm>
            <a:off x="2711979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Bb                      F          C7          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39653" name="WordArt 5"/>
          <p:cNvSpPr>
            <a:spLocks noChangeArrowheads="1" noChangeShapeType="1" noTextEdit="1"/>
          </p:cNvSpPr>
          <p:nvPr/>
        </p:nvSpPr>
        <p:spPr bwMode="auto">
          <a:xfrm>
            <a:off x="1665553" y="3517636"/>
            <a:ext cx="5881688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Thou, who died on Calvary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To save my soul and make me free,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consecrate my life to Thee,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Saviour and my God!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G               D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116024" y="3517639"/>
            <a:ext cx="6943725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hands, and let them move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At the impulse of Thy love.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feet,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Swift and beautiful for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5" name="Rectangle 3"/>
          <p:cNvSpPr>
            <a:spLocks noChangeArrowheads="1"/>
          </p:cNvSpPr>
          <p:nvPr/>
        </p:nvSpPr>
        <p:spPr bwMode="auto">
          <a:xfrm>
            <a:off x="2471209" y="697178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                                                                 C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40676" name="Rectangle 4"/>
          <p:cNvSpPr>
            <a:spLocks noChangeArrowheads="1"/>
          </p:cNvSpPr>
          <p:nvPr/>
        </p:nvSpPr>
        <p:spPr bwMode="auto">
          <a:xfrm>
            <a:off x="2471209" y="1957917"/>
            <a:ext cx="108082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F        F7         Bb                    F        C7            F     Bb    F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40678" name="WordArt 6"/>
          <p:cNvSpPr>
            <a:spLocks noChangeArrowheads="1" noChangeShapeType="1" noTextEdit="1"/>
          </p:cNvSpPr>
          <p:nvPr/>
        </p:nvSpPr>
        <p:spPr bwMode="auto">
          <a:xfrm>
            <a:off x="1780646" y="3517636"/>
            <a:ext cx="56118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live for Him who died for me;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How happy then my soul shall be!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I’ll live for Him Who died for me,</a:t>
            </a:r>
          </a:p>
          <a:p>
            <a:pPr algn="ctr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Saviour and my God! Amen.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 Am              G   D7     G</a:t>
            </a: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960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voice, and let me sing,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Always, only, for my King.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lips, and let them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Filled with messages from Thee.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1331918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       D7         G                 Am              G   D7     G</a:t>
            </a: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187450" y="3517639"/>
            <a:ext cx="68008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silver and my gold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Not a mite would I withhold.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intellect, and use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Every pow’r as Thou shalt choose.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1619250" y="697178"/>
            <a:ext cx="12969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  D         D7         G                D7               G               D</a:t>
            </a:r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258916" y="1957919"/>
            <a:ext cx="12969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600" b="1" smtClean="0">
                <a:solidFill>
                  <a:srgbClr val="000000"/>
                </a:solidFill>
                <a:ea typeface="HY견고딕" pitchFamily="18" charset="-127"/>
              </a:rPr>
              <a:t>G         D                D7       G              Am            G  D7    G    C     G</a:t>
            </a:r>
          </a:p>
        </p:txBody>
      </p:sp>
      <p:sp>
        <p:nvSpPr>
          <p:cNvPr id="502789" name="WordArt 5"/>
          <p:cNvSpPr>
            <a:spLocks noChangeArrowheads="1" noChangeShapeType="1" noTextEdit="1"/>
          </p:cNvSpPr>
          <p:nvPr/>
        </p:nvSpPr>
        <p:spPr bwMode="auto">
          <a:xfrm>
            <a:off x="1349375" y="3517639"/>
            <a:ext cx="6457950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 moments and my days.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Let them flow in endless praise.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Take myself, and I will be</a:t>
            </a:r>
          </a:p>
          <a:p>
            <a:pPr algn="ctr"/>
            <a:r>
              <a:rPr lang="en-US" sz="32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/>
                <a:ea typeface="HY견고딕" pitchFamily="18" charset="-127"/>
              </a:rPr>
              <a:t>Ever, only, all for Thee. Amen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536671</TotalTime>
  <Words>616</Words>
  <Application>Microsoft Office PowerPoint</Application>
  <PresentationFormat>On-screen Show (16:10)</PresentationFormat>
  <Paragraphs>154</Paragraphs>
  <Slides>57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43</vt:i4>
      </vt:variant>
      <vt:variant>
        <vt:lpstr>Slide Titles</vt:lpstr>
      </vt:variant>
      <vt:variant>
        <vt:i4>57</vt:i4>
      </vt:variant>
    </vt:vector>
  </HeadingPairs>
  <TitlesOfParts>
    <vt:vector size="112" baseType="lpstr">
      <vt:lpstr>BatangChe</vt:lpstr>
      <vt:lpstr>Gulim</vt:lpstr>
      <vt:lpstr>Gulim</vt:lpstr>
      <vt:lpstr>HY견고딕</vt:lpstr>
      <vt:lpstr>HY견고딕</vt:lpstr>
      <vt:lpstr>Malgun Gothic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16_기본 디자인</vt:lpstr>
      <vt:lpstr>17_기본 디자인</vt:lpstr>
      <vt:lpstr>18_기본 디자인</vt:lpstr>
      <vt:lpstr>23_기본 디자인</vt:lpstr>
      <vt:lpstr>29_기본 디자인</vt:lpstr>
      <vt:lpstr>Office 테마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기본 디자인</vt:lpstr>
      <vt:lpstr>4_기본 디자인</vt:lpstr>
      <vt:lpstr>5_기본 디자인</vt:lpstr>
      <vt:lpstr>6_기본 디자인</vt:lpstr>
      <vt:lpstr>7_기본 디자인</vt:lpstr>
      <vt:lpstr>8_기본 디자인</vt:lpstr>
      <vt:lpstr>9_기본 디자인</vt:lpstr>
      <vt:lpstr>10_기본 디자인</vt:lpstr>
      <vt:lpstr>11_기본 디자인</vt:lpstr>
      <vt:lpstr>12_기본 디자인</vt:lpstr>
      <vt:lpstr>13_기본 디자인</vt:lpstr>
      <vt:lpstr>14_기본 디자인</vt:lpstr>
      <vt:lpstr>15_기본 디자인</vt:lpstr>
      <vt:lpstr>19_기본 디자인</vt:lpstr>
      <vt:lpstr>20_기본 디자인</vt:lpstr>
      <vt:lpstr>21_기본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(고후 8:13)  이는 다른 사람들은 평안하게 하고 너희는 곤고하게 하려는 것이 아니요 균등하게 하려 함이니 (고후 8:14)  이제 너희의 넉넉한 것으로 그들의 부족한 것을 보충함은 후에 그들의 넉넉한 것으로 너희의 부족한 것을 보충하여 균등하게 하려 함이라 </vt:lpstr>
      <vt:lpstr>   (고후 9:6)  이것이 곧 적게 심는 자는 적게 거두고 많이 심는 자는 많이 거둔다 하는 말이로다  (고후 9:7)  각각 그 마음에 정한 대로 할 것이요 인색함으로나 억지로 하지 말지니 하나님은 즐겨 내는 자를 사랑하시느니라 (고후 9:8)  하나님이 능히 모든 은혜를 너희에게 넘치게 하시나니 이는 너희로 모든 일에 항상 모든 것이 넉넉하여 모든 착한 일을 넘치게 하게 하려 하심이라  </vt:lpstr>
      <vt:lpstr>(고후 9:9)  기록된 바 그가 흩어 가난한 자들에게 주었으니 그의 의가 영원토록 있느니라 함과 같으니라 (고후 9:10)  심는 자에게 씨와 먹을 양식을 주시는 이가 너희 심을 것을 주사 풍성하게 하시고 너희 의의 열매를 더하게 하시리니 (고후 9:11)  너희가 모든 일에 넉넉하여 너그럽게 연보를 함은 그들이 우리로 말미암아 하나님께 감사하게 하는 것이라 </vt:lpstr>
      <vt:lpstr>  (롬 15:25)  그러나 이제는 내가 성도를 섬기는 일로 예루살렘에 가노니  (롬 15:26)  이는 마게도냐와 아가야 사람들이 예루살렘 성도 중 가난한 자들을 위하여 기쁘게 얼마를 연보하였음이라 (롬 15:27)  저희가 기뻐서 하였거니와 또한 저희는 그들에게 빚진 자니 만일 이방인들이 그들의 영적인 것을 나눠 가졌으면 육적인 것으로 그들을 섬기는 것이 마땅하니라 </vt:lpstr>
      <vt:lpstr>(고전 9:11)  우리가 너희에게 신령한 것을 뿌렸은즉 너희의 육적인 것을 거두기로 과하다 하겠느냐 </vt:lpstr>
      <vt:lpstr>(시 24:1)  땅과 거기에 충만한 것과 세계와 그 가운데에 사는 자들은 다 여호와의 것이로다  (딤전 6:7)  우리가 세상에 아무 것도 가지고 온 것이 없으매 또한 아무 것도 가지고 가지 못하리니 (딤전 6:8)  우리가 먹을 것과 입을 것이 있은즉 족한 줄로 알 것이니라 </vt:lpstr>
      <vt:lpstr>(말 3:8)  사람이 어찌 하나님의 것을 도둑질하겠느냐 그러나 너희는 나의 것을 도둑질하고도 말하기를 우리가 어떻게 주의 것을 도둑질하였나이까 하는도다 이는 곧 십일조와 봉헌물이라 (말 3:9)  너희 곧 온 나라가 나의 것을 도둑질하였으므로 너희가 저주를 받았느니라 </vt:lpstr>
      <vt:lpstr>  (말 3:10)  만군의 여호와가 이르노라 너희의 온전한 십일조를 창고에 들여 나의 집에 양식이 있게 하고 그것으로 나를 시험하여 내가 하늘 문을 열고 너희에게 복을 쌓을 곳이 없도록 붓지 아니하나 보라 (말 3:11)  만군의 여호와가 이르노라 내가 너희를 위하여 1)메뚜기를 금하여 너희 토지 소산을 먹어 없애지 못하게 하며 너희 밭의 포도나무 열매가 기한 전에 떨어지지 않게 하리니 </vt:lpstr>
      <vt:lpstr>(말 3:12)  너희 땅이 아름다워지므로 모든 이방인들이 너희를 복되다 하리라 만군의 여호와의 말이니라  </vt:lpstr>
      <vt:lpstr>  (신 23:18)  창기가 번 돈과 개 같은 자의 소득은 어떤 서원하는 일로든지 네 하나님 여호와의 전에 가져오지 말라 이 둘은 다 네 하나님 여호와께 가증한 것임이니라 (사 1:11)  여호와께서 말씀하시되 너희의 무수한 제물이 내게 무엇이 유익하뇨 나는 숫양의 번제와 살진 짐승의 기름에 배불렀고 나는 수송아지나 어린 양이나 숫염소의 피를 기뻐하지 아니하노라  (사 1:12)  너희가 내 앞에 보이러 오니 이것을 누가 너희에게 요구하였느냐 내 마당만 밟을 뿐이니라 </vt:lpstr>
      <vt:lpstr>(마 23:23)  화 있을진저 외식하는 서기관들과 바리새인들이여 너희가 박하와 회향과 근채의 십일조는 드리되 율법의 더 중한 바 정의와 긍휼과 믿음은 버렸도다 그러나 이것도 행하고 저것도 버리지 말아야 할지니라 (고후 9:7)  각각 그 마음에 정한 대로 할 것이요 인색함으로나 억지로 하지 말지니 하나님은 즐겨 내는 자를 사랑하시느니라 </vt:lpstr>
      <vt:lpstr> (딤전 6:10)    돈을 사랑함이 일만 악의 뿌리가 되나니 이것을 탐내는 자들은 미혹을 받아 믿음에서 떠나 많은 근심으로써 자기를 찔렀도다 (마 6:24)  한 사람이 두 주인을 섬기지 못할 것이니 혹 이를 미워하고 저를 사랑하거나 혹 이를 중히 여기고 저를 경히 여김이라 너희가 하나님과 재물을 겸하여 섬기지 못하느니라 </vt:lpstr>
      <vt:lpstr>(마 6:19)  너희를 위하여 보물을 땅에 쌓아 두지 말라 거기는 좀과 동록이 해하며 도둑이 구멍을 뚫고 도둑질하느니라 (마 6:20)  오직 너희를 위하여 보물을 하늘에 쌓아 두라 거기는 좀이나 동록이 해하지 못하며 도둑이 구멍을 뚫지도 못하고 도둑질도 못하느니라 (마 6:21)  네 보물 있는 그 곳에는 네 마음도 있느니라 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연보에 관하여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Soonbae</cp:lastModifiedBy>
  <cp:revision>6082</cp:revision>
  <dcterms:created xsi:type="dcterms:W3CDTF">2008-11-11T01:40:04Z</dcterms:created>
  <dcterms:modified xsi:type="dcterms:W3CDTF">2017-02-05T09:28:58Z</dcterms:modified>
</cp:coreProperties>
</file>