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slideLayouts/slideLayout39.xml" ContentType="application/vnd.openxmlformats-officedocument.presentationml.slideLayout+xml"/>
  <Override PartName="/ppt/theme/theme16.xml" ContentType="application/vnd.openxmlformats-officedocument.theme+xml"/>
  <Override PartName="/ppt/slideLayouts/slideLayout40.xml" ContentType="application/vnd.openxmlformats-officedocument.presentationml.slideLayout+xml"/>
  <Override PartName="/ppt/theme/theme17.xml" ContentType="application/vnd.openxmlformats-officedocument.theme+xml"/>
  <Override PartName="/ppt/slideLayouts/slideLayout41.xml" ContentType="application/vnd.openxmlformats-officedocument.presentationml.slideLayout+xml"/>
  <Override PartName="/ppt/theme/theme18.xml" ContentType="application/vnd.openxmlformats-officedocument.theme+xml"/>
  <Override PartName="/ppt/slideLayouts/slideLayout42.xml" ContentType="application/vnd.openxmlformats-officedocument.presentationml.slideLayout+xml"/>
  <Override PartName="/ppt/theme/theme19.xml" ContentType="application/vnd.openxmlformats-officedocument.theme+xml"/>
  <Override PartName="/ppt/slideLayouts/slideLayout43.xml" ContentType="application/vnd.openxmlformats-officedocument.presentationml.slideLayout+xml"/>
  <Override PartName="/ppt/theme/theme20.xml" ContentType="application/vnd.openxmlformats-officedocument.theme+xml"/>
  <Override PartName="/ppt/slideLayouts/slideLayout44.xml" ContentType="application/vnd.openxmlformats-officedocument.presentationml.slideLayout+xml"/>
  <Override PartName="/ppt/theme/theme21.xml" ContentType="application/vnd.openxmlformats-officedocument.theme+xml"/>
  <Override PartName="/ppt/slideLayouts/slideLayout45.xml" ContentType="application/vnd.openxmlformats-officedocument.presentationml.slideLayout+xml"/>
  <Override PartName="/ppt/theme/theme22.xml" ContentType="application/vnd.openxmlformats-officedocument.theme+xml"/>
  <Override PartName="/ppt/slideLayouts/slideLayout46.xml" ContentType="application/vnd.openxmlformats-officedocument.presentationml.slideLayout+xml"/>
  <Override PartName="/ppt/theme/theme23.xml" ContentType="application/vnd.openxmlformats-officedocument.theme+xml"/>
  <Override PartName="/ppt/slideLayouts/slideLayout47.xml" ContentType="application/vnd.openxmlformats-officedocument.presentationml.slideLayout+xml"/>
  <Override PartName="/ppt/theme/theme24.xml" ContentType="application/vnd.openxmlformats-officedocument.theme+xml"/>
  <Override PartName="/ppt/slideLayouts/slideLayout48.xml" ContentType="application/vnd.openxmlformats-officedocument.presentationml.slideLayout+xml"/>
  <Override PartName="/ppt/theme/theme25.xml" ContentType="application/vnd.openxmlformats-officedocument.theme+xml"/>
  <Override PartName="/ppt/slideLayouts/slideLayout49.xml" ContentType="application/vnd.openxmlformats-officedocument.presentationml.slideLayout+xml"/>
  <Override PartName="/ppt/theme/theme26.xml" ContentType="application/vnd.openxmlformats-officedocument.theme+xml"/>
  <Override PartName="/ppt/slideLayouts/slideLayout50.xml" ContentType="application/vnd.openxmlformats-officedocument.presentationml.slideLayout+xml"/>
  <Override PartName="/ppt/theme/theme27.xml" ContentType="application/vnd.openxmlformats-officedocument.theme+xml"/>
  <Override PartName="/ppt/slideLayouts/slideLayout51.xml" ContentType="application/vnd.openxmlformats-officedocument.presentationml.slideLayout+xml"/>
  <Override PartName="/ppt/theme/theme28.xml" ContentType="application/vnd.openxmlformats-officedocument.theme+xml"/>
  <Override PartName="/ppt/slideLayouts/slideLayout52.xml" ContentType="application/vnd.openxmlformats-officedocument.presentationml.slideLayout+xml"/>
  <Override PartName="/ppt/theme/theme29.xml" ContentType="application/vnd.openxmlformats-officedocument.theme+xml"/>
  <Override PartName="/ppt/slideLayouts/slideLayout53.xml" ContentType="application/vnd.openxmlformats-officedocument.presentationml.slideLayout+xml"/>
  <Override PartName="/ppt/theme/theme30.xml" ContentType="application/vnd.openxmlformats-officedocument.theme+xml"/>
  <Override PartName="/ppt/slideLayouts/slideLayout54.xml" ContentType="application/vnd.openxmlformats-officedocument.presentationml.slideLayout+xml"/>
  <Override PartName="/ppt/theme/theme31.xml" ContentType="application/vnd.openxmlformats-officedocument.theme+xml"/>
  <Override PartName="/ppt/slideLayouts/slideLayout55.xml" ContentType="application/vnd.openxmlformats-officedocument.presentationml.slideLayout+xml"/>
  <Override PartName="/ppt/theme/theme32.xml" ContentType="application/vnd.openxmlformats-officedocument.theme+xml"/>
  <Override PartName="/ppt/slideLayouts/slideLayout56.xml" ContentType="application/vnd.openxmlformats-officedocument.presentationml.slideLayout+xml"/>
  <Override PartName="/ppt/theme/theme33.xml" ContentType="application/vnd.openxmlformats-officedocument.theme+xml"/>
  <Override PartName="/ppt/slideLayouts/slideLayout57.xml" ContentType="application/vnd.openxmlformats-officedocument.presentationml.slideLayout+xml"/>
  <Override PartName="/ppt/theme/theme34.xml" ContentType="application/vnd.openxmlformats-officedocument.theme+xml"/>
  <Override PartName="/ppt/slideLayouts/slideLayout58.xml" ContentType="application/vnd.openxmlformats-officedocument.presentationml.slideLayout+xml"/>
  <Override PartName="/ppt/theme/theme35.xml" ContentType="application/vnd.openxmlformats-officedocument.theme+xml"/>
  <Override PartName="/ppt/slideLayouts/slideLayout59.xml" ContentType="application/vnd.openxmlformats-officedocument.presentationml.slideLayout+xml"/>
  <Override PartName="/ppt/theme/theme36.xml" ContentType="application/vnd.openxmlformats-officedocument.theme+xml"/>
  <Override PartName="/ppt/slideLayouts/slideLayout60.xml" ContentType="application/vnd.openxmlformats-officedocument.presentationml.slideLayout+xml"/>
  <Override PartName="/ppt/theme/theme37.xml" ContentType="application/vnd.openxmlformats-officedocument.theme+xml"/>
  <Override PartName="/ppt/slideLayouts/slideLayout61.xml" ContentType="application/vnd.openxmlformats-officedocument.presentationml.slideLayout+xml"/>
  <Override PartName="/ppt/theme/theme38.xml" ContentType="application/vnd.openxmlformats-officedocument.theme+xml"/>
  <Override PartName="/ppt/slideLayouts/slideLayout62.xml" ContentType="application/vnd.openxmlformats-officedocument.presentationml.slideLayout+xml"/>
  <Override PartName="/ppt/theme/theme39.xml" ContentType="application/vnd.openxmlformats-officedocument.theme+xml"/>
  <Override PartName="/ppt/slideLayouts/slideLayout63.xml" ContentType="application/vnd.openxmlformats-officedocument.presentationml.slideLayout+xml"/>
  <Override PartName="/ppt/theme/theme40.xml" ContentType="application/vnd.openxmlformats-officedocument.theme+xml"/>
  <Override PartName="/ppt/slideLayouts/slideLayout64.xml" ContentType="application/vnd.openxmlformats-officedocument.presentationml.slideLayout+xml"/>
  <Override PartName="/ppt/theme/theme41.xml" ContentType="application/vnd.openxmlformats-officedocument.theme+xml"/>
  <Override PartName="/ppt/slideLayouts/slideLayout65.xml" ContentType="application/vnd.openxmlformats-officedocument.presentationml.slideLayout+xml"/>
  <Override PartName="/ppt/theme/theme42.xml" ContentType="application/vnd.openxmlformats-officedocument.theme+xml"/>
  <Override PartName="/ppt/slideLayouts/slideLayout66.xml" ContentType="application/vnd.openxmlformats-officedocument.presentationml.slideLayout+xml"/>
  <Override PartName="/ppt/theme/theme43.xml" ContentType="application/vnd.openxmlformats-officedocument.theme+xml"/>
  <Override PartName="/ppt/slideLayouts/slideLayout67.xml" ContentType="application/vnd.openxmlformats-officedocument.presentationml.slideLayout+xml"/>
  <Override PartName="/ppt/theme/theme44.xml" ContentType="application/vnd.openxmlformats-officedocument.theme+xml"/>
  <Override PartName="/ppt/slideLayouts/slideLayout68.xml" ContentType="application/vnd.openxmlformats-officedocument.presentationml.slideLayout+xml"/>
  <Override PartName="/ppt/theme/theme45.xml" ContentType="application/vnd.openxmlformats-officedocument.theme+xml"/>
  <Override PartName="/ppt/slideLayouts/slideLayout69.xml" ContentType="application/vnd.openxmlformats-officedocument.presentationml.slideLayout+xml"/>
  <Override PartName="/ppt/theme/theme46.xml" ContentType="application/vnd.openxmlformats-officedocument.theme+xml"/>
  <Override PartName="/ppt/slideLayouts/slideLayout70.xml" ContentType="application/vnd.openxmlformats-officedocument.presentationml.slideLayout+xml"/>
  <Override PartName="/ppt/theme/theme47.xml" ContentType="application/vnd.openxmlformats-officedocument.theme+xml"/>
  <Override PartName="/ppt/slideLayouts/slideLayout71.xml" ContentType="application/vnd.openxmlformats-officedocument.presentationml.slideLayout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2">
  <p:sldMasterIdLst>
    <p:sldMasterId id="2147483650" r:id="rId1"/>
    <p:sldMasterId id="2147487730" r:id="rId2"/>
    <p:sldMasterId id="2147487877" r:id="rId3"/>
    <p:sldMasterId id="2147488023" r:id="rId4"/>
    <p:sldMasterId id="2147488283" r:id="rId5"/>
    <p:sldMasterId id="2147489967" r:id="rId6"/>
    <p:sldMasterId id="2147489969" r:id="rId7"/>
    <p:sldMasterId id="2147489971" r:id="rId8"/>
    <p:sldMasterId id="2147489973" r:id="rId9"/>
    <p:sldMasterId id="2147489975" r:id="rId10"/>
    <p:sldMasterId id="2147489977" r:id="rId11"/>
    <p:sldMasterId id="2147489979" r:id="rId12"/>
    <p:sldMasterId id="2147489981" r:id="rId13"/>
    <p:sldMasterId id="2147489983" r:id="rId14"/>
    <p:sldMasterId id="2147489985" r:id="rId15"/>
    <p:sldMasterId id="2147491561" r:id="rId16"/>
    <p:sldMasterId id="2147491563" r:id="rId17"/>
    <p:sldMasterId id="2147491565" r:id="rId18"/>
    <p:sldMasterId id="2147491567" r:id="rId19"/>
    <p:sldMasterId id="2147491569" r:id="rId20"/>
    <p:sldMasterId id="2147492900" r:id="rId21"/>
    <p:sldMasterId id="2147492902" r:id="rId22"/>
    <p:sldMasterId id="2147492904" r:id="rId23"/>
    <p:sldMasterId id="2147492906" r:id="rId24"/>
    <p:sldMasterId id="2147492908" r:id="rId25"/>
    <p:sldMasterId id="2147492910" r:id="rId26"/>
    <p:sldMasterId id="2147492912" r:id="rId27"/>
    <p:sldMasterId id="2147493368" r:id="rId28"/>
    <p:sldMasterId id="2147493457" r:id="rId29"/>
    <p:sldMasterId id="2147493459" r:id="rId30"/>
    <p:sldMasterId id="2147493461" r:id="rId31"/>
    <p:sldMasterId id="2147493463" r:id="rId32"/>
    <p:sldMasterId id="2147493465" r:id="rId33"/>
    <p:sldMasterId id="2147493467" r:id="rId34"/>
    <p:sldMasterId id="2147493469" r:id="rId35"/>
    <p:sldMasterId id="2147493471" r:id="rId36"/>
    <p:sldMasterId id="2147493473" r:id="rId37"/>
    <p:sldMasterId id="2147493475" r:id="rId38"/>
    <p:sldMasterId id="2147493477" r:id="rId39"/>
    <p:sldMasterId id="2147493479" r:id="rId40"/>
    <p:sldMasterId id="2147493481" r:id="rId41"/>
    <p:sldMasterId id="2147493483" r:id="rId42"/>
    <p:sldMasterId id="2147493485" r:id="rId43"/>
    <p:sldMasterId id="2147493487" r:id="rId44"/>
    <p:sldMasterId id="2147493489" r:id="rId45"/>
    <p:sldMasterId id="2147493491" r:id="rId46"/>
    <p:sldMasterId id="2147493493" r:id="rId47"/>
    <p:sldMasterId id="2147493495" r:id="rId48"/>
  </p:sldMasterIdLst>
  <p:notesMasterIdLst>
    <p:notesMasterId r:id="rId104"/>
  </p:notesMasterIdLst>
  <p:handoutMasterIdLst>
    <p:handoutMasterId r:id="rId105"/>
  </p:handoutMasterIdLst>
  <p:sldIdLst>
    <p:sldId id="4577" r:id="rId49"/>
    <p:sldId id="4578" r:id="rId50"/>
    <p:sldId id="4595" r:id="rId51"/>
    <p:sldId id="6817" r:id="rId52"/>
    <p:sldId id="6818" r:id="rId53"/>
    <p:sldId id="6819" r:id="rId54"/>
    <p:sldId id="6820" r:id="rId55"/>
    <p:sldId id="6821" r:id="rId56"/>
    <p:sldId id="4624" r:id="rId57"/>
    <p:sldId id="7641" r:id="rId58"/>
    <p:sldId id="7642" r:id="rId59"/>
    <p:sldId id="7643" r:id="rId60"/>
    <p:sldId id="7644" r:id="rId61"/>
    <p:sldId id="7645" r:id="rId62"/>
    <p:sldId id="7646" r:id="rId63"/>
    <p:sldId id="7647" r:id="rId64"/>
    <p:sldId id="4060" r:id="rId65"/>
    <p:sldId id="4245" r:id="rId66"/>
    <p:sldId id="7722" r:id="rId67"/>
    <p:sldId id="7723" r:id="rId68"/>
    <p:sldId id="7724" r:id="rId69"/>
    <p:sldId id="7661" r:id="rId70"/>
    <p:sldId id="7864" r:id="rId71"/>
    <p:sldId id="7866" r:id="rId72"/>
    <p:sldId id="7865" r:id="rId73"/>
    <p:sldId id="7867" r:id="rId74"/>
    <p:sldId id="4599" r:id="rId75"/>
    <p:sldId id="7975" r:id="rId76"/>
    <p:sldId id="7976" r:id="rId77"/>
    <p:sldId id="7977" r:id="rId78"/>
    <p:sldId id="7978" r:id="rId79"/>
    <p:sldId id="7979" r:id="rId80"/>
    <p:sldId id="7980" r:id="rId81"/>
    <p:sldId id="7981" r:id="rId82"/>
    <p:sldId id="7982" r:id="rId83"/>
    <p:sldId id="7983" r:id="rId84"/>
    <p:sldId id="7984" r:id="rId85"/>
    <p:sldId id="7985" r:id="rId86"/>
    <p:sldId id="7986" r:id="rId87"/>
    <p:sldId id="4635" r:id="rId88"/>
    <p:sldId id="7987" r:id="rId89"/>
    <p:sldId id="7988" r:id="rId90"/>
    <p:sldId id="7989" r:id="rId91"/>
    <p:sldId id="7990" r:id="rId92"/>
    <p:sldId id="7991" r:id="rId93"/>
    <p:sldId id="7992" r:id="rId94"/>
    <p:sldId id="7993" r:id="rId95"/>
    <p:sldId id="7994" r:id="rId96"/>
    <p:sldId id="7931" r:id="rId97"/>
    <p:sldId id="4638" r:id="rId98"/>
    <p:sldId id="4830" r:id="rId99"/>
    <p:sldId id="4602" r:id="rId100"/>
    <p:sldId id="4603" r:id="rId101"/>
    <p:sldId id="4604" r:id="rId102"/>
    <p:sldId id="4827" r:id="rId103"/>
  </p:sldIdLst>
  <p:sldSz cx="9144000" cy="5715000" type="screen16x10"/>
  <p:notesSz cx="6858000" cy="9144000"/>
  <p:photoAlbum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590727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118145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77218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2362908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953633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3544360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4135085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4725814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33"/>
    <a:srgbClr val="333399"/>
    <a:srgbClr val="0000CC"/>
    <a:srgbClr val="FF0000"/>
    <a:srgbClr val="3333CC"/>
    <a:srgbClr val="9900CC"/>
    <a:srgbClr val="3333FF"/>
    <a:srgbClr val="FFFF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92" autoAdjust="0"/>
    <p:restoredTop sz="95214" autoAdjust="0"/>
  </p:normalViewPr>
  <p:slideViewPr>
    <p:cSldViewPr>
      <p:cViewPr varScale="1">
        <p:scale>
          <a:sx n="41" d="100"/>
          <a:sy n="41" d="100"/>
        </p:scale>
        <p:origin x="42" y="103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276" y="7857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1444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" Target="slides/slide15.xml"/><Relationship Id="rId68" Type="http://schemas.openxmlformats.org/officeDocument/2006/relationships/slide" Target="slides/slide20.xml"/><Relationship Id="rId84" Type="http://schemas.openxmlformats.org/officeDocument/2006/relationships/slide" Target="slides/slide36.xml"/><Relationship Id="rId89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07" Type="http://schemas.openxmlformats.org/officeDocument/2006/relationships/viewProps" Target="viewProps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5.xml"/><Relationship Id="rId58" Type="http://schemas.openxmlformats.org/officeDocument/2006/relationships/slide" Target="slides/slide10.xml"/><Relationship Id="rId66" Type="http://schemas.openxmlformats.org/officeDocument/2006/relationships/slide" Target="slides/slide18.xml"/><Relationship Id="rId74" Type="http://schemas.openxmlformats.org/officeDocument/2006/relationships/slide" Target="slides/slide26.xml"/><Relationship Id="rId79" Type="http://schemas.openxmlformats.org/officeDocument/2006/relationships/slide" Target="slides/slide31.xml"/><Relationship Id="rId87" Type="http://schemas.openxmlformats.org/officeDocument/2006/relationships/slide" Target="slides/slide39.xml"/><Relationship Id="rId102" Type="http://schemas.openxmlformats.org/officeDocument/2006/relationships/slide" Target="slides/slide54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13.xml"/><Relationship Id="rId82" Type="http://schemas.openxmlformats.org/officeDocument/2006/relationships/slide" Target="slides/slide34.xml"/><Relationship Id="rId90" Type="http://schemas.openxmlformats.org/officeDocument/2006/relationships/slide" Target="slides/slide42.xml"/><Relationship Id="rId95" Type="http://schemas.openxmlformats.org/officeDocument/2006/relationships/slide" Target="slides/slide47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8.xml"/><Relationship Id="rId64" Type="http://schemas.openxmlformats.org/officeDocument/2006/relationships/slide" Target="slides/slide16.xml"/><Relationship Id="rId69" Type="http://schemas.openxmlformats.org/officeDocument/2006/relationships/slide" Target="slides/slide21.xml"/><Relationship Id="rId77" Type="http://schemas.openxmlformats.org/officeDocument/2006/relationships/slide" Target="slides/slide29.xml"/><Relationship Id="rId100" Type="http://schemas.openxmlformats.org/officeDocument/2006/relationships/slide" Target="slides/slide52.xml"/><Relationship Id="rId105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.xml"/><Relationship Id="rId72" Type="http://schemas.openxmlformats.org/officeDocument/2006/relationships/slide" Target="slides/slide24.xml"/><Relationship Id="rId80" Type="http://schemas.openxmlformats.org/officeDocument/2006/relationships/slide" Target="slides/slide32.xml"/><Relationship Id="rId85" Type="http://schemas.openxmlformats.org/officeDocument/2006/relationships/slide" Target="slides/slide37.xml"/><Relationship Id="rId93" Type="http://schemas.openxmlformats.org/officeDocument/2006/relationships/slide" Target="slides/slide45.xml"/><Relationship Id="rId98" Type="http://schemas.openxmlformats.org/officeDocument/2006/relationships/slide" Target="slides/slide5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11.xml"/><Relationship Id="rId67" Type="http://schemas.openxmlformats.org/officeDocument/2006/relationships/slide" Target="slides/slide19.xml"/><Relationship Id="rId103" Type="http://schemas.openxmlformats.org/officeDocument/2006/relationships/slide" Target="slides/slide55.xml"/><Relationship Id="rId108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6.xml"/><Relationship Id="rId62" Type="http://schemas.openxmlformats.org/officeDocument/2006/relationships/slide" Target="slides/slide14.xml"/><Relationship Id="rId70" Type="http://schemas.openxmlformats.org/officeDocument/2006/relationships/slide" Target="slides/slide22.xml"/><Relationship Id="rId75" Type="http://schemas.openxmlformats.org/officeDocument/2006/relationships/slide" Target="slides/slide27.xml"/><Relationship Id="rId83" Type="http://schemas.openxmlformats.org/officeDocument/2006/relationships/slide" Target="slides/slide35.xml"/><Relationship Id="rId88" Type="http://schemas.openxmlformats.org/officeDocument/2006/relationships/slide" Target="slides/slide40.xml"/><Relationship Id="rId91" Type="http://schemas.openxmlformats.org/officeDocument/2006/relationships/slide" Target="slides/slide43.xml"/><Relationship Id="rId96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.xml"/><Relationship Id="rId57" Type="http://schemas.openxmlformats.org/officeDocument/2006/relationships/slide" Target="slides/slide9.xml"/><Relationship Id="rId10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4.xml"/><Relationship Id="rId60" Type="http://schemas.openxmlformats.org/officeDocument/2006/relationships/slide" Target="slides/slide12.xml"/><Relationship Id="rId65" Type="http://schemas.openxmlformats.org/officeDocument/2006/relationships/slide" Target="slides/slide17.xml"/><Relationship Id="rId73" Type="http://schemas.openxmlformats.org/officeDocument/2006/relationships/slide" Target="slides/slide25.xml"/><Relationship Id="rId78" Type="http://schemas.openxmlformats.org/officeDocument/2006/relationships/slide" Target="slides/slide30.xml"/><Relationship Id="rId81" Type="http://schemas.openxmlformats.org/officeDocument/2006/relationships/slide" Target="slides/slide33.xml"/><Relationship Id="rId86" Type="http://schemas.openxmlformats.org/officeDocument/2006/relationships/slide" Target="slides/slide38.xml"/><Relationship Id="rId94" Type="http://schemas.openxmlformats.org/officeDocument/2006/relationships/slide" Target="slides/slide46.xml"/><Relationship Id="rId99" Type="http://schemas.openxmlformats.org/officeDocument/2006/relationships/slide" Target="slides/slide51.xml"/><Relationship Id="rId101" Type="http://schemas.openxmlformats.org/officeDocument/2006/relationships/slide" Target="slides/slide5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tableStyles" Target="tableStyles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2.xml"/><Relationship Id="rId55" Type="http://schemas.openxmlformats.org/officeDocument/2006/relationships/slide" Target="slides/slide7.xml"/><Relationship Id="rId76" Type="http://schemas.openxmlformats.org/officeDocument/2006/relationships/slide" Target="slides/slide28.xml"/><Relationship Id="rId97" Type="http://schemas.openxmlformats.org/officeDocument/2006/relationships/slide" Target="slides/slide49.xml"/><Relationship Id="rId10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3.xml"/><Relationship Id="rId92" Type="http://schemas.openxmlformats.org/officeDocument/2006/relationships/slide" Target="slides/slide4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2E83A04-67DF-43CE-B28C-F74B783D844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1897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389032B-C7E8-4A00-88C8-EEC18C5A1C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420033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590727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1181452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772181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2362908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953633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44360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35085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25814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err="1" smtClean="0"/>
              <a:t>감사하는</a:t>
            </a:r>
            <a:r>
              <a:rPr lang="en-US" altLang="ko-KR" smtClean="0"/>
              <a:t>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9674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76661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40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5146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49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59689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55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42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0106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감사하는 교회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주일 예배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76DF5-42F1-4800-9A50-689EFAF20B30}" type="slidenum">
              <a:rPr lang="en-US" altLang="ko-KR" smtClean="0">
                <a:latin typeface="굴림" charset="-127"/>
                <a:ea typeface="굴림" charset="-127"/>
              </a:rPr>
              <a:pPr/>
              <a:t>17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688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00176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ko-KR" sz="105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018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dirty="0" err="1" smtClean="0">
                <a:latin typeface="굴림" charset="-127"/>
                <a:ea typeface="굴림" charset="-127"/>
              </a:rPr>
              <a:t>감사하는</a:t>
            </a:r>
            <a:r>
              <a:rPr lang="en-US" altLang="ko-KR" dirty="0" smtClean="0">
                <a:latin typeface="굴림" charset="-127"/>
                <a:ea typeface="굴림" charset="-127"/>
              </a:rPr>
              <a:t> </a:t>
            </a:r>
            <a:r>
              <a:rPr lang="en-US" altLang="ko-KR" dirty="0" err="1" smtClean="0">
                <a:latin typeface="굴림" charset="-127"/>
                <a:ea typeface="굴림" charset="-127"/>
              </a:rPr>
              <a:t>교회</a:t>
            </a:r>
            <a:endParaRPr lang="en-US" altLang="ko-KR" dirty="0" smtClean="0">
              <a:latin typeface="굴림" charset="-127"/>
              <a:ea typeface="굴림" charset="-127"/>
            </a:endParaRP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주일 예배</a:t>
            </a:r>
          </a:p>
        </p:txBody>
      </p:sp>
      <p:sp>
        <p:nvSpPr>
          <p:cNvPr id="5018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C2C7CD-B632-441B-AB80-D18B51688D43}" type="slidenum">
              <a:rPr lang="en-US" altLang="ko-KR" smtClean="0">
                <a:latin typeface="굴림" charset="-127"/>
                <a:ea typeface="굴림" charset="-127"/>
              </a:rPr>
              <a:pPr/>
              <a:t>19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8324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50392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8303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15901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1980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4FD00-43C9-4DDC-A431-FF879D2AA8B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15A01-72DD-429B-9B94-64A63BC512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D57B0-672A-4A89-9DB2-F4A3DEF7C3A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8312E-8445-4B63-AF50-89361957CC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CCDBD-2A32-4A06-8760-7D5FF058C3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4695C-6261-4BD1-A257-6FB899B6938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2FC78-DC7C-4AB1-A772-BCDEEC9B5A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59931-C91F-4812-B239-20FD4FF9A4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292F-F424-42A0-80F4-70E1DFDEC74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9FB01-AAC3-44AB-B3A5-A6311DDEB13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7B812-1949-46C9-AEBA-20F7B2270C1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833E5-7744-4004-8B8D-1271EEA6A8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AAB72-78CC-453A-8DCA-37D4628CB4A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898A0-6F99-4A40-A88B-C0349A1B3EC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9512F-2AC8-4A5E-BACF-C5DE346090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0"/>
            <a:ext cx="7772400" cy="122502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139" indent="0" algn="ctr">
              <a:buNone/>
              <a:defRPr/>
            </a:lvl2pPr>
            <a:lvl3pPr marL="914277" indent="0" algn="ctr">
              <a:buNone/>
              <a:defRPr/>
            </a:lvl3pPr>
            <a:lvl4pPr marL="1371416" indent="0" algn="ctr">
              <a:buNone/>
              <a:defRPr/>
            </a:lvl4pPr>
            <a:lvl5pPr marL="1828555" indent="0" algn="ctr">
              <a:buNone/>
              <a:defRPr/>
            </a:lvl5pPr>
            <a:lvl6pPr marL="2285693" indent="0" algn="ctr">
              <a:buNone/>
              <a:defRPr/>
            </a:lvl6pPr>
            <a:lvl7pPr marL="2742832" indent="0" algn="ctr">
              <a:buNone/>
              <a:defRPr/>
            </a:lvl7pPr>
            <a:lvl8pPr marL="3199971" indent="0" algn="ctr">
              <a:buNone/>
              <a:defRPr/>
            </a:lvl8pPr>
            <a:lvl9pPr marL="365711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29466-7067-4909-8C8F-2424838B20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DC53C-E548-4AB9-8A0C-1447627DA02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4" y="3672965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4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9" indent="0">
              <a:buNone/>
              <a:defRPr sz="1800"/>
            </a:lvl2pPr>
            <a:lvl3pPr marL="914277" indent="0">
              <a:buNone/>
              <a:defRPr sz="1600"/>
            </a:lvl3pPr>
            <a:lvl4pPr marL="1371416" indent="0">
              <a:buNone/>
              <a:defRPr sz="1400"/>
            </a:lvl4pPr>
            <a:lvl5pPr marL="1828555" indent="0">
              <a:buNone/>
              <a:defRPr sz="1400"/>
            </a:lvl5pPr>
            <a:lvl6pPr marL="2285693" indent="0">
              <a:buNone/>
              <a:defRPr sz="1400"/>
            </a:lvl6pPr>
            <a:lvl7pPr marL="2742832" indent="0">
              <a:buNone/>
              <a:defRPr sz="1400"/>
            </a:lvl7pPr>
            <a:lvl8pPr marL="3199971" indent="0">
              <a:buNone/>
              <a:defRPr sz="1400"/>
            </a:lvl8pPr>
            <a:lvl9pPr marL="365711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915F3-B739-4F62-8EB1-D73B7CBB75E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F9FE6-EBAE-4E90-9249-E559960D238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264"/>
            <a:ext cx="4040189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396"/>
            <a:ext cx="4040189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68" y="1279264"/>
            <a:ext cx="4041774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68" y="1812396"/>
            <a:ext cx="4041774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47C0F-CDB1-4B9F-973D-CA96F7F9B60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8F279-8A47-4D10-9B17-547951B573A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5889C-E519-4D4E-A7FD-D1795476E36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37C8D-5D9A-4185-8661-EB0C89A57B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56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4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4A6A7-C018-4634-B716-00F603B6C67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2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39" indent="0">
              <a:buNone/>
              <a:defRPr sz="2800"/>
            </a:lvl2pPr>
            <a:lvl3pPr marL="914277" indent="0">
              <a:buNone/>
              <a:defRPr sz="2400"/>
            </a:lvl3pPr>
            <a:lvl4pPr marL="1371416" indent="0">
              <a:buNone/>
              <a:defRPr sz="2000"/>
            </a:lvl4pPr>
            <a:lvl5pPr marL="1828555" indent="0">
              <a:buNone/>
              <a:defRPr sz="2000"/>
            </a:lvl5pPr>
            <a:lvl6pPr marL="2285693" indent="0">
              <a:buNone/>
              <a:defRPr sz="2000"/>
            </a:lvl6pPr>
            <a:lvl7pPr marL="2742832" indent="0">
              <a:buNone/>
              <a:defRPr sz="2000"/>
            </a:lvl7pPr>
            <a:lvl8pPr marL="3199971" indent="0">
              <a:buNone/>
              <a:defRPr sz="2000"/>
            </a:lvl8pPr>
            <a:lvl9pPr marL="365711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508271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09758-9D8C-4ADD-B6AD-A1363AA88D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F6F1F-CEA7-468C-9EEC-065AF7B355D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599"/>
            <a:ext cx="2057400" cy="487627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599"/>
            <a:ext cx="6019800" cy="487627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E43B4-3526-429E-99E4-62A93963A28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1C8B9-599A-4615-9EFF-CD796D71360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DC8E9-AD50-45AB-BD25-9ECD2D0F666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E71EC-A9BA-4879-AFD8-B2BF09E5423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65A86-411E-4248-AE2A-AA9ABB3DAD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FE2E1-E42D-44B9-9581-799E5D1B694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6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DA6BC-3C85-4F0E-A81C-768255B8B8A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FE2E1-E42D-44B9-9581-799E5D1B694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673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FE2E1-E42D-44B9-9581-799E5D1B694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673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FE2E1-E42D-44B9-9581-799E5D1B694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673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FE2E1-E42D-44B9-9581-799E5D1B694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673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405163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5212468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8818555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8935361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2146901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627744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56783-841A-404F-8888-30B70A6B06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0166071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41092472"/>
      </p:ext>
    </p:extLst>
  </p:cSld>
  <p:clrMapOvr>
    <a:masterClrMapping/>
  </p:clrMapOvr>
  <p:transition spd="med">
    <p:zoom/>
    <p:sndAc>
      <p:endSnd/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D4E72-EAA9-4028-AACA-78FB110A61D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0449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D4E72-EAA9-4028-AACA-78FB110A61D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962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D4E72-EAA9-4028-AACA-78FB110A61D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4230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D4E72-EAA9-4028-AACA-78FB110A61D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336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D4E72-EAA9-4028-AACA-78FB110A61D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8770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D4E72-EAA9-4028-AACA-78FB110A61D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579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D4E72-EAA9-4028-AACA-78FB110A61D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488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D4E72-EAA9-4028-AACA-78FB110A61D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92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A46C8-3E30-438D-9501-4999D8AAF3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D4E72-EAA9-4028-AACA-78FB110A61D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5263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D4E72-EAA9-4028-AACA-78FB110A61D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9776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D4E72-EAA9-4028-AACA-78FB110A61D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175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D4E72-EAA9-4028-AACA-78FB110A61D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5777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EF5CA-F43E-4D4B-8CDD-53D68430305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1987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EF5CA-F43E-4D4B-8CDD-53D68430305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8813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EF5CA-F43E-4D4B-8CDD-53D68430305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0481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EF5CA-F43E-4D4B-8CDD-53D68430305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828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EF5CA-F43E-4D4B-8CDD-53D68430305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189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EF5CA-F43E-4D4B-8CDD-53D68430305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984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13A63-7C8D-4981-9B4B-C719FB15FB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EF5CA-F43E-4D4B-8CDD-53D68430305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8466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EF5CA-F43E-4D4B-8CDD-53D68430305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00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F3C66-B3F0-49ED-9CB6-A14C58EF736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9C98-B7A3-428A-96CF-4C738884E2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9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40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41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43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44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45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46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47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48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49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50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51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53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54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55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56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57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58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59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60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61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6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63.xml"/></Relationships>
</file>

<file path=ppt/slideMasters/_rels/slideMaster41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64.xml"/></Relationships>
</file>

<file path=ppt/slideMasters/_rels/slideMaster42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65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66.xml"/></Relationships>
</file>

<file path=ppt/slideMasters/_rels/slideMaster4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67.xml"/></Relationships>
</file>

<file path=ppt/slideMasters/_rels/slideMaster45.xml.rels><?xml version="1.0" encoding="UTF-8" standalone="yes"?>
<Relationships xmlns="http://schemas.openxmlformats.org/package/2006/relationships"><Relationship Id="rId2" Type="http://schemas.openxmlformats.org/officeDocument/2006/relationships/theme" Target="../theme/theme45.xml"/><Relationship Id="rId1" Type="http://schemas.openxmlformats.org/officeDocument/2006/relationships/slideLayout" Target="../slideLayouts/slideLayout68.xml"/></Relationships>
</file>

<file path=ppt/slideMasters/_rels/slideMaster46.xml.rels><?xml version="1.0" encoding="UTF-8" standalone="yes"?>
<Relationships xmlns="http://schemas.openxmlformats.org/package/2006/relationships"><Relationship Id="rId2" Type="http://schemas.openxmlformats.org/officeDocument/2006/relationships/theme" Target="../theme/theme46.xml"/><Relationship Id="rId1" Type="http://schemas.openxmlformats.org/officeDocument/2006/relationships/slideLayout" Target="../slideLayouts/slideLayout69.xml"/></Relationships>
</file>

<file path=ppt/slideMasters/_rels/slideMaster47.xml.rels><?xml version="1.0" encoding="UTF-8" standalone="yes"?>
<Relationships xmlns="http://schemas.openxmlformats.org/package/2006/relationships"><Relationship Id="rId2" Type="http://schemas.openxmlformats.org/officeDocument/2006/relationships/theme" Target="../theme/theme47.xml"/><Relationship Id="rId1" Type="http://schemas.openxmlformats.org/officeDocument/2006/relationships/slideLayout" Target="../slideLayouts/slideLayout70.xml"/></Relationships>
</file>

<file path=ppt/slideMasters/_rels/slideMaster48.xml.rels><?xml version="1.0" encoding="UTF-8" standalone="yes"?>
<Relationships xmlns="http://schemas.openxmlformats.org/package/2006/relationships"><Relationship Id="rId2" Type="http://schemas.openxmlformats.org/officeDocument/2006/relationships/theme" Target="../theme/theme48.xml"/><Relationship Id="rId1" Type="http://schemas.openxmlformats.org/officeDocument/2006/relationships/slideLayout" Target="../slideLayouts/slideLayout7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E8C1720-3655-41DB-8D0D-07885970F28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44" r:id="rId1"/>
    <p:sldLayoutId id="2147487845" r:id="rId2"/>
    <p:sldLayoutId id="2147487846" r:id="rId3"/>
    <p:sldLayoutId id="2147487847" r:id="rId4"/>
    <p:sldLayoutId id="2147487848" r:id="rId5"/>
    <p:sldLayoutId id="2147487849" r:id="rId6"/>
    <p:sldLayoutId id="2147487850" r:id="rId7"/>
    <p:sldLayoutId id="2147487851" r:id="rId8"/>
    <p:sldLayoutId id="2147487852" r:id="rId9"/>
    <p:sldLayoutId id="2147487853" r:id="rId10"/>
    <p:sldLayoutId id="2147487854" r:id="rId11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22FB90-4951-468F-883D-946C0279424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6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22FB90-4951-468F-883D-946C0279424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6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22FB90-4951-468F-883D-946C0279424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6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22FB90-4951-468F-883D-946C0279424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6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9C694C52-C6B6-41D9-8241-1AA2E757C10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6" r:id="rId1"/>
    <p:sldLayoutId id="2147487867" r:id="rId2"/>
    <p:sldLayoutId id="2147487868" r:id="rId3"/>
    <p:sldLayoutId id="2147487869" r:id="rId4"/>
    <p:sldLayoutId id="2147487870" r:id="rId5"/>
    <p:sldLayoutId id="2147487871" r:id="rId6"/>
    <p:sldLayoutId id="2147487872" r:id="rId7"/>
    <p:sldLayoutId id="2147487873" r:id="rId8"/>
    <p:sldLayoutId id="2147487874" r:id="rId9"/>
    <p:sldLayoutId id="2147487875" r:id="rId10"/>
    <p:sldLayoutId id="2147487876" r:id="rId11"/>
  </p:sldLayoutIdLst>
  <p:transition spd="med">
    <p:wheel spokes="3"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22FB90-4951-468F-883D-946C0279424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7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9483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01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6507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03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90672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05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09434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07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18160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09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64394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11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61384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13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1B919F25-BDB5-452B-BA08-83911ADA1672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048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7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1940ED24-E229-4E0D-AB06-AB144BC5D12E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940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6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01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6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E4947C-4E00-41EA-952A-DCBF80A6302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78" r:id="rId1"/>
    <p:sldLayoutId id="2147487879" r:id="rId2"/>
    <p:sldLayoutId id="2147487880" r:id="rId3"/>
    <p:sldLayoutId id="2147487881" r:id="rId4"/>
    <p:sldLayoutId id="2147487882" r:id="rId5"/>
    <p:sldLayoutId id="2147487883" r:id="rId6"/>
    <p:sldLayoutId id="2147487884" r:id="rId7"/>
    <p:sldLayoutId id="2147487885" r:id="rId8"/>
    <p:sldLayoutId id="2147487886" r:id="rId9"/>
    <p:sldLayoutId id="2147487887" r:id="rId10"/>
    <p:sldLayoutId id="2147487888" r:id="rId11"/>
  </p:sldLayoutIdLst>
  <p:transition spd="med">
    <p:randomBar dir="vert"/>
  </p:transition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13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277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41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555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854" indent="-342854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851" indent="-285711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847" indent="-228569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986" indent="-228569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124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263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402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540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679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6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5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3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2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1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1940ED24-E229-4E0D-AB06-AB144BC5D12E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591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1940ED24-E229-4E0D-AB06-AB144BC5D12E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2242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1940ED24-E229-4E0D-AB06-AB144BC5D12E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848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1940ED24-E229-4E0D-AB06-AB144BC5D12E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938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1940ED24-E229-4E0D-AB06-AB144BC5D12E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735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1940ED24-E229-4E0D-AB06-AB144BC5D12E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65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1940ED24-E229-4E0D-AB06-AB144BC5D12E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766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1940ED24-E229-4E0D-AB06-AB144BC5D12E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602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1940ED24-E229-4E0D-AB06-AB144BC5D12E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9775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1940ED24-E229-4E0D-AB06-AB144BC5D12E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414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7F8CC4-6841-4379-9D8F-F3ECEA02F09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1940ED24-E229-4E0D-AB06-AB144BC5D12E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9544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DA33588C-5992-48DD-89A7-FD5EEBFC6F0C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11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DA33588C-5992-48DD-89A7-FD5EEBFC6F0C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523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DA33588C-5992-48DD-89A7-FD5EEBFC6F0C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408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DA33588C-5992-48DD-89A7-FD5EEBFC6F0C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42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DA33588C-5992-48DD-89A7-FD5EEBFC6F0C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0860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DA33588C-5992-48DD-89A7-FD5EEBFC6F0C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674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DA33588C-5992-48DD-89A7-FD5EEBFC6F0C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001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DA33588C-5992-48DD-89A7-FD5EEBFC6F0C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515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C25CC6-BAA2-4FE0-A0EA-5B07F94E85C5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84" r:id="rId1"/>
    <p:sldLayoutId id="2147488324" r:id="rId2"/>
    <p:sldLayoutId id="2147488325" r:id="rId3"/>
    <p:sldLayoutId id="2147488326" r:id="rId4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24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26.png"/><Relationship Id="rId5" Type="http://schemas.openxmlformats.org/officeDocument/2006/relationships/control" Target="../activeX/activeX4.xml"/><Relationship Id="rId10" Type="http://schemas.openxmlformats.org/officeDocument/2006/relationships/image" Target="../media/image25.png"/><Relationship Id="rId4" Type="http://schemas.openxmlformats.org/officeDocument/2006/relationships/control" Target="../activeX/activeX3.xml"/><Relationship Id="rId9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1476" name="Picture 4" descr="http://www.ironenews.com/wp-content/uploads/2013/05/rainbow-blue-s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"/>
            <a:ext cx="9144000" cy="5714999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5721" y="1071550"/>
            <a:ext cx="8243918" cy="1786008"/>
          </a:xfrm>
        </p:spPr>
        <p:txBody>
          <a:bodyPr/>
          <a:lstStyle/>
          <a:p>
            <a:r>
              <a:rPr lang="ko-KR" alt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  <a:latin typeface="HYGothic-Extra"/>
                <a:cs typeface="Shonar Bangla" pitchFamily="34" charset="0"/>
              </a:rPr>
              <a:t>하나님이 꿈꾸는 교회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reflection blurRad="12700" stA="28000" endPos="45000" dist="1000" dir="5400000" sy="-100000" algn="bl" rotWithShape="0"/>
              </a:effectLst>
              <a:latin typeface="HYGothic-Extra"/>
              <a:cs typeface="Shonar Bangla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01730" y="2786066"/>
            <a:ext cx="8429685" cy="928694"/>
          </a:xfrm>
        </p:spPr>
        <p:txBody>
          <a:bodyPr/>
          <a:lstStyle/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Church of God’s Dreams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3" descr="임재1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7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 descr="임재2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13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 descr="임재3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899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 descr="임재4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978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 descr="임재5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050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 descr="임재6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245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 descr="임재6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859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기도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11"/>
            <a:ext cx="9852680" cy="595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969649" y="1218205"/>
            <a:ext cx="8570914" cy="32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145" tIns="59073" rIns="118145" bIns="59073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ko-KR" sz="9200" dirty="0">
                <a:solidFill>
                  <a:srgbClr val="CC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9200" dirty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>
              <a:spcBef>
                <a:spcPct val="30000"/>
              </a:spcBef>
            </a:pPr>
            <a:r>
              <a:rPr lang="en-US" altLang="ko-KR" sz="8500" dirty="0">
                <a:latin typeface="HY견고딕" pitchFamily="18" charset="-127"/>
                <a:ea typeface="HY견고딕" pitchFamily="18" charset="-127"/>
              </a:rPr>
              <a:t>         </a:t>
            </a:r>
            <a:r>
              <a:rPr lang="en-US" altLang="ko-KR" sz="85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6000" b="1" dirty="0" smtClean="0">
                <a:latin typeface="HY견고딕" pitchFamily="18" charset="-127"/>
                <a:ea typeface="HY견고딕" pitchFamily="18" charset="-127"/>
              </a:rPr>
              <a:t>다같이</a:t>
            </a:r>
            <a:endParaRPr lang="ko-KR" altLang="en-US" sz="6000" b="1" dirty="0">
              <a:solidFill>
                <a:srgbClr val="0000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142976" y="714895"/>
            <a:ext cx="5500726" cy="1285883"/>
          </a:xfrm>
          <a:prstGeom prst="rect">
            <a:avLst/>
          </a:prstGeom>
        </p:spPr>
        <p:txBody>
          <a:bodyPr wrap="none" lIns="118145" tIns="59073" rIns="118145" bIns="59073" fromWordArt="1">
            <a:prstTxWarp prst="textCascadeUp">
              <a:avLst>
                <a:gd name="adj" fmla="val 92725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5200" kern="10" dirty="0" smtClean="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Prayer</a:t>
            </a:r>
            <a:endParaRPr lang="ko-KR" altLang="en-US" sz="5200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9220" grpId="0"/>
      <p:bldP spid="9220" grpId="1"/>
      <p:bldP spid="9220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부활 주님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2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792168" y="1489859"/>
            <a:ext cx="7524248" cy="295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145" tIns="59073" rIns="118145" bIns="59073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ko-KR" altLang="en-US" sz="8000" b="1" dirty="0" smtClean="0">
                <a:latin typeface="+mn-ea"/>
                <a:ea typeface="+mn-ea"/>
              </a:rPr>
              <a:t>욥기 </a:t>
            </a:r>
            <a:endParaRPr lang="en-US" altLang="ko-KR" sz="8000" b="1" dirty="0" smtClean="0">
              <a:latin typeface="+mn-ea"/>
              <a:ea typeface="+mn-ea"/>
            </a:endParaRPr>
          </a:p>
          <a:p>
            <a:pPr algn="ctr">
              <a:spcBef>
                <a:spcPct val="30000"/>
              </a:spcBef>
            </a:pPr>
            <a:r>
              <a:rPr lang="en-US" altLang="ko-KR" sz="8000" b="1" dirty="0" smtClean="0">
                <a:latin typeface="+mn-ea"/>
                <a:ea typeface="+mn-ea"/>
              </a:rPr>
              <a:t>1:1-23 </a:t>
            </a:r>
            <a:endParaRPr lang="en-US" altLang="ko-KR" sz="8000" b="1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2" y="0"/>
            <a:ext cx="9143998" cy="576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-11" y="26266"/>
            <a:ext cx="9144011" cy="110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145" tIns="59073" rIns="118145" bIns="59073">
            <a:spAutoFit/>
          </a:bodyPr>
          <a:lstStyle/>
          <a:p>
            <a:endParaRPr lang="en-US" sz="3200" b="1" dirty="0" smtClean="0"/>
          </a:p>
          <a:p>
            <a:endParaRPr lang="en-US" sz="3200" b="1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12700" y="26265"/>
            <a:ext cx="959986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en-US" altLang="ko-KR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욥 </a:t>
            </a:r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1:1)	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우스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땅에 욥이라 불리는 사람이 있었는데 그 사람은 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온전하고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정직하여 하나님을 경외하며 악에서 떠난 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자더라</a:t>
            </a:r>
            <a:endParaRPr lang="en-US" altLang="ko-KR" sz="3100" b="1" dirty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욥 </a:t>
            </a:r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1:2)	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그에게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아들 일곱과 딸 셋이 태어나니라   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en-US" altLang="ko-KR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욥 </a:t>
            </a:r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1:3)	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그의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소유물은 양이 칠천 마리요 낙타가 삼천 </a:t>
            </a:r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마리요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소가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오백 겨리요 암나귀가 오백 마리이며 종도 많이 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있었으니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이 사람은 동방 사람 중에 가장 훌륭한 자라   </a:t>
            </a:r>
            <a:endParaRPr lang="en-US" altLang="ko-KR" sz="3100" b="1" dirty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en-US" sz="3100" b="1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998592" name="Picture 1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8594" name="Picture 1218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8822" name="Picture 1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9141" name="Picture 3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9297" name="Picture 3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5845" name="Picture 2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6195" name="Picture 3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06383" name="DefaultOcx" r:id="rId2" imgW="914400" imgH="228600"/>
        </mc:Choice>
        <mc:Fallback>
          <p:control name="DefaultOcx" r:id="rId2" imgW="914400" imgH="228600">
            <p:pic>
              <p:nvPicPr>
                <p:cNvPr id="2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27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384" name="HTMLHidden1" r:id="rId3" imgW="914400" imgH="228600"/>
        </mc:Choice>
        <mc:Fallback>
          <p:control name="HTMLHidden1" r:id="rId3" imgW="914400" imgH="228600">
            <p:pic>
              <p:nvPicPr>
                <p:cNvPr id="3" name="HTMLHidde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27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385" name="HTMLHidden2" r:id="rId4" imgW="914400" imgH="228600"/>
        </mc:Choice>
        <mc:Fallback>
          <p:control name="HTMLHidden2" r:id="rId4" imgW="914400" imgH="228600">
            <p:pic>
              <p:nvPicPr>
                <p:cNvPr id="4" name="HTMLHidde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27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386" name="HTMLHidden3" r:id="rId5" imgW="914400" imgH="228600"/>
        </mc:Choice>
        <mc:Fallback>
          <p:control name="HTMLHidden3" r:id="rId5" imgW="914400" imgH="228600">
            <p:pic>
              <p:nvPicPr>
                <p:cNvPr id="5" name="HTMLHidde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387" name="HTMLHidden5" r:id="rId6" imgW="914400" imgH="228600"/>
        </mc:Choice>
        <mc:Fallback>
          <p:control name="HTMLHidden5" r:id="rId6" imgW="914400" imgH="228600">
            <p:pic>
              <p:nvPicPr>
                <p:cNvPr id="6" name="HTMLHidde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-14732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388" name="HTMLHidden6" r:id="rId7" imgW="914400" imgH="228600"/>
        </mc:Choice>
        <mc:Fallback>
          <p:control name="HTMLHidden6" r:id="rId7" imgW="914400" imgH="228600">
            <p:pic>
              <p:nvPicPr>
                <p:cNvPr id="7" name="HTMLHidde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-1765300" y="13970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82023489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978" name="Picture 2" descr="http://wallpaper4god.com/en/wp-content/uploads/2011/10/cross3.jpg"/>
          <p:cNvPicPr>
            <a:picLocks noChangeAspect="1" noChangeArrowheads="1"/>
          </p:cNvPicPr>
          <p:nvPr/>
        </p:nvPicPr>
        <p:blipFill>
          <a:blip r:embed="rId2" cstate="print"/>
          <a:srcRect b="16665"/>
          <a:stretch>
            <a:fillRect/>
          </a:stretch>
        </p:blipFill>
        <p:spPr bwMode="auto">
          <a:xfrm>
            <a:off x="0" y="19"/>
            <a:ext cx="9144000" cy="571500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13" y="428608"/>
            <a:ext cx="5329245" cy="2143140"/>
          </a:xfrm>
        </p:spPr>
        <p:txBody>
          <a:bodyPr/>
          <a:lstStyle/>
          <a:p>
            <a:r>
              <a:rPr lang="en-US" sz="11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Worship</a:t>
            </a:r>
            <a:endParaRPr lang="en-US" sz="11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19" y="2571748"/>
            <a:ext cx="4400550" cy="2857520"/>
          </a:xfrm>
        </p:spPr>
        <p:txBody>
          <a:bodyPr/>
          <a:lstStyle/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In Spirit</a:t>
            </a:r>
          </a:p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and Truth</a:t>
            </a:r>
            <a:endParaRPr lang="en-US" sz="6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 spd="med">
    <p:split orient="vert"/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5133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1:4)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그의 </a:t>
            </a:r>
            <a:r>
              <a:rPr lang="ko-KR" altLang="en-US" sz="3200" b="1" dirty="0"/>
              <a:t>아들들이 자기 생일에 각각 자기의 집에서 잔치를 베풀고 그의 누이 세 명도 청하여 함께 먹고 마시더라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1:5)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그들이 </a:t>
            </a:r>
            <a:r>
              <a:rPr lang="ko-KR" altLang="en-US" sz="3200" b="1" dirty="0"/>
              <a:t>차례대로 잔치를 끝내면 욥이 그들을 불러다가 성결하게 하되 아침에 일어나서 그들의 명수대로 번제를 드렸으니 이는 욥이 말하기를 혹시 내 아들들이 죄를 범하여 마음으로 하나님을 욕되게 하였을까 함이라 욥의 행위가 항상 이러하였더라</a:t>
            </a:r>
            <a:br>
              <a:rPr lang="ko-KR" altLang="en-US" sz="3200" b="1" dirty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endParaRPr lang="en-US" sz="3200" b="1" dirty="0"/>
          </a:p>
        </p:txBody>
      </p:sp>
      <p:pic>
        <p:nvPicPr>
          <p:cNvPr id="1004545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2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5" name="Picture 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5212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1:6)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하루는 </a:t>
            </a:r>
            <a:r>
              <a:rPr lang="ko-KR" altLang="en-US" sz="3200" b="1" dirty="0"/>
              <a:t>하나님의 아들들이 와서 여호와 앞에 섰고 사탄도 그들 가운데에 </a:t>
            </a:r>
            <a:r>
              <a:rPr lang="ko-KR" altLang="en-US" sz="3200" b="1" dirty="0" smtClean="0"/>
              <a:t>온지라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1:7)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여호와께서 </a:t>
            </a:r>
            <a:r>
              <a:rPr lang="ko-KR" altLang="en-US" sz="3200" b="1" dirty="0"/>
              <a:t>사탄에게 이르시되 네가 어디서 왔느냐 사탄이 여호와께 대답하여 이르되 땅을 두루 돌아 여기저기 </a:t>
            </a:r>
            <a:r>
              <a:rPr lang="ko-KR" altLang="en-US" sz="3200" b="1" dirty="0" smtClean="0"/>
              <a:t>다녀왔나이다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1:8)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여호와께서 </a:t>
            </a:r>
            <a:r>
              <a:rPr lang="ko-KR" altLang="en-US" sz="3200" b="1" dirty="0"/>
              <a:t>사탄에게 이르시되 네가 내 종 욥을 주의하여 보았느냐 그와 같이 온전하고 정직하여 하나님을 경외하며 악에서 떠난 자는 세상에 </a:t>
            </a:r>
            <a:r>
              <a:rPr lang="ko-KR" altLang="en-US" sz="3200" b="1" dirty="0" smtClean="0"/>
              <a:t>없느니라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6379895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1:9)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사탄이 </a:t>
            </a:r>
            <a:r>
              <a:rPr lang="ko-KR" altLang="en-US" sz="3200" b="1" dirty="0"/>
              <a:t>여호와께 대답하여 이르되 욥이 어찌 까닭 없이 하나님을 경외하리이까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1:10)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주께서 </a:t>
            </a:r>
            <a:r>
              <a:rPr lang="ko-KR" altLang="en-US" sz="3200" b="1" dirty="0"/>
              <a:t>그와 그의 집과 그의 모든 소유물을 울타리로 두르심 때문이 아니니이까 주께서 그의 손으로 하는 바를 복되게 하사 그의 소유물이 땅에 넘치게 </a:t>
            </a:r>
            <a:r>
              <a:rPr lang="ko-KR" altLang="en-US" sz="3200" b="1" dirty="0" smtClean="0"/>
              <a:t>하셨음이니이다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1:11)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이제 </a:t>
            </a:r>
            <a:r>
              <a:rPr lang="ko-KR" altLang="en-US" sz="3200" b="1" dirty="0"/>
              <a:t>주의 손을 펴서 그의 모든 소유물을 치소서 그리하시면 틀림없이 주를 향하여 욕하지 </a:t>
            </a:r>
            <a:r>
              <a:rPr lang="ko-KR" altLang="en-US" sz="3200" b="1" dirty="0" smtClean="0"/>
              <a:t>않겠나이까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endParaRPr lang="en-US" sz="3200" b="1" dirty="0"/>
          </a:p>
        </p:txBody>
      </p:sp>
      <p:pic>
        <p:nvPicPr>
          <p:cNvPr id="1009670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6464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1:12)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여호와께서 </a:t>
            </a:r>
            <a:r>
              <a:rPr lang="ko-KR" altLang="en-US" sz="3200" b="1" dirty="0"/>
              <a:t>사탄에게 이르시되 내가 그의 소유물을 다 네 손에 맡기노라 다만 그의 몸에는 네 손을 대지 말지니라 사탄이 곧 여호와 앞에서 물러가니라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1:13)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하루는 </a:t>
            </a:r>
            <a:r>
              <a:rPr lang="ko-KR" altLang="en-US" sz="3200" b="1" dirty="0"/>
              <a:t>욥의 자녀들이 그 맏아들의 집에서 음식을 먹으며 포도주를 마실 </a:t>
            </a:r>
            <a:r>
              <a:rPr lang="ko-KR" altLang="en-US" sz="3200" b="1" dirty="0" smtClean="0"/>
              <a:t>때에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1:14)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사환이 </a:t>
            </a:r>
            <a:r>
              <a:rPr lang="ko-KR" altLang="en-US" sz="3200" b="1" dirty="0"/>
              <a:t>욥에게 와서 아뢰되 소는 밭을 갈고 나귀는 그 곁에서 풀을 먹는데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2741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52928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266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1:15)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스바 </a:t>
            </a:r>
            <a:r>
              <a:rPr lang="ko-KR" altLang="en-US" sz="3200" b="1" dirty="0"/>
              <a:t>사람이 갑자기 이르러 그것들을 빼앗고 칼로 종들을 죽였나이다 나만 홀로 피하였으므로 주인께 아뢰러 </a:t>
            </a:r>
            <a:r>
              <a:rPr lang="ko-KR" altLang="en-US" sz="3200" b="1" dirty="0" smtClean="0"/>
              <a:t>왔나이다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1:16)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그가 </a:t>
            </a:r>
            <a:r>
              <a:rPr lang="ko-KR" altLang="en-US" sz="3200" b="1" dirty="0"/>
              <a:t>아직 말하는 동안에 또 한 사람이 와서 아뢰되 하나님의 불이 하늘에서 떨어져서 양과 종들을 살라 버렸나이다 나만 홀로 피하였으므로 주인께 아뢰러 왔나이다</a:t>
            </a:r>
            <a:br>
              <a:rPr lang="ko-KR" alt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1126222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1:17)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그가 </a:t>
            </a:r>
            <a:r>
              <a:rPr lang="ko-KR" altLang="en-US" sz="3200" b="1" dirty="0"/>
              <a:t>아직 말하는 동안에 또 한 사람이 와서 아뢰되 갈대아 사람이 세 무리를 지어 갑자기 낙타에게 달려들어 그것을 빼앗으며 칼로 종들을 죽였나이다 나만 홀로 피하였으므로 주인께 아뢰러 왔나이다 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1:18)	</a:t>
            </a:r>
            <a:r>
              <a:rPr lang="ko-KR" altLang="en-US" sz="3200" b="1" dirty="0"/>
              <a:t>그가 아직 말하는 동안에 또 한 사람이 와서 아뢰되 주인의 자녀들이 그들의 맏아들의 집에서 음식을 먹으며 포도주를 마시는데   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1:19)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거친 </a:t>
            </a:r>
            <a:r>
              <a:rPr lang="ko-KR" altLang="en-US" sz="3200" b="1" dirty="0"/>
              <a:t>들에서 큰 바람이 와서 집 네 모퉁이를 치매 그 청년들 위에 무너지므로 그들이 죽었나이다 나만 홀로 피하였으므로 주인께 아뢰러 왔나이다 한지라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1713" name="Picture 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16377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1:20)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욥이 </a:t>
            </a:r>
            <a:r>
              <a:rPr lang="ko-KR" altLang="en-US" sz="3200" b="1" dirty="0"/>
              <a:t>일어나 겉옷을 찢고 머리털을 밀고 땅에 엎드려 예배하며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1:21)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이르되 </a:t>
            </a:r>
            <a:r>
              <a:rPr lang="ko-KR" altLang="en-US" sz="3200" b="1" dirty="0"/>
              <a:t>내가 모태에서 알몸으로 나왔사온즉 또한 알몸이 그리로 돌아가올지라 주신 이도 여호와시요 거두신 이도 여호와시오니 여호와의 이름이 찬송을 받으실지니이다 </a:t>
            </a:r>
            <a:r>
              <a:rPr lang="ko-KR" altLang="en-US" sz="3200" b="1" dirty="0" smtClean="0"/>
              <a:t>하고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1:22)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이 </a:t>
            </a:r>
            <a:r>
              <a:rPr lang="ko-KR" altLang="en-US" sz="3200" b="1" dirty="0"/>
              <a:t>모든 일에 욥이 범죄하지 아니하고 하나님을 향하여 원망하지 </a:t>
            </a:r>
            <a:r>
              <a:rPr lang="ko-KR" altLang="en-US" sz="3200" b="1" dirty="0" smtClean="0"/>
              <a:t>아니하니라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8533736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602" name="Picture 2" descr="http://news.yonsei.or.kr/data/webzine/259-8-talent-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5252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62569"/>
            <a:ext cx="8229600" cy="141419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HYGothic-Extra"/>
              </a:rPr>
              <a:t>찬양대</a:t>
            </a:r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b="1" spc="150" dirty="0">
              <a:ln w="11430"/>
              <a:solidFill>
                <a:srgbClr val="CC00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4495271" y="2540000"/>
            <a:ext cx="184731" cy="65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3667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2291292" y="697178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2291292" y="1957917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                       F                       Bb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0118" name="WordArt 6"/>
          <p:cNvSpPr>
            <a:spLocks noChangeArrowheads="1" noChangeShapeType="1" noTextEdit="1"/>
          </p:cNvSpPr>
          <p:nvPr/>
        </p:nvSpPr>
        <p:spPr bwMode="auto">
          <a:xfrm>
            <a:off x="792428" y="3517636"/>
            <a:ext cx="7620000" cy="78052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Truehearted, wholehearted, faithful and loyal, 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King of our live, by Thy grace we will be;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2291292" y="697178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8901" name="Rectangle 5"/>
          <p:cNvSpPr>
            <a:spLocks noChangeArrowheads="1"/>
          </p:cNvSpPr>
          <p:nvPr/>
        </p:nvSpPr>
        <p:spPr bwMode="auto">
          <a:xfrm>
            <a:off x="2291292" y="1957917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                 Eb Bb7   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8902" name="WordArt 6"/>
          <p:cNvSpPr>
            <a:spLocks noChangeArrowheads="1" noChangeShapeType="1" noTextEdit="1"/>
          </p:cNvSpPr>
          <p:nvPr/>
        </p:nvSpPr>
        <p:spPr bwMode="auto">
          <a:xfrm>
            <a:off x="791104" y="3517636"/>
            <a:ext cx="7596188" cy="78052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Under the standard exalted and royal,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Strong in Thy strength we will battle for Thee.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02" name="Picture 2" descr="http://contentmanager.faithnetwork.com/FAITHNETWORK_UserFileStore/imagelibraries/ministries/87f160bd-a399-4066-9fbb-971311c71652/off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59200"/>
            <a:ext cx="9358346" cy="6110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2172229" y="697178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Ab   Eb                                  Ab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2111375" y="1957917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    Eb                      F                         Bb7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9925" name="WordArt 5"/>
          <p:cNvSpPr>
            <a:spLocks noChangeArrowheads="1" noChangeShapeType="1" noTextEdit="1"/>
          </p:cNvSpPr>
          <p:nvPr/>
        </p:nvSpPr>
        <p:spPr bwMode="auto">
          <a:xfrm>
            <a:off x="1091407" y="3517636"/>
            <a:ext cx="7000875" cy="78052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Peal out the watch-word! Silence it never!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Song of our spirits, rejoicing and free;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9" name="Rectangle 3"/>
          <p:cNvSpPr>
            <a:spLocks noChangeArrowheads="1"/>
          </p:cNvSpPr>
          <p:nvPr/>
        </p:nvSpPr>
        <p:spPr bwMode="auto">
          <a:xfrm>
            <a:off x="2111375" y="697178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Ab    Eb     Eb                          Ab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80260" name="Rectangle 4"/>
          <p:cNvSpPr>
            <a:spLocks noChangeArrowheads="1"/>
          </p:cNvSpPr>
          <p:nvPr/>
        </p:nvSpPr>
        <p:spPr bwMode="auto">
          <a:xfrm>
            <a:off x="2051844" y="1957917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   Eb   Ab              Eb Bb7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80261" name="WordArt 5"/>
          <p:cNvSpPr>
            <a:spLocks noChangeArrowheads="1" noChangeShapeType="1" noTextEdit="1"/>
          </p:cNvSpPr>
          <p:nvPr/>
        </p:nvSpPr>
        <p:spPr bwMode="auto">
          <a:xfrm>
            <a:off x="1152261" y="3517636"/>
            <a:ext cx="6897688" cy="78052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Peal out the watch-word! Loyal forever!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King of our lives, By Thy grace we will be.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9" name="Rectangle 3"/>
          <p:cNvSpPr>
            <a:spLocks noChangeArrowheads="1"/>
          </p:cNvSpPr>
          <p:nvPr/>
        </p:nvSpPr>
        <p:spPr bwMode="auto">
          <a:xfrm>
            <a:off x="2291292" y="697178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67300" name="Rectangle 4"/>
          <p:cNvSpPr>
            <a:spLocks noChangeArrowheads="1"/>
          </p:cNvSpPr>
          <p:nvPr/>
        </p:nvSpPr>
        <p:spPr bwMode="auto">
          <a:xfrm>
            <a:off x="2291292" y="1957917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                       F                       Bb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67301" name="WordArt 5"/>
          <p:cNvSpPr>
            <a:spLocks noChangeArrowheads="1" noChangeShapeType="1" noTextEdit="1"/>
          </p:cNvSpPr>
          <p:nvPr/>
        </p:nvSpPr>
        <p:spPr bwMode="auto">
          <a:xfrm>
            <a:off x="791105" y="3517636"/>
            <a:ext cx="7590896" cy="78052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Truehearted, wholehearted, fullest allegiance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Yielding hence forth to our glorious King;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3" name="Rectangle 3"/>
          <p:cNvSpPr>
            <a:spLocks noChangeArrowheads="1"/>
          </p:cNvSpPr>
          <p:nvPr/>
        </p:nvSpPr>
        <p:spPr bwMode="auto">
          <a:xfrm>
            <a:off x="2291292" y="697178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68324" name="Rectangle 4"/>
          <p:cNvSpPr>
            <a:spLocks noChangeArrowheads="1"/>
          </p:cNvSpPr>
          <p:nvPr/>
        </p:nvSpPr>
        <p:spPr bwMode="auto">
          <a:xfrm>
            <a:off x="2291292" y="1957917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                  Eb Bb7  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68325" name="WordArt 5"/>
          <p:cNvSpPr>
            <a:spLocks noChangeArrowheads="1" noChangeShapeType="1" noTextEdit="1"/>
          </p:cNvSpPr>
          <p:nvPr/>
        </p:nvSpPr>
        <p:spPr bwMode="auto">
          <a:xfrm>
            <a:off x="1152261" y="3517636"/>
            <a:ext cx="6842125" cy="78052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Valiant endeavour and loving obedience,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Freely and joyously now would we bring.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7" name="Rectangle 3"/>
          <p:cNvSpPr>
            <a:spLocks noChangeArrowheads="1"/>
          </p:cNvSpPr>
          <p:nvPr/>
        </p:nvSpPr>
        <p:spPr bwMode="auto">
          <a:xfrm>
            <a:off x="2172229" y="697178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Ab   Eb                                  Ab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69348" name="Rectangle 4"/>
          <p:cNvSpPr>
            <a:spLocks noChangeArrowheads="1"/>
          </p:cNvSpPr>
          <p:nvPr/>
        </p:nvSpPr>
        <p:spPr bwMode="auto">
          <a:xfrm>
            <a:off x="2111375" y="1957917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    Eb                      F                         Bb7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69349" name="WordArt 5"/>
          <p:cNvSpPr>
            <a:spLocks noChangeArrowheads="1" noChangeShapeType="1" noTextEdit="1"/>
          </p:cNvSpPr>
          <p:nvPr/>
        </p:nvSpPr>
        <p:spPr bwMode="auto">
          <a:xfrm>
            <a:off x="1091407" y="3517636"/>
            <a:ext cx="7000875" cy="78052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Peal out the watch-word! Silence it never!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Song of our spirits, rejoicing and free;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1" name="Rectangle 3"/>
          <p:cNvSpPr>
            <a:spLocks noChangeArrowheads="1"/>
          </p:cNvSpPr>
          <p:nvPr/>
        </p:nvSpPr>
        <p:spPr bwMode="auto">
          <a:xfrm>
            <a:off x="2111375" y="697178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Ab    Eb      Eb                         Ab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70372" name="Rectangle 4"/>
          <p:cNvSpPr>
            <a:spLocks noChangeArrowheads="1"/>
          </p:cNvSpPr>
          <p:nvPr/>
        </p:nvSpPr>
        <p:spPr bwMode="auto">
          <a:xfrm>
            <a:off x="2051844" y="1957917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    Eb   Ab             Eb Bb7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70373" name="WordArt 5"/>
          <p:cNvSpPr>
            <a:spLocks noChangeArrowheads="1" noChangeShapeType="1" noTextEdit="1"/>
          </p:cNvSpPr>
          <p:nvPr/>
        </p:nvSpPr>
        <p:spPr bwMode="auto">
          <a:xfrm>
            <a:off x="1152261" y="3517636"/>
            <a:ext cx="6897688" cy="78052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Peal out the watch-word! Loyal forever!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King of our lives, By Thy grace we will be.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5" name="Rectangle 3"/>
          <p:cNvSpPr>
            <a:spLocks noChangeArrowheads="1"/>
          </p:cNvSpPr>
          <p:nvPr/>
        </p:nvSpPr>
        <p:spPr bwMode="auto">
          <a:xfrm>
            <a:off x="2291292" y="697178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66276" name="Rectangle 4"/>
          <p:cNvSpPr>
            <a:spLocks noChangeArrowheads="1"/>
          </p:cNvSpPr>
          <p:nvPr/>
        </p:nvSpPr>
        <p:spPr bwMode="auto">
          <a:xfrm>
            <a:off x="2291292" y="1957917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                       F                       Bb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66277" name="WordArt 5"/>
          <p:cNvSpPr>
            <a:spLocks noChangeArrowheads="1" noChangeShapeType="1" noTextEdit="1"/>
          </p:cNvSpPr>
          <p:nvPr/>
        </p:nvSpPr>
        <p:spPr bwMode="auto">
          <a:xfrm>
            <a:off x="911490" y="3517636"/>
            <a:ext cx="7326313" cy="119988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Truehearted, wholehearted, Saviour all 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glorious!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Take Thy great power and reign there alone,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9" name="Rectangle 3"/>
          <p:cNvSpPr>
            <a:spLocks noChangeArrowheads="1"/>
          </p:cNvSpPr>
          <p:nvPr/>
        </p:nvSpPr>
        <p:spPr bwMode="auto">
          <a:xfrm>
            <a:off x="2291292" y="697178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72420" name="Rectangle 4"/>
          <p:cNvSpPr>
            <a:spLocks noChangeArrowheads="1"/>
          </p:cNvSpPr>
          <p:nvPr/>
        </p:nvSpPr>
        <p:spPr bwMode="auto">
          <a:xfrm>
            <a:off x="2291292" y="1957917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                 Eb Bb7   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72421" name="WordArt 5"/>
          <p:cNvSpPr>
            <a:spLocks noChangeArrowheads="1" noChangeShapeType="1" noTextEdit="1"/>
          </p:cNvSpPr>
          <p:nvPr/>
        </p:nvSpPr>
        <p:spPr bwMode="auto">
          <a:xfrm>
            <a:off x="1091407" y="3517636"/>
            <a:ext cx="6945313" cy="78052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Over our wills and affections victorious,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Freely surrendered and wholly Thine own.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3" name="Rectangle 3"/>
          <p:cNvSpPr>
            <a:spLocks noChangeArrowheads="1"/>
          </p:cNvSpPr>
          <p:nvPr/>
        </p:nvSpPr>
        <p:spPr bwMode="auto">
          <a:xfrm>
            <a:off x="2172229" y="697178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Ab   Eb                                 Ab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73444" name="Rectangle 4"/>
          <p:cNvSpPr>
            <a:spLocks noChangeArrowheads="1"/>
          </p:cNvSpPr>
          <p:nvPr/>
        </p:nvSpPr>
        <p:spPr bwMode="auto">
          <a:xfrm>
            <a:off x="2111375" y="1957917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    Eb                      F                         Bb7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73445" name="WordArt 5"/>
          <p:cNvSpPr>
            <a:spLocks noChangeArrowheads="1" noChangeShapeType="1" noTextEdit="1"/>
          </p:cNvSpPr>
          <p:nvPr/>
        </p:nvSpPr>
        <p:spPr bwMode="auto">
          <a:xfrm>
            <a:off x="1091407" y="3517636"/>
            <a:ext cx="7000875" cy="78052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Peal out the watch-word! Silence it never!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Song of our spirits, rejoicing and free;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5" name="Rectangle 3"/>
          <p:cNvSpPr>
            <a:spLocks noChangeArrowheads="1"/>
          </p:cNvSpPr>
          <p:nvPr/>
        </p:nvSpPr>
        <p:spPr bwMode="auto">
          <a:xfrm>
            <a:off x="2111375" y="697178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Ab    Eb      Eb                          Ab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71396" name="Rectangle 4"/>
          <p:cNvSpPr>
            <a:spLocks noChangeArrowheads="1"/>
          </p:cNvSpPr>
          <p:nvPr/>
        </p:nvSpPr>
        <p:spPr bwMode="auto">
          <a:xfrm>
            <a:off x="2051844" y="1957917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    Eb   Ab             Eb Bb7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71397" name="WordArt 5"/>
          <p:cNvSpPr>
            <a:spLocks noChangeArrowheads="1" noChangeShapeType="1" noTextEdit="1"/>
          </p:cNvSpPr>
          <p:nvPr/>
        </p:nvSpPr>
        <p:spPr bwMode="auto">
          <a:xfrm>
            <a:off x="1152261" y="3517636"/>
            <a:ext cx="6897688" cy="78052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Peal out the watch-word! Loyal forever!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King of our lives, By Thy grace we will be.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4479942" y="2540059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4400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619250" y="697178"/>
            <a:ext cx="129698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D7         G                 D7              G               D</a:t>
            </a: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1331918" y="1957919"/>
            <a:ext cx="1296987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       D7         G                  Am             G   D7     G</a:t>
            </a:r>
          </a:p>
        </p:txBody>
      </p:sp>
      <p:sp>
        <p:nvSpPr>
          <p:cNvPr id="90118" name="WordArt 6"/>
          <p:cNvSpPr>
            <a:spLocks noChangeArrowheads="1" noChangeShapeType="1" noTextEdit="1"/>
          </p:cNvSpPr>
          <p:nvPr/>
        </p:nvSpPr>
        <p:spPr bwMode="auto">
          <a:xfrm>
            <a:off x="1122381" y="3517639"/>
            <a:ext cx="6905625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life, and let it be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Consecrated, Lord, to Thee.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moments and my days;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Let them flow in ceaseless praise.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https://encrypted-tbn3.gstatic.com/images?q=tbn:ANd9GcRtbNUHQ8I7CXUh9d-UnMD2tNC1RW_ckP8o5xojKmA5HIBZ6ADN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80" y="-238844"/>
            <a:ext cx="9144000" cy="59082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41277"/>
            <a:ext cx="8784976" cy="3175124"/>
          </a:xfrm>
        </p:spPr>
        <p:txBody>
          <a:bodyPr>
            <a:scene3d>
              <a:camera prst="perspectiveRight"/>
              <a:lightRig rig="threePt" dir="t"/>
            </a:scene3d>
          </a:bodyPr>
          <a:lstStyle/>
          <a:p>
            <a:r>
              <a:rPr lang="ko-KR" altLang="en-US" sz="6600" b="1" dirty="0">
                <a:solidFill>
                  <a:schemeClr val="accent6"/>
                </a:solidFill>
              </a:rPr>
              <a:t>나는 욥과 같이 </a:t>
            </a:r>
            <a:r>
              <a:rPr lang="en-US" altLang="ko-KR" sz="6600" b="1" dirty="0" smtClean="0">
                <a:solidFill>
                  <a:schemeClr val="accent6"/>
                </a:solidFill>
              </a:rPr>
              <a:t/>
            </a:r>
            <a:br>
              <a:rPr lang="en-US" altLang="ko-KR" sz="6600" b="1" dirty="0" smtClean="0">
                <a:solidFill>
                  <a:schemeClr val="accent6"/>
                </a:solidFill>
              </a:rPr>
            </a:br>
            <a:r>
              <a:rPr lang="ko-KR" altLang="en-US" sz="6600" b="1" dirty="0" smtClean="0">
                <a:solidFill>
                  <a:schemeClr val="accent6"/>
                </a:solidFill>
              </a:rPr>
              <a:t>아무런 </a:t>
            </a:r>
            <a:r>
              <a:rPr lang="ko-KR" altLang="en-US" sz="6600" b="1" dirty="0">
                <a:solidFill>
                  <a:schemeClr val="accent6"/>
                </a:solidFill>
              </a:rPr>
              <a:t>조건없이 </a:t>
            </a:r>
            <a:r>
              <a:rPr lang="en-US" altLang="ko-KR" sz="6600" b="1" dirty="0" smtClean="0">
                <a:solidFill>
                  <a:schemeClr val="accent6"/>
                </a:solidFill>
              </a:rPr>
              <a:t/>
            </a:r>
            <a:br>
              <a:rPr lang="en-US" altLang="ko-KR" sz="6600" b="1" dirty="0" smtClean="0">
                <a:solidFill>
                  <a:schemeClr val="accent6"/>
                </a:solidFill>
              </a:rPr>
            </a:br>
            <a:r>
              <a:rPr lang="ko-KR" altLang="en-US" sz="6600" b="1" dirty="0" smtClean="0">
                <a:solidFill>
                  <a:schemeClr val="accent6"/>
                </a:solidFill>
              </a:rPr>
              <a:t>하나님을 경외하는가</a:t>
            </a:r>
            <a:r>
              <a:rPr lang="en-US" altLang="ko-KR" sz="6600" b="1" dirty="0" smtClean="0">
                <a:solidFill>
                  <a:schemeClr val="accent6"/>
                </a:solidFill>
              </a:rPr>
              <a:t>?</a:t>
            </a:r>
            <a:r>
              <a:rPr lang="en-US" sz="7200" b="1" dirty="0">
                <a:solidFill>
                  <a:schemeClr val="accent6"/>
                </a:solidFill>
              </a:rPr>
              <a:t/>
            </a:r>
            <a:br>
              <a:rPr lang="en-US" sz="7200" b="1" dirty="0">
                <a:solidFill>
                  <a:schemeClr val="accent6"/>
                </a:solidFill>
              </a:rPr>
            </a:br>
            <a:endParaRPr lang="en-US" sz="7200" b="1" dirty="0">
              <a:solidFill>
                <a:schemeClr val="accent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HYGothic-Extra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4495271" y="2540000"/>
            <a:ext cx="184731" cy="65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3667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2231761" y="697178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Bb7                            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2111375" y="1957917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Ab                                Eb          Bb7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0118" name="WordArt 6"/>
          <p:cNvSpPr>
            <a:spLocks noChangeArrowheads="1" noChangeShapeType="1" noTextEdit="1"/>
          </p:cNvSpPr>
          <p:nvPr/>
        </p:nvSpPr>
        <p:spPr bwMode="auto">
          <a:xfrm>
            <a:off x="1824303" y="3517636"/>
            <a:ext cx="5508625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Living for Jesus, oh what peace!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Rivers of pleasure never cease.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Trials may come, yet I’ll not fear.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Living for Jesus, He is near.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2051844" y="697178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Bb7                                        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4392084" y="1957917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 Eb          Bb7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8901" name="WordArt 5"/>
          <p:cNvSpPr>
            <a:spLocks noChangeArrowheads="1" noChangeShapeType="1" noTextEdit="1"/>
          </p:cNvSpPr>
          <p:nvPr/>
        </p:nvSpPr>
        <p:spPr bwMode="auto">
          <a:xfrm>
            <a:off x="1332178" y="3517636"/>
            <a:ext cx="6429375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Help me to serve Thee more and more.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Help me to praise Thee o’er and o’er;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Live in Thy presence day by day,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Never to turn from Thee away.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2231761" y="697178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Bb7                            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2111375" y="1957917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Ab                                Eb          Bb7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9925" name="WordArt 5"/>
          <p:cNvSpPr>
            <a:spLocks noChangeArrowheads="1" noChangeShapeType="1" noTextEdit="1"/>
          </p:cNvSpPr>
          <p:nvPr/>
        </p:nvSpPr>
        <p:spPr bwMode="auto">
          <a:xfrm>
            <a:off x="1898386" y="3517636"/>
            <a:ext cx="5373688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Living for Jesus, oh what rest!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Pleasing my Saviour, I am blest.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Only to live for Him alone,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Doing His will till life is done!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9" name="Rectangle 3"/>
          <p:cNvSpPr>
            <a:spLocks noChangeArrowheads="1"/>
          </p:cNvSpPr>
          <p:nvPr/>
        </p:nvSpPr>
        <p:spPr bwMode="auto">
          <a:xfrm>
            <a:off x="2051844" y="697178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Bb7                                       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80260" name="Rectangle 4"/>
          <p:cNvSpPr>
            <a:spLocks noChangeArrowheads="1"/>
          </p:cNvSpPr>
          <p:nvPr/>
        </p:nvSpPr>
        <p:spPr bwMode="auto">
          <a:xfrm>
            <a:off x="4392084" y="1957917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Eb          Bb7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80261" name="WordArt 5"/>
          <p:cNvSpPr>
            <a:spLocks noChangeArrowheads="1" noChangeShapeType="1" noTextEdit="1"/>
          </p:cNvSpPr>
          <p:nvPr/>
        </p:nvSpPr>
        <p:spPr bwMode="auto">
          <a:xfrm>
            <a:off x="1332178" y="3517636"/>
            <a:ext cx="6429375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Help me to serve Thee more and more.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Help me to praise Thee o’er and o’er;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Live in Thy presence day by day,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Never to turn from Thee away.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1" name="Rectangle 3"/>
          <p:cNvSpPr>
            <a:spLocks noChangeArrowheads="1"/>
          </p:cNvSpPr>
          <p:nvPr/>
        </p:nvSpPr>
        <p:spPr bwMode="auto">
          <a:xfrm>
            <a:off x="2231761" y="697178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Bb7                            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39652" name="Rectangle 4"/>
          <p:cNvSpPr>
            <a:spLocks noChangeArrowheads="1"/>
          </p:cNvSpPr>
          <p:nvPr/>
        </p:nvSpPr>
        <p:spPr bwMode="auto">
          <a:xfrm>
            <a:off x="2111375" y="1957917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Ab                               Eb          Bb7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39653" name="WordArt 5"/>
          <p:cNvSpPr>
            <a:spLocks noChangeArrowheads="1" noChangeShapeType="1" noTextEdit="1"/>
          </p:cNvSpPr>
          <p:nvPr/>
        </p:nvSpPr>
        <p:spPr bwMode="auto">
          <a:xfrm>
            <a:off x="1311011" y="3517636"/>
            <a:ext cx="6500813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Living for Jesus, ev’rywhere,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All of my burdens He doth bear.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Friends may forsake me, He’ll be true.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Trusting in Him He’ll guide me through.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5" name="Rectangle 3"/>
          <p:cNvSpPr>
            <a:spLocks noChangeArrowheads="1"/>
          </p:cNvSpPr>
          <p:nvPr/>
        </p:nvSpPr>
        <p:spPr bwMode="auto">
          <a:xfrm>
            <a:off x="2051844" y="697178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Bb7                                       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40676" name="Rectangle 4"/>
          <p:cNvSpPr>
            <a:spLocks noChangeArrowheads="1"/>
          </p:cNvSpPr>
          <p:nvPr/>
        </p:nvSpPr>
        <p:spPr bwMode="auto">
          <a:xfrm>
            <a:off x="4392084" y="1957917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Eb          Bb7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40677" name="WordArt 5"/>
          <p:cNvSpPr>
            <a:spLocks noChangeArrowheads="1" noChangeShapeType="1" noTextEdit="1"/>
          </p:cNvSpPr>
          <p:nvPr/>
        </p:nvSpPr>
        <p:spPr bwMode="auto">
          <a:xfrm>
            <a:off x="1332178" y="3517636"/>
            <a:ext cx="6429375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Help me to serve Thee more and more.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Help me to praise Thee o’er and o’er;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Live in Thy presence day by day,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Never to turn from Thee away.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3" name="Rectangle 3"/>
          <p:cNvSpPr>
            <a:spLocks noChangeArrowheads="1"/>
          </p:cNvSpPr>
          <p:nvPr/>
        </p:nvSpPr>
        <p:spPr bwMode="auto">
          <a:xfrm>
            <a:off x="2231761" y="697178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Bb7                            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47844" name="Rectangle 4"/>
          <p:cNvSpPr>
            <a:spLocks noChangeArrowheads="1"/>
          </p:cNvSpPr>
          <p:nvPr/>
        </p:nvSpPr>
        <p:spPr bwMode="auto">
          <a:xfrm>
            <a:off x="2111375" y="1957917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Ab                               Eb          Bb7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47845" name="WordArt 5"/>
          <p:cNvSpPr>
            <a:spLocks noChangeArrowheads="1" noChangeShapeType="1" noTextEdit="1"/>
          </p:cNvSpPr>
          <p:nvPr/>
        </p:nvSpPr>
        <p:spPr bwMode="auto">
          <a:xfrm>
            <a:off x="1152261" y="3517636"/>
            <a:ext cx="6881813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Living for Jesus, till at last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Into His glory I have passed;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There to behold Him on His throne,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Hear from His lips, “My child, well done!”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2051844" y="697178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Bb7                                       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46820" name="Rectangle 4"/>
          <p:cNvSpPr>
            <a:spLocks noChangeArrowheads="1"/>
          </p:cNvSpPr>
          <p:nvPr/>
        </p:nvSpPr>
        <p:spPr bwMode="auto">
          <a:xfrm>
            <a:off x="4392084" y="1957917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 Eb          Bb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46821" name="WordArt 5"/>
          <p:cNvSpPr>
            <a:spLocks noChangeArrowheads="1" noChangeShapeType="1" noTextEdit="1"/>
          </p:cNvSpPr>
          <p:nvPr/>
        </p:nvSpPr>
        <p:spPr bwMode="auto">
          <a:xfrm>
            <a:off x="1332178" y="3517636"/>
            <a:ext cx="6429375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Help me to serve Thee more and more.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Help me to praise Thee o’er and o’er;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Live in Thy presence day by day,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Never to turn from Thee away.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1476" name="Picture 4" descr="http://cfile208.uf.daum.net/image/1209A9254C0091B622551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7" y="553246"/>
            <a:ext cx="3742184" cy="165618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YGothic-Extra"/>
              </a:rPr>
              <a:t>폐회 기도</a:t>
            </a:r>
            <a:endParaRPr lang="en-US" b="1" dirty="0">
              <a:solidFill>
                <a:srgbClr val="0099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YGothic-Extr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4355977" y="4441676"/>
            <a:ext cx="4788024" cy="127332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latin typeface="HYGothic-Extra"/>
              </a:rPr>
              <a:t>김순배 강도사</a:t>
            </a:r>
            <a:endParaRPr lang="en-US" b="1" dirty="0">
              <a:solidFill>
                <a:srgbClr val="009900"/>
              </a:solidFill>
              <a:latin typeface="HYGothic-Extra"/>
            </a:endParaRPr>
          </a:p>
        </p:txBody>
      </p:sp>
      <p:sp>
        <p:nvSpPr>
          <p:cNvPr id="1001474" name="AutoShape 2" descr="data:image/jpeg;base64,/9j/4AAQSkZJRgABAQAAAQABAAD/2wCEAAkGBxQTEhUUExQWFhUXGBoYGRgYFxgYGBgYGhgaGhgcFxwYHCggGBolHBwYITEhJSkrLi4uGB8zODMsNygtLisBCgoKDg0OGxAQGiwkICQsLCwsLCwsLCwsLCwsLCwsLCwsLCwsLCwsLCwsLCwsLCwsLCwsLCwsLCwsLCwsLCwsLP/AABEIAMcA/gMBIgACEQEDEQH/xAAcAAACAgMBAQAAAAAAAAAAAAACAwEEAAUGBwj/xAA1EAABAwIDBQcEAgIDAQEAAAABAAIRAyEEMUEFElFhcQYigZGhsfATMsHRQuFS8QcUI3IV/8QAGQEAAwEBAQAAAAAAAAAAAAAAAAECAwQF/8QAJhEAAgIBBAICAgMBAAAAAAAAAAECEQMEEiExQVETIjJhcYGxQv/aAAwDAQACEQMRAD8A9Yw9fec4WhpI1zHooP8AKprIaOAEx7yrDGQSNDfzzUloAgLyBUAaR3Q2184tZRhx/EGzbWyt4cU2myNb3TWhMdFbEA953Btvf8BGadgEbocCBBslVqp3g0cL+iaExeEqwHmIgmT5fiE2nigQS2TE6EXHgo3buFoJv5BIxFQ7rg0xAz6ok6VjirdFtsm7gPdDcTGc+i4fZ23nUqpZVe403H7v8Y9hkt/i9v0GFo35tEtvnkTCmM01ZpPDKLqjdMcSYg2zOihrwCd5wuTAtkkYbGB7S9okXjK6dh7wd2Lf7WhiSTItIuL8puj3ogXKkusVjdOI18EIYW6BpmgecgNZROpkm+QyWVdIEz6JhRjmDdI5LKRloKKnqClPEuA0ufER/aQwmu3hY+Me05qWtm97ZD8lFTAAgZBTTbGXVOhkOvHW6LfCCoQC0cSfZQ9kubylMCKpJFouY8EbQ0NgRCmoOCw08vNH6EScs0G4ASeOqh9KXgkZD3I/Sa5D9gLbcQg+oHS0aG/hCbTYB7+aGhF+ZPugKBNnAnoPG/4Q15dAFhr86JtRmXI/ghGUqCgBawVPGlxgNkcx85qzSfJM5Axflmq7q+8TuiQIF54SY9FL6E+hjSpc64UUqgdcA+IIRuZJBWaGCGd4nkI5ZosPTgXJJ5/hA953t1sZSfx+UQqXhUBJ7rbCY+BDF5Igo2g5+iUKkPdJ4R5FNAwKdEP7zgLiFpdrUjTgMFzOVshInwldDSFvnVa/btQMZvkfafQ2Pooy/iaYfzR5VtztERU+m+mN096QTYn8EXWlbUeypvtu3UZyNPH9re9qtkd4Ed5ubcsiclqtmv7xpvF2m3MaH5wV43H47iv5PUad8m92Vt91GH03FzCRLTw1toQu/wBjbapYiiSx4kHvDIiSV5RjdnXL2EtOfI9Rqm7J2pumW9yoNOMctQhVtuJz5sCk76Z7XvDdBOSGvLu6OpP4XM9ne1oruFN/cfHg/pw6LqiN24HMp0efKLTpjqcRZBWfEamYHisY+05Slf8AXbpmTM6m85qrGMvOgBz1Q74cbA2OcQOBRlsQoDO7HGfVITGNbCXTqbziBpmq9FzgLmwiScp4CPBMwLYDubifVNdgNfEg8PymQhp81lOpN00NEb5JIiw1UPfrwBRVHeqFrO7B4QgGTRdYONpH9pbyH7ucT52KNz4ZPAfhTSENEx7J/oRO/mOH6S223B5+X7TBc8lDyBfwQMkuvEIasy3hr+EQzBRkJAJe1JB7xAHPzt+FY3oBJ0VcUpO8ZEganmVImHQENA4W8lDKskiDbXRDvGLIGVRJF7ZnwWQDWWniVjRuydSb+wVT/sOLiRZoBvqSOCZgmgMFgLCcpOt1dCLLXzIg21090inTP3G5Fs9cifJHMzwnQ/pSK1y0TbO1vNCAN7yGyfGFynbTEuDWgHuuEkLqRUBmPYrm+0WDOIiDuQHXInIxlKzypuJvp2vkRxW2MXVpU2RDiLic+i12LwYewVGd1wM8wc/EclvttltShTcI3hZ3HebZaTAvzbobjp/RUwdK12j1exeFxofLXEB4F+BB1HJajalLcMts7MGJgTqOCPb1E0jvXByFvTpyScNjRVs5ve3YLeIXZjhX3j0RJ3wx+Ex5My3dqsgwNb2LV6T2F7Wurudhq16gaHMM/c3UHmF45UNRrg8CI7sE5tmwK3eCL6VQV6TiHCIjhqCtMmOK59nNODmq8nvGKxApjecYDWz4rleznaR+JxjqYI+m0G0XBHFcNie0L3kue50EXvYXGfgtl2LqbuOa6bPBBOUnT1XKlK7ZDwKMH5PWCxx4DNMhLNWTA8c7Iqdp6qjjIIgAAT6dUwKHFQHSSIy/SYGVAYtmVNNgAgKP5eyhze9PKEAFunenSLfn8LKk6FZUqAZzfLX2WOEpgDIMDNTWEkDTM+H9wksJLp0BIjpZNeO835okKw3uAgccvgSMU0mDMAGTbh1R1B3mnr7KXnTim2Nhbx3ZClzrSeEqGCBCHe7pSCxLmEgzMnIGYiUdRhOfpxRMfPUKajlL6ApVnQJNuGeZVei1p33bptxnQc1eq0pHzwValg3EneJjQDKZk/pTEnksUaYAhKx7ZYWNm/Dgm0RJMCwMST7JraPnqVQyvQ+0gG4EeMWTaAgTxzuhw9OC8cTPmLLMKS5zrQ1pIF80+wD5aLnO1OM+lTdFuA56roXOmwz6rznttXIJAJsIOpJWOTmo+zp0sbnfo0/ZPEGvVq0ngDvFzOsAEHja6qbawrqf2ZtJPIjUHwSMOTQ+lVZO9MmTrJkHlC6jatP61MVWRDgJ6p5GoTUl0ejFOqZqaL2VqY3rQbg6WJXJbTBZUZuGLk84/NltMVv0CXjKIe06gXBjiE/E0GVWBzQJF1thrG7/AOWKScuPJVxOGbUpkyATcHmquxcW27Ce96TrCbsx8F1IiIvHI8FQ2tg/pua5g70zY2+ErojFO8bf8EybS3IvbXouYA9gnQjkfgScFtJzWsrAXYQ6L6EWV2nXL2tJ6EHQrU1Khp1XR3mkZcvk+aeNWtrXKJmvPg+g+zu1G4mgyq228JI4O1WzpE6ryP8A447T06T20A4FjzABMFrj16L1zDl0AuABOnBc8ouL5POnGnQNT/EG/mmNFzzWOFwR0KXV3i4AGBBJt5JIgOm6bxCki4WUm6IS072doytnKKGE4a8Pyl1qpFgCTCYWzKAs7w1IQJk7wEE6x5rGtEyoqEiABOfQRksaTuyc404pgHN0uvW3bZkzEdEGGY6XE8Yy5BHSabz4JCCmAJ+WUCzSYvdZVm3Ue6l7Ta+qAK4rbtoznXMzpxUEht3ESSc+Ep3/AF+8HcLDxzWPoS6Twj1/0pfQUxNIuMkxyTJhttEttQiTFgbDUqX1iACRmQIHE9VCBGUJjxueJm/qmUnGJJ+SooNO7cRn6lQ1wIgKgCGpQEwQALEE+37TWCyUJJmIiYvn6JgKJYwxqZOXOT6rzbtO+X1Dlc2XouMobzZdGcdBN/QLzntey7t3XL5ospr7ROzR9s5rG0S6mCDIkzyW37AbRDHuwjyS1wlkybjMTzF1QwTTBYTINwclqqbnUq9OoJ/83gnQ7uR9F0RSlGUGdkvDOm7U7Olo3ci0t9c1osAz6ZA/iREcHCzvwV2W0W71E6iZGtiuHrYOXhwJBaZPMGxB8Fjp5XBwbLkvKM2ph3MqCs2O7Z3McVceGVAD9wIg9DCvvo725w3YKRg8CGtsLcFfypxV9oahTNDAw9WST9N144efBNx+HH1GuH2uEdTmPFbHF02khpHTr/pUqVIGl9MnKwOoINl0RyXUvPkza8GpwNDeqkju1GuJBGUg+i9m7G9s/qbtCuYq5NOjo/K8twDGsqEO+5wvzIOYVzHM3YeJDmEOaRoQZHgjNPdJIwnhTg/Z74yoDkQmAarXbAxwr4elVbk5oPS1/WVbLzvbsCIGvGclj0cA8FIoVC4AkADS/wDSNzxlN0MQyBnEIsQx1QTCCmyCeJuSk02kOAgWAucz8/KsQZmfBFh2VaIe5zt9oABtcknwiFZeNBAWOMyJSQwHMQOCLF0Moai9tTrZMVWpvTINuEaRb1VgtnUosCYUB4NuHJY2NFDWwInn6ygZIcYkkLC6ywtCxylvgCkyoSZDhu2yvJ1VlwkQlUTm3hY+SDFwACSYBvEydNOalEj2vtfxS8PVEWEC0eKT9AFsxEkF0yDa6LCU7HKOXIn+lQyw2r3iIy58VNQ+6A1RflmdOKHCXl0k3McImBZAE4iIg8vfkuO7V7Oh31AO670PNdlEuPL/AGqe1cMKrSw6/pZ5I7ka4cjhKzxvaANMEt0v4awtXS2i1x3yZLrbozJmPCbLqdrYQtDgf4khciMD9Eg533pi4nILfTyjKLvs9SV8NdHe7Ee6pRIaLgQQeXwLUV6JDoOpB4cle7C44Gs8AzvNsJ1BH7Vzb9Lvz/IBcc18c69lp2VamGLWmRpPhmhwRaWEax4Juz8X/F1wQRdVcXT+k6AZabg8lCt2i7NVjmQ93QkQqtCHHeH8tOBGa2GPYZD7m2XFa7DG5Eji22a7cfMTN9mVGXnIif8AXinYupvUwRw/KXhGFwcKmcny/K1WMxf0nfTdJB14afOq1jDfKl2iJParZ65/xdjt7DOpj+D7dDddlRcXPJEboAE8TrC4H/iOj/41bky4CfBegNA6AWCh/keXlX3YTG99x5D8o8z4KAhrPIiBMmL6KSAqg4ZoHuIAyJlYWAGTmYHjyRfTAQBjG3+ZpdVrCYdEkR4SmseDkbqAAHTIugQqgM+EwByCZRdMqKjgNM+CRXrGCd08BBEkmwQBjK260/yNrTqT/abRAA3iLnP9Kvs6iQyCLmCbzfX1CtPqAeHuckADUqXAtcrHUjrc/OCI3g8NDZRXdlaeiT6AW0GSVOIbIHVvoQiD7kAWGuiXUfluxmJPBSgGvggg8ENN8ADUQsDiScoj1UVBEEyb6KgF1qTjIgG+8fMQOeRVmhS3WgcFjHXvaY6qWgyTogaSF0WfceJn0AQlveJ+fLJgfB3b/wC0LWgTlmT53SA4ntJs8fUdb7xvAnQ9FyG0sDDTI6HKV6T2lwznN32mSwZe68/2xi9/K5XOt0cnB6unmpY69HJ7DxxwuOa4nu5HoYy8V6pW3KjmvBsRf8LyfbGAc8hwsf1kur7LbX32fTfZ7YHI8/FdWtjvgsi/svEqk0/6NzX2cGulpEHil7Xp90R/HzuNUP1iAc/maR9S8OOYXnK7s3KdOoC2Ctdi8MBunmLq7i6JaLKpiXl262LAT1K7MfdohmYuxa4CBkfJc/2mpgw8aZ9F1VRoewtI+4QesLiXMcXPou+4TB1tddej5d+v8MdRW2vZ6X/w3j91lSk913d9hvlER1Xqbbx80Xzt2G2t9LFUBrvhp6Gy+iTmPFGoi4zbfk8udXwRUdBA0+QiqvFhqbjwUPgubxv7Ins7zTwlYkg4hxsBnIjlxKI5jpkmBqhjITHQvDCAf/p3uVIptkmM0FUSx1olMe0AQLIEC4gmBmoIkgR9t/QhGwIf5Z6cUkBDHHeIi3HxKN7ZPkfK6h5ghSbxnCGBj3HRVT3YkEuMm3X/AEm4itFgCSTEAfk5JTml2pbHSZ/ST5ExlJoACIJdUkFsa2v0J/CaApGA50SdMz4KaYMyTbQeHTqlYo5NAnekZ2Cfu5J+ABpVJJPh7pocoLOCCqO6ehQBIqAmxBtpyQGkBpmUAO5TmPtb6gJjSTG9HghiJIsvNO0OEFOs8buu8I4FekVJJj5zXL9usCS0VW/xs7odVlkXk6tNPbOjz3FM4Bc1jMYcPWDmjPMcQupr3uuc25hi64AOnguvStXUumd+ROvr2dXs/bIq02loEe3FWK9/OV57sPHOoPIdIYc+R4ruqWLBAOdvnVc+p03xT+vQ8OTfHnssUaeYJsqhwZL5GXVWxVsFgBzgEa3C5k2jSTK2Jph791oAyErQbb2BVbUD2jvZ5/cNI8F0Jphr94ZGLHQroWva5gBEzx0yWsM8sTTiZTSkuTyej3MSJG6+zhaA1/6/a9z2B2upV2tY8htaBLZgHmDwXJY/ZVN2YB9/BO2d2fY0BzptkNY0lbZNVHIlxyccsFnd4zbNGkbmTyuVRPbGgMw7yXM4gTfRc/tMPMhhj1WUcjkyXhij1jZ/aChWsx4ngbH1zWwY+bryfZOHdAvDou7h84LptnbVqtLbkgf5aj8Kvk55M5Y/R2TRYjmVAfJI4RPuk0MexzZDv2mYV0y6I3rjpAWqdmQ4lRwUVBa/VRQJIBMCQLJ0BlcWPn5I5SGsmoTwDfDNE2rLiADbM2jKUCBrPMhrRcic8suXyERYPNZSbcu4+wyQsqh1xPlHuEkALx3hykpeLG9Df8iAemZTGh2ZjWIQUaMuLznkOQHwqACcGtGUDNDTryQIPtGmqNxDrAgkdLKvRB3nOJsCR6ApiLdZ0Xk8EZFkplOZcb3kTpbgnBIopuaXSSSG6C1xztOaZVqGQAJmT0hG59jAmNBmoazUiCmIBjiXHgNf0tL2v2iGUiy0vB8At/C8+7ZVv/V5PIDoP7WWR0qOjTwUp8nHBxOdlXxuHkWmUdKXPECb5DMi8q89rc25LXdsaPTStHLY/BkMicxfqg7PbTcyWOMtaJ4kCb+C2W2Kw+1szFlrcDszcpuqPO7M3vYLvjJSxVPz0c07U04nZYbGtLQQQQUxg4eS4vCV3CowU5aHEC4+6NSNAOK7PBOBG6fu+f2vO1GH4+jSOSzZ4LC75G9lYrpv/wA1u7bwWr2W2w14LpMK8PAA0zXGlbCcqNds/ZzS4Ofc3gaQNTzVjFYWZ4BHji5tQEZAaKGY4EQ4EeC0pdGNvs56vS3eqpHCix1/RXS7TpAwQqP0IaTqRA9pS6E2LZhd1obwueZ/rJNaIaNMlZbRgD5mq2NY5zmtGRN+MD56ppGcmRhATczfLhGQW92NiS3uumIVKjh4bHBNLSIAAkn8LSLaMpHQVHbzTBzsnhaamSOquYXEOJMxAMDjotoyM2qH1HEGGxvE+Q4lZTbuhxPU+X9LC8Nucyor3aRxEedlRJjKp3ZIgWzUzpkhrxG7x/CViqZdABjMmPnNIDHuMgc0RqRzNsuaGu8tbvEAkcMkL3u3gIFxJzIsQpQhtNkCwjy/CJoAnn/pDVqwQIJmcuSF9SWutlbPp+07GPrZQoc9Kazdg3Lj/vwRht0ADTzd1/ATA5QUNGiAJ1QAvEGYh0XvETHjzhebds8RDzJyK9HpAS6BmSZ6n9ryvt48Cs4TkZhZtXOKOvSum2UeytcNrFzr90xyJOasYxkvcWjMz+1zmDxJZXYP8m/iQunaCTKrPFxnu/R3QkmjXmhGTb6SqFXBmo6H94aCbeWq6J4HjoiweD3e8Rc6cFEc7irM5Rs1X/Sa0tMDeyA4NzVmjnOuQhWq1Ikl0dB+krBMEcVLna5IfBvti4h0xA4AxmuqD9yGtHMrl9lUi1zY4yul37nLLNZx9ibD+oCZjJLGFBEwJ/aBpkHh/SbTriLSfnFWZk4NncIdFvZa6uzedyFgOi2LzALpzmypUaZkk5afPNJktk4hkAE6IcJQk73wIq1MucBMC5PhkrTWlosJvCpIzbI+n3pN7WHNWKdO8lY4Q0EjUWHEm11aYyW8DCtIlsUCFYpsQYgwLAEyI8wrBq7oEiSTFv7VpENjPpgXzRPSxVJdu7pmxOUCZ58lGIa4kAOIF+GemnVUJkGpyQ0QZJJBOsDIjMKvtKt9JkjvONhJiSf6TsM1waN8idYy9SmkSEysHTFwJ0McEml9wHAFFRG60CPTisoth5IGg6WJUIDKhJqAA2aJPU2A90/eb9pNyhpiJJzNyhwhFzq4z04enumMsVKcgckmiyXP5EewTWVQZibSJjhZE0QZ4oQypSfctjKb+Ue/ojqPsY4eqOrUaM8zwk+ySaPdIE3FjrPFAjGteQLhvQTa9rrzXthsWo6u5wEg5aHnC9OoQGjpz4KtjsAx7SIvmDzUytcxNcU9r5PDMZsKq9zC0OBDYJyuMs81t9i4GpTbFSpJ4cDOhXQbaolji0job5clVpUpAWc9ROcdrO+KjdoFrGiTA/tYSTl5ocRSJdujLVWRSAiNNFhXANlOo4kGAeXNTszBxnIHuVeo0CCCeds5V2my4+QqvgyZZwDBvAm3BO2nW3SH56JbWZOGl0VckhoAvlBMeyEJvg2FCnLQZn/SZQ7oM2iemaDAYctbBf4DordGgNwkj3nPmtEjNsVij3bCx+fpJpDkn46sCbmwUUKUuk5RbS/yE6IbHMpTBT/oE7t7TPomtpjOExzw2J1TSJsRiKUAE6EHyhOa3jAsiqMkics/HRRiKW9HDPrw9VokZtkOAuSbWPJLr1XbzAADeZM802u8DdFh4e0I3N16KhDC2HTxEeWX5WPEqS5Ax4IkGfVDYytVu8d2YHhfNKc3fAAcQBY2OY5+Kc4EucCSBAjIDmiw7osLDOeMqokhEIRY9ffVYx941CQKe9UMiQ0R4m/tCzQxlJ070nX8I6EDW5Pz0QmnM9R6JgIVAEygAIk5k2MZmURKFwMWUlIYD295p4T6pm6lB8ki9vJTu5zqEABWkwBaT6QnMbCBjQ0REI5vkgRQ2nsttZsOgOGRGnXiuSrbGqUyQZI0jJd7u3nwQOYC6SBKzeNN2awyuJ583DQSddUWHws3PFdJtvZ8HfaLHPqtVTohYtU6Z0qakrENw95idP2rH/Xkqy1iZTZkgTFUWCDa6sMbrqNVgw8ElOptvEdU0iWxmHp5Ep9erujdAn+0NOrM6QUJbdaLgzbAZSnOFYNMyIsNVFMGeSsOMBVRFjauVlg0P+PwqaR/jeR8zUkWIFoGfNVRFk1b7vX8LHXMcFjYgQq9YneJANm56cra/wBqhMsVAJHjCwTreULGmASZIvlGYTAM0ABUZIiYGVkOHNgBaPW0JjmkkcEDm3sePz3QgIxAnxssfTDRDbJdeoQ5rWiZNzwHnxWHdBO9nP6Tj2At/dIP+Wf4U0j3Z43PisWKEheSWMtmefjlCPDukB2kLFioY41QbaqTksWKRiHNJdnAjTUlG+puiVixPwIh51KPehSsSYAmtLt0DKCTOUyjc1YsTGuROLHcgiZstBWw+46FKxZ5VxZpjfNEtTGM1vCxYsl2bFvUdEDiGmJgnqsWKkQxtLChoTabVixaJGbBp5A+asvpglp4fpYsVkB4muGxz/HwLMmk6Z3WLFQicQe719tfRLrYiGlwvGmXRYsSAZQmL/PRSSZ5LFiH2MU54fMOOUeamg7S9lixIRFRpmev4KD6g+5zbHLXP/SxYmnQH//Z"/>
          <p:cNvSpPr>
            <a:spLocks noChangeAspect="1" noChangeArrowheads="1"/>
          </p:cNvSpPr>
          <p:nvPr/>
        </p:nvSpPr>
        <p:spPr bwMode="auto">
          <a:xfrm>
            <a:off x="155574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16647"/>
      </p:ext>
    </p:extLst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1619250" y="697178"/>
            <a:ext cx="129698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D7         G                D7              G               D</a:t>
            </a:r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1331918" y="1957919"/>
            <a:ext cx="1296987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       D7         G                  Am              G   D7     G</a:t>
            </a:r>
          </a:p>
        </p:txBody>
      </p:sp>
      <p:sp>
        <p:nvSpPr>
          <p:cNvPr id="208901" name="WordArt 5"/>
          <p:cNvSpPr>
            <a:spLocks noChangeArrowheads="1" noChangeShapeType="1" noTextEdit="1"/>
          </p:cNvSpPr>
          <p:nvPr/>
        </p:nvSpPr>
        <p:spPr bwMode="auto">
          <a:xfrm>
            <a:off x="1116024" y="3517639"/>
            <a:ext cx="6943725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hands, and let them move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At the impulse of Thy love.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feet, and let them be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Swift and beautiful for Thee.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s13.tistory.com/image/2/tistory/2009/04/18/11/37/49e93cf199f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0"/>
            <a:ext cx="9433048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  <p:sndAc>
      <p:endSnd/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3378" name="Picture 2" descr="https://encrypted-tbn2.gstatic.com/images?q=tbn:ANd9GcRmc2HTnCQbXvLjRTdB-1N9VAOB-WHDObkMBwwCRBiAtvMIFa4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1800" y="32753"/>
            <a:ext cx="7772400" cy="1225019"/>
          </a:xfrm>
        </p:spPr>
        <p:txBody>
          <a:bodyPr/>
          <a:lstStyle/>
          <a:p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교회 소식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649588"/>
            <a:ext cx="9144000" cy="1460500"/>
          </a:xfrm>
        </p:spPr>
        <p:txBody>
          <a:bodyPr/>
          <a:lstStyle/>
          <a:p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하나님이 꿈꾸시는 교회에 나오셔서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예배드리는 모든 성도님들을 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환영합니다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</a:rPr>
              <a:t>.</a:t>
            </a:r>
            <a:r>
              <a:rPr lang="en-US" altLang="ko-KR" b="1" dirty="0" smtClean="0">
                <a:solidFill>
                  <a:srgbClr val="3333CC"/>
                </a:solidFill>
                <a:latin typeface="HYGothic-Extra"/>
              </a:rPr>
              <a:t/>
            </a:r>
            <a:br>
              <a:rPr lang="en-US" altLang="ko-KR" b="1" dirty="0" smtClean="0">
                <a:solidFill>
                  <a:srgbClr val="3333CC"/>
                </a:solidFill>
                <a:latin typeface="HYGothic-Extra"/>
              </a:rPr>
            </a:br>
            <a:endParaRPr lang="en-US" dirty="0"/>
          </a:p>
        </p:txBody>
      </p:sp>
    </p:spTree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074" name="Picture 2" descr="https://encrypted-tbn1.gstatic.com/images?q=tbn:ANd9GcRFIqoemH7JeXLTDbxj8icKPqqeM8jJSO4fwgkXY7X-ZZLTd3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6591" y="-814904"/>
            <a:ext cx="11017224" cy="79928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09628"/>
            <a:ext cx="8229600" cy="9525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I will be with you always even until the end of the world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pull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1619250" y="697178"/>
            <a:ext cx="129698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D7         G                D7               G               D</a:t>
            </a: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1331918" y="1957919"/>
            <a:ext cx="1296987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       D7         G                  Am              G   D7     G</a:t>
            </a:r>
          </a:p>
        </p:txBody>
      </p:sp>
      <p:sp>
        <p:nvSpPr>
          <p:cNvPr id="209925" name="WordArt 5"/>
          <p:cNvSpPr>
            <a:spLocks noChangeArrowheads="1" noChangeShapeType="1" noTextEdit="1"/>
          </p:cNvSpPr>
          <p:nvPr/>
        </p:nvSpPr>
        <p:spPr bwMode="auto">
          <a:xfrm>
            <a:off x="1349375" y="3517639"/>
            <a:ext cx="6496050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voice, and let me sing,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Always, only, for my King.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lips, and let them be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Filled with messages from Thee.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9" name="Rectangle 3"/>
          <p:cNvSpPr>
            <a:spLocks noChangeArrowheads="1"/>
          </p:cNvSpPr>
          <p:nvPr/>
        </p:nvSpPr>
        <p:spPr bwMode="auto">
          <a:xfrm>
            <a:off x="1619250" y="697178"/>
            <a:ext cx="129698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D7         G                D7               G               D</a:t>
            </a:r>
          </a:p>
        </p:txBody>
      </p:sp>
      <p:sp>
        <p:nvSpPr>
          <p:cNvPr id="480260" name="Rectangle 4"/>
          <p:cNvSpPr>
            <a:spLocks noChangeArrowheads="1"/>
          </p:cNvSpPr>
          <p:nvPr/>
        </p:nvSpPr>
        <p:spPr bwMode="auto">
          <a:xfrm>
            <a:off x="1331918" y="1957919"/>
            <a:ext cx="1296987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       D7         G                 Am              G   D7     G</a:t>
            </a:r>
          </a:p>
        </p:txBody>
      </p:sp>
      <p:sp>
        <p:nvSpPr>
          <p:cNvPr id="480261" name="WordArt 5"/>
          <p:cNvSpPr>
            <a:spLocks noChangeArrowheads="1" noChangeShapeType="1" noTextEdit="1"/>
          </p:cNvSpPr>
          <p:nvPr/>
        </p:nvSpPr>
        <p:spPr bwMode="auto">
          <a:xfrm>
            <a:off x="1187450" y="3517639"/>
            <a:ext cx="6800850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silver and my gold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Not a mite would I withhold.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intellect, and use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Every pow’r as Thou shalt choose.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7" name="Rectangle 3"/>
          <p:cNvSpPr>
            <a:spLocks noChangeArrowheads="1"/>
          </p:cNvSpPr>
          <p:nvPr/>
        </p:nvSpPr>
        <p:spPr bwMode="auto">
          <a:xfrm>
            <a:off x="1619250" y="697178"/>
            <a:ext cx="129698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D7         G                D7               G               D</a:t>
            </a:r>
          </a:p>
        </p:txBody>
      </p:sp>
      <p:sp>
        <p:nvSpPr>
          <p:cNvPr id="502788" name="Rectangle 4"/>
          <p:cNvSpPr>
            <a:spLocks noChangeArrowheads="1"/>
          </p:cNvSpPr>
          <p:nvPr/>
        </p:nvSpPr>
        <p:spPr bwMode="auto">
          <a:xfrm>
            <a:off x="1258916" y="1957919"/>
            <a:ext cx="1296987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D                D7       G              Am            G  D7    G    C     G</a:t>
            </a:r>
          </a:p>
        </p:txBody>
      </p:sp>
      <p:sp>
        <p:nvSpPr>
          <p:cNvPr id="502789" name="WordArt 5"/>
          <p:cNvSpPr>
            <a:spLocks noChangeArrowheads="1" noChangeShapeType="1" noTextEdit="1"/>
          </p:cNvSpPr>
          <p:nvPr/>
        </p:nvSpPr>
        <p:spPr bwMode="auto">
          <a:xfrm>
            <a:off x="1349375" y="3517639"/>
            <a:ext cx="6457950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moments and my days.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Let them flow in endless praise.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myself, and I will be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Ever, only, all for Thee. Amen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ile204.uf.daum.net/image/1769100B4A2B26727C7AD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265215"/>
            <a:ext cx="6215106" cy="52863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86062"/>
            <a:ext cx="3786182" cy="2071702"/>
          </a:xfrm>
        </p:spPr>
        <p:txBody>
          <a:bodyPr/>
          <a:lstStyle/>
          <a:p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Offertory </a:t>
            </a:r>
            <a:b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prayer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1934" y="4071947"/>
            <a:ext cx="6400800" cy="1357322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김순배 강도사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1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1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1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1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2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2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2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2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2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2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2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1.xml><?xml version="1.0" encoding="utf-8"?>
<a:theme xmlns:a="http://schemas.openxmlformats.org/drawingml/2006/main" name="3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2.xml><?xml version="1.0" encoding="utf-8"?>
<a:theme xmlns:a="http://schemas.openxmlformats.org/drawingml/2006/main" name="3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3.xml><?xml version="1.0" encoding="utf-8"?>
<a:theme xmlns:a="http://schemas.openxmlformats.org/drawingml/2006/main" name="3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4.xml><?xml version="1.0" encoding="utf-8"?>
<a:theme xmlns:a="http://schemas.openxmlformats.org/drawingml/2006/main" name="3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5.xml><?xml version="1.0" encoding="utf-8"?>
<a:theme xmlns:a="http://schemas.openxmlformats.org/drawingml/2006/main" name="3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6.xml><?xml version="1.0" encoding="utf-8"?>
<a:theme xmlns:a="http://schemas.openxmlformats.org/drawingml/2006/main" name="3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7.xml><?xml version="1.0" encoding="utf-8"?>
<a:theme xmlns:a="http://schemas.openxmlformats.org/drawingml/2006/main" name="3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8.xml><?xml version="1.0" encoding="utf-8"?>
<a:theme xmlns:a="http://schemas.openxmlformats.org/drawingml/2006/main" name="3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9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549032</TotalTime>
  <Words>965</Words>
  <Application>Microsoft Office PowerPoint</Application>
  <PresentationFormat>On-screen Show (16:10)</PresentationFormat>
  <Paragraphs>200</Paragraphs>
  <Slides>55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48</vt:i4>
      </vt:variant>
      <vt:variant>
        <vt:lpstr>Slide Titles</vt:lpstr>
      </vt:variant>
      <vt:variant>
        <vt:i4>55</vt:i4>
      </vt:variant>
    </vt:vector>
  </HeadingPairs>
  <TitlesOfParts>
    <vt:vector size="115" baseType="lpstr">
      <vt:lpstr>BatangChe</vt:lpstr>
      <vt:lpstr>Gulim</vt:lpstr>
      <vt:lpstr>Gulim</vt:lpstr>
      <vt:lpstr>HY견고딕</vt:lpstr>
      <vt:lpstr>HY견고딕</vt:lpstr>
      <vt:lpstr>Malgun Gothic</vt:lpstr>
      <vt:lpstr>Arial</vt:lpstr>
      <vt:lpstr>Calibri</vt:lpstr>
      <vt:lpstr>Franklin Gothic Heavy</vt:lpstr>
      <vt:lpstr>Georgia</vt:lpstr>
      <vt:lpstr>Shonar Bangla</vt:lpstr>
      <vt:lpstr>Times New Roman</vt:lpstr>
      <vt:lpstr>Default Design</vt:lpstr>
      <vt:lpstr>3_기본 디자인</vt:lpstr>
      <vt:lpstr>1_기본 디자인</vt:lpstr>
      <vt:lpstr>2_기본 디자인</vt:lpstr>
      <vt:lpstr>30_기본 디자인</vt:lpstr>
      <vt:lpstr>1_디자인 사용자 지정</vt:lpstr>
      <vt:lpstr>디자인 사용자 지정</vt:lpstr>
      <vt:lpstr>2_디자인 사용자 지정</vt:lpstr>
      <vt:lpstr>3_디자인 사용자 지정</vt:lpstr>
      <vt:lpstr>4_디자인 사용자 지정</vt:lpstr>
      <vt:lpstr>5_디자인 사용자 지정</vt:lpstr>
      <vt:lpstr>6_디자인 사용자 지정</vt:lpstr>
      <vt:lpstr>7_디자인 사용자 지정</vt:lpstr>
      <vt:lpstr>8_디자인 사용자 지정</vt:lpstr>
      <vt:lpstr>9_디자인 사용자 지정</vt:lpstr>
      <vt:lpstr>16_기본 디자인</vt:lpstr>
      <vt:lpstr>17_기본 디자인</vt:lpstr>
      <vt:lpstr>18_기본 디자인</vt:lpstr>
      <vt:lpstr>23_기본 디자인</vt:lpstr>
      <vt:lpstr>29_기본 디자인</vt:lpstr>
      <vt:lpstr>Office 테마</vt:lpstr>
      <vt:lpstr>1_Office 테마</vt:lpstr>
      <vt:lpstr>2_Office 테마</vt:lpstr>
      <vt:lpstr>3_Office 테마</vt:lpstr>
      <vt:lpstr>4_Office 테마</vt:lpstr>
      <vt:lpstr>5_Office 테마</vt:lpstr>
      <vt:lpstr>6_Office 테마</vt:lpstr>
      <vt:lpstr>21_기본 디자인</vt:lpstr>
      <vt:lpstr>12_기본 디자인</vt:lpstr>
      <vt:lpstr>13_기본 디자인</vt:lpstr>
      <vt:lpstr>14_기본 디자인</vt:lpstr>
      <vt:lpstr>15_기본 디자인</vt:lpstr>
      <vt:lpstr>19_기본 디자인</vt:lpstr>
      <vt:lpstr>20_기본 디자인</vt:lpstr>
      <vt:lpstr>22_기본 디자인</vt:lpstr>
      <vt:lpstr>24_기본 디자인</vt:lpstr>
      <vt:lpstr>25_기본 디자인</vt:lpstr>
      <vt:lpstr>26_기본 디자인</vt:lpstr>
      <vt:lpstr>27_기본 디자인</vt:lpstr>
      <vt:lpstr>28_기본 디자인</vt:lpstr>
      <vt:lpstr>31_기본 디자인</vt:lpstr>
      <vt:lpstr>32_기본 디자인</vt:lpstr>
      <vt:lpstr>33_기본 디자인</vt:lpstr>
      <vt:lpstr>34_기본 디자인</vt:lpstr>
      <vt:lpstr>35_기본 디자인</vt:lpstr>
      <vt:lpstr>36_기본 디자인</vt:lpstr>
      <vt:lpstr>37_기본 디자인</vt:lpstr>
      <vt:lpstr>38_기본 디자인</vt:lpstr>
      <vt:lpstr>하나님이 꿈꾸는 교회</vt:lpstr>
      <vt:lpstr>Worship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Offertory  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(욥 1:4)  그의 아들들이 자기 생일에 각각 자기의 집에서 잔치를 베풀고 그의 누이 세 명도 청하여 함께 먹고 마시더라 (욥 1:5)  그들이 차례대로 잔치를 끝내면 욥이 그들을 불러다가 성결하게 하되 아침에 일어나서 그들의 명수대로 번제를 드렸으니 이는 욥이 말하기를 혹시 내 아들들이 죄를 범하여 마음으로 하나님을 욕되게 하였을까 함이라 욥의 행위가 항상 이러하였더라  </vt:lpstr>
      <vt:lpstr> (욥 1:6)  하루는 하나님의 아들들이 와서 여호와 앞에 섰고 사탄도 그들 가운데에 온지라 (욥 1:7)  여호와께서 사탄에게 이르시되 네가 어디서 왔느냐 사탄이 여호와께 대답하여 이르되 땅을 두루 돌아 여기저기 다녀왔나이다 (욥 1:8)  여호와께서 사탄에게 이르시되 네가 내 종 욥을 주의하여 보았느냐 그와 같이 온전하고 정직하여 하나님을 경외하며 악에서 떠난 자는 세상에 없느니라</vt:lpstr>
      <vt:lpstr>(욥 1:9)  사탄이 여호와께 대답하여 이르되 욥이 어찌 까닭 없이 하나님을 경외하리이까 (욥 1:10)  주께서 그와 그의 집과 그의 모든 소유물을 울타리로 두르심 때문이 아니니이까 주께서 그의 손으로 하는 바를 복되게 하사 그의 소유물이 땅에 넘치게 하셨음이니이다 (욥 1:11)  이제 주의 손을 펴서 그의 모든 소유물을 치소서 그리하시면 틀림없이 주를 향하여 욕하지 않겠나이까 </vt:lpstr>
      <vt:lpstr>(욥 1:12)  여호와께서 사탄에게 이르시되 내가 그의 소유물을 다 네 손에 맡기노라 다만 그의 몸에는 네 손을 대지 말지니라 사탄이 곧 여호와 앞에서 물러가니라 (욥 1:13)  하루는 욥의 자녀들이 그 맏아들의 집에서 음식을 먹으며 포도주를 마실 때에 (욥 1:14)  사환이 욥에게 와서 아뢰되 소는 밭을 갈고 나귀는 그 곁에서 풀을 먹는데 </vt:lpstr>
      <vt:lpstr>(욥 1:15)  스바 사람이 갑자기 이르러 그것들을 빼앗고 칼로 종들을 죽였나이다 나만 홀로 피하였으므로 주인께 아뢰러 왔나이다 (욥 1:16)  그가 아직 말하는 동안에 또 한 사람이 와서 아뢰되 하나님의 불이 하늘에서 떨어져서 양과 종들을 살라 버렸나이다 나만 홀로 피하였으므로 주인께 아뢰러 왔나이다 </vt:lpstr>
      <vt:lpstr> (욥 1:17)  그가 아직 말하는 동안에 또 한 사람이 와서 아뢰되 갈대아 사람이 세 무리를 지어 갑자기 낙타에게 달려들어 그것을 빼앗으며 칼로 종들을 죽였나이다 나만 홀로 피하였으므로 주인께 아뢰러 왔나이다  (욥 1:18) 그가 아직 말하는 동안에 또 한 사람이 와서 아뢰되 주인의 자녀들이 그들의 맏아들의 집에서 음식을 먹으며 포도주를 마시는데    (욥 1:19)  거친 들에서 큰 바람이 와서 집 네 모퉁이를 치매 그 청년들 위에 무너지므로 그들이 죽었나이다 나만 홀로 피하였으므로 주인께 아뢰러 왔나이다 한지라 </vt:lpstr>
      <vt:lpstr> (욥 1:20)  욥이 일어나 겉옷을 찢고 머리털을 밀고 땅에 엎드려 예배하며 (욥 1:21)  이르되 내가 모태에서 알몸으로 나왔사온즉 또한 알몸이 그리로 돌아가올지라 주신 이도 여호와시요 거두신 이도 여호와시오니 여호와의 이름이 찬송을 받으실지니이다 하고 (욥 1:22)  이 모든 일에 욥이 범죄하지 아니하고 하나님을 향하여 원망하지 아니하니라  </vt:lpstr>
      <vt:lpstr>찬양대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나는 욥과 같이  아무런 조건없이  하나님을 경외하는가?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폐회 기도</vt:lpstr>
      <vt:lpstr>PowerPoint Presentation</vt:lpstr>
      <vt:lpstr>교회 소식</vt:lpstr>
      <vt:lpstr>PowerPoint Presentation</vt:lpstr>
      <vt:lpstr>PowerPoint Presentation</vt:lpstr>
      <vt:lpstr>PowerPoint Presentation</vt:lpstr>
      <vt:lpstr>I will be with you always even until the end of the world</vt:lpstr>
    </vt:vector>
  </TitlesOfParts>
  <Company>LOVE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Pastor Choi</dc:creator>
  <cp:lastModifiedBy>Soonbae</cp:lastModifiedBy>
  <cp:revision>6105</cp:revision>
  <dcterms:created xsi:type="dcterms:W3CDTF">2008-11-11T01:40:04Z</dcterms:created>
  <dcterms:modified xsi:type="dcterms:W3CDTF">2017-02-26T03:32:37Z</dcterms:modified>
</cp:coreProperties>
</file>