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slideLayouts/slideLayout70.xml" ContentType="application/vnd.openxmlformats-officedocument.presentationml.slideLayout+xml"/>
  <Override PartName="/ppt/theme/theme47.xml" ContentType="application/vnd.openxmlformats-officedocument.theme+xml"/>
  <Override PartName="/ppt/slideLayouts/slideLayout71.xml" ContentType="application/vnd.openxmlformats-officedocument.presentationml.slideLayout+xml"/>
  <Override PartName="/ppt/theme/theme48.xml" ContentType="application/vnd.openxmlformats-officedocument.theme+xml"/>
  <Override PartName="/ppt/slideLayouts/slideLayout72.xml" ContentType="application/vnd.openxmlformats-officedocument.presentationml.slideLayout+xml"/>
  <Override PartName="/ppt/theme/theme49.xml" ContentType="application/vnd.openxmlformats-officedocument.theme+xml"/>
  <Override PartName="/ppt/slideLayouts/slideLayout73.xml" ContentType="application/vnd.openxmlformats-officedocument.presentationml.slideLayout+xml"/>
  <Override PartName="/ppt/theme/theme50.xml" ContentType="application/vnd.openxmlformats-officedocument.theme+xml"/>
  <Override PartName="/ppt/slideLayouts/slideLayout74.xml" ContentType="application/vnd.openxmlformats-officedocument.presentationml.slideLayout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2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1561" r:id="rId16"/>
    <p:sldMasterId id="2147491563" r:id="rId17"/>
    <p:sldMasterId id="2147491565" r:id="rId18"/>
    <p:sldMasterId id="2147491567" r:id="rId19"/>
    <p:sldMasterId id="2147491569" r:id="rId20"/>
    <p:sldMasterId id="2147492900" r:id="rId21"/>
    <p:sldMasterId id="2147492902" r:id="rId22"/>
    <p:sldMasterId id="2147492904" r:id="rId23"/>
    <p:sldMasterId id="2147492906" r:id="rId24"/>
    <p:sldMasterId id="2147492908" r:id="rId25"/>
    <p:sldMasterId id="2147492910" r:id="rId26"/>
    <p:sldMasterId id="2147492912" r:id="rId27"/>
    <p:sldMasterId id="2147493368" r:id="rId28"/>
    <p:sldMasterId id="2147493411" r:id="rId29"/>
    <p:sldMasterId id="2147493413" r:id="rId30"/>
    <p:sldMasterId id="2147493415" r:id="rId31"/>
    <p:sldMasterId id="2147493417" r:id="rId32"/>
    <p:sldMasterId id="2147493419" r:id="rId33"/>
    <p:sldMasterId id="2147493421" r:id="rId34"/>
    <p:sldMasterId id="2147493423" r:id="rId35"/>
    <p:sldMasterId id="2147493425" r:id="rId36"/>
    <p:sldMasterId id="2147493427" r:id="rId37"/>
    <p:sldMasterId id="2147493429" r:id="rId38"/>
    <p:sldMasterId id="2147493431" r:id="rId39"/>
    <p:sldMasterId id="2147493433" r:id="rId40"/>
    <p:sldMasterId id="2147493435" r:id="rId41"/>
    <p:sldMasterId id="2147493437" r:id="rId42"/>
    <p:sldMasterId id="2147493439" r:id="rId43"/>
    <p:sldMasterId id="2147493441" r:id="rId44"/>
    <p:sldMasterId id="2147493443" r:id="rId45"/>
    <p:sldMasterId id="2147493445" r:id="rId46"/>
    <p:sldMasterId id="2147493447" r:id="rId47"/>
    <p:sldMasterId id="2147493449" r:id="rId48"/>
    <p:sldMasterId id="2147493451" r:id="rId49"/>
    <p:sldMasterId id="2147493453" r:id="rId50"/>
    <p:sldMasterId id="2147493455" r:id="rId51"/>
  </p:sldMasterIdLst>
  <p:notesMasterIdLst>
    <p:notesMasterId r:id="rId114"/>
  </p:notesMasterIdLst>
  <p:handoutMasterIdLst>
    <p:handoutMasterId r:id="rId115"/>
  </p:handoutMasterIdLst>
  <p:sldIdLst>
    <p:sldId id="4577" r:id="rId52"/>
    <p:sldId id="4578" r:id="rId53"/>
    <p:sldId id="4595" r:id="rId54"/>
    <p:sldId id="6817" r:id="rId55"/>
    <p:sldId id="6818" r:id="rId56"/>
    <p:sldId id="6819" r:id="rId57"/>
    <p:sldId id="6820" r:id="rId58"/>
    <p:sldId id="6821" r:id="rId59"/>
    <p:sldId id="4624" r:id="rId60"/>
    <p:sldId id="7641" r:id="rId61"/>
    <p:sldId id="7642" r:id="rId62"/>
    <p:sldId id="7643" r:id="rId63"/>
    <p:sldId id="7644" r:id="rId64"/>
    <p:sldId id="7645" r:id="rId65"/>
    <p:sldId id="7646" r:id="rId66"/>
    <p:sldId id="7647" r:id="rId67"/>
    <p:sldId id="4060" r:id="rId68"/>
    <p:sldId id="4245" r:id="rId69"/>
    <p:sldId id="7722" r:id="rId70"/>
    <p:sldId id="7723" r:id="rId71"/>
    <p:sldId id="7724" r:id="rId72"/>
    <p:sldId id="7661" r:id="rId73"/>
    <p:sldId id="7864" r:id="rId74"/>
    <p:sldId id="7866" r:id="rId75"/>
    <p:sldId id="7865" r:id="rId76"/>
    <p:sldId id="7867" r:id="rId77"/>
    <p:sldId id="7908" r:id="rId78"/>
    <p:sldId id="7909" r:id="rId79"/>
    <p:sldId id="7910" r:id="rId80"/>
    <p:sldId id="7911" r:id="rId81"/>
    <p:sldId id="4599" r:id="rId82"/>
    <p:sldId id="7961" r:id="rId83"/>
    <p:sldId id="7962" r:id="rId84"/>
    <p:sldId id="7963" r:id="rId85"/>
    <p:sldId id="7964" r:id="rId86"/>
    <p:sldId id="7965" r:id="rId87"/>
    <p:sldId id="7966" r:id="rId88"/>
    <p:sldId id="7967" r:id="rId89"/>
    <p:sldId id="7968" r:id="rId90"/>
    <p:sldId id="7969" r:id="rId91"/>
    <p:sldId id="7970" r:id="rId92"/>
    <p:sldId id="7971" r:id="rId93"/>
    <p:sldId id="7972" r:id="rId94"/>
    <p:sldId id="7973" r:id="rId95"/>
    <p:sldId id="7974" r:id="rId96"/>
    <p:sldId id="4635" r:id="rId97"/>
    <p:sldId id="7952" r:id="rId98"/>
    <p:sldId id="7953" r:id="rId99"/>
    <p:sldId id="7954" r:id="rId100"/>
    <p:sldId id="7955" r:id="rId101"/>
    <p:sldId id="7956" r:id="rId102"/>
    <p:sldId id="7957" r:id="rId103"/>
    <p:sldId id="7958" r:id="rId104"/>
    <p:sldId id="7959" r:id="rId105"/>
    <p:sldId id="7960" r:id="rId106"/>
    <p:sldId id="7931" r:id="rId107"/>
    <p:sldId id="4638" r:id="rId108"/>
    <p:sldId id="4830" r:id="rId109"/>
    <p:sldId id="4602" r:id="rId110"/>
    <p:sldId id="4603" r:id="rId111"/>
    <p:sldId id="4604" r:id="rId112"/>
    <p:sldId id="4827" r:id="rId113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2" autoAdjust="0"/>
    <p:restoredTop sz="95214" autoAdjust="0"/>
  </p:normalViewPr>
  <p:slideViewPr>
    <p:cSldViewPr>
      <p:cViewPr varScale="1">
        <p:scale>
          <a:sx n="89" d="100"/>
          <a:sy n="89" d="100"/>
        </p:scale>
        <p:origin x="102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2.xml"/><Relationship Id="rId68" Type="http://schemas.openxmlformats.org/officeDocument/2006/relationships/slide" Target="slides/slide17.xml"/><Relationship Id="rId84" Type="http://schemas.openxmlformats.org/officeDocument/2006/relationships/slide" Target="slides/slide33.xml"/><Relationship Id="rId89" Type="http://schemas.openxmlformats.org/officeDocument/2006/relationships/slide" Target="slides/slide38.xml"/><Relationship Id="rId112" Type="http://schemas.openxmlformats.org/officeDocument/2006/relationships/slide" Target="slides/slide6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2.xml"/><Relationship Id="rId58" Type="http://schemas.openxmlformats.org/officeDocument/2006/relationships/slide" Target="slides/slide7.xml"/><Relationship Id="rId66" Type="http://schemas.openxmlformats.org/officeDocument/2006/relationships/slide" Target="slides/slide15.xml"/><Relationship Id="rId74" Type="http://schemas.openxmlformats.org/officeDocument/2006/relationships/slide" Target="slides/slide23.xml"/><Relationship Id="rId79" Type="http://schemas.openxmlformats.org/officeDocument/2006/relationships/slide" Target="slides/slide28.xml"/><Relationship Id="rId87" Type="http://schemas.openxmlformats.org/officeDocument/2006/relationships/slide" Target="slides/slide36.xml"/><Relationship Id="rId102" Type="http://schemas.openxmlformats.org/officeDocument/2006/relationships/slide" Target="slides/slide51.xml"/><Relationship Id="rId110" Type="http://schemas.openxmlformats.org/officeDocument/2006/relationships/slide" Target="slides/slide59.xml"/><Relationship Id="rId11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0.xml"/><Relationship Id="rId82" Type="http://schemas.openxmlformats.org/officeDocument/2006/relationships/slide" Target="slides/slide31.xml"/><Relationship Id="rId90" Type="http://schemas.openxmlformats.org/officeDocument/2006/relationships/slide" Target="slides/slide39.xml"/><Relationship Id="rId95" Type="http://schemas.openxmlformats.org/officeDocument/2006/relationships/slide" Target="slides/slide4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5.xml"/><Relationship Id="rId64" Type="http://schemas.openxmlformats.org/officeDocument/2006/relationships/slide" Target="slides/slide13.xml"/><Relationship Id="rId69" Type="http://schemas.openxmlformats.org/officeDocument/2006/relationships/slide" Target="slides/slide18.xml"/><Relationship Id="rId77" Type="http://schemas.openxmlformats.org/officeDocument/2006/relationships/slide" Target="slides/slide26.xml"/><Relationship Id="rId100" Type="http://schemas.openxmlformats.org/officeDocument/2006/relationships/slide" Target="slides/slide49.xml"/><Relationship Id="rId105" Type="http://schemas.openxmlformats.org/officeDocument/2006/relationships/slide" Target="slides/slide54.xml"/><Relationship Id="rId113" Type="http://schemas.openxmlformats.org/officeDocument/2006/relationships/slide" Target="slides/slide62.xml"/><Relationship Id="rId11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1.xml"/><Relationship Id="rId80" Type="http://schemas.openxmlformats.org/officeDocument/2006/relationships/slide" Target="slides/slide29.xml"/><Relationship Id="rId85" Type="http://schemas.openxmlformats.org/officeDocument/2006/relationships/slide" Target="slides/slide34.xml"/><Relationship Id="rId93" Type="http://schemas.openxmlformats.org/officeDocument/2006/relationships/slide" Target="slides/slide42.xml"/><Relationship Id="rId98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8.xml"/><Relationship Id="rId67" Type="http://schemas.openxmlformats.org/officeDocument/2006/relationships/slide" Target="slides/slide16.xml"/><Relationship Id="rId103" Type="http://schemas.openxmlformats.org/officeDocument/2006/relationships/slide" Target="slides/slide52.xml"/><Relationship Id="rId108" Type="http://schemas.openxmlformats.org/officeDocument/2006/relationships/slide" Target="slides/slide57.xml"/><Relationship Id="rId11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3.xml"/><Relationship Id="rId62" Type="http://schemas.openxmlformats.org/officeDocument/2006/relationships/slide" Target="slides/slide11.xml"/><Relationship Id="rId70" Type="http://schemas.openxmlformats.org/officeDocument/2006/relationships/slide" Target="slides/slide19.xml"/><Relationship Id="rId75" Type="http://schemas.openxmlformats.org/officeDocument/2006/relationships/slide" Target="slides/slide24.xml"/><Relationship Id="rId83" Type="http://schemas.openxmlformats.org/officeDocument/2006/relationships/slide" Target="slides/slide32.xml"/><Relationship Id="rId88" Type="http://schemas.openxmlformats.org/officeDocument/2006/relationships/slide" Target="slides/slide37.xml"/><Relationship Id="rId91" Type="http://schemas.openxmlformats.org/officeDocument/2006/relationships/slide" Target="slides/slide40.xml"/><Relationship Id="rId96" Type="http://schemas.openxmlformats.org/officeDocument/2006/relationships/slide" Target="slides/slide45.xml"/><Relationship Id="rId111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6.xml"/><Relationship Id="rId106" Type="http://schemas.openxmlformats.org/officeDocument/2006/relationships/slide" Target="slides/slide5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1.xml"/><Relationship Id="rId60" Type="http://schemas.openxmlformats.org/officeDocument/2006/relationships/slide" Target="slides/slide9.xml"/><Relationship Id="rId65" Type="http://schemas.openxmlformats.org/officeDocument/2006/relationships/slide" Target="slides/slide14.xml"/><Relationship Id="rId73" Type="http://schemas.openxmlformats.org/officeDocument/2006/relationships/slide" Target="slides/slide22.xml"/><Relationship Id="rId78" Type="http://schemas.openxmlformats.org/officeDocument/2006/relationships/slide" Target="slides/slide27.xml"/><Relationship Id="rId81" Type="http://schemas.openxmlformats.org/officeDocument/2006/relationships/slide" Target="slides/slide30.xml"/><Relationship Id="rId86" Type="http://schemas.openxmlformats.org/officeDocument/2006/relationships/slide" Target="slides/slide35.xml"/><Relationship Id="rId94" Type="http://schemas.openxmlformats.org/officeDocument/2006/relationships/slide" Target="slides/slide43.xml"/><Relationship Id="rId99" Type="http://schemas.openxmlformats.org/officeDocument/2006/relationships/slide" Target="slides/slide48.xml"/><Relationship Id="rId101" Type="http://schemas.openxmlformats.org/officeDocument/2006/relationships/slide" Target="slides/slide5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4.xml"/><Relationship Id="rId76" Type="http://schemas.openxmlformats.org/officeDocument/2006/relationships/slide" Target="slides/slide25.xml"/><Relationship Id="rId97" Type="http://schemas.openxmlformats.org/officeDocument/2006/relationships/slide" Target="slides/slide46.xml"/><Relationship Id="rId104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0.xml"/><Relationship Id="rId92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744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503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62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516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12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81855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3536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46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7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607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79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73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4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93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90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55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57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8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F9BC-43F9-4861-B416-2151621E7F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16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4880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867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192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103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857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438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09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2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962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963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246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1200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EA0E1-5F81-4DEA-B2BC-386740605787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BB5-3197-4704-A8AC-B2F70B37E74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60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0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1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73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50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43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16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39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13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1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1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1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2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1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0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19A85FE9-FD2B-4F7B-AC0A-9C9A5A437580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3120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3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0785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3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541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3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010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3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5351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3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67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4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3395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4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600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4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5098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4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569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4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3507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465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271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8F4B1E4F-1684-4A07-BEA8-F9994E4A6C8E}" type="datetimeFigureOut">
              <a:rPr lang="ko-KR" altLang="en-US"/>
              <a:pPr>
                <a:defRPr/>
              </a:pPr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8BA12D-A54E-44BD-9E82-E995D3C4C80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506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6.png"/><Relationship Id="rId5" Type="http://schemas.openxmlformats.org/officeDocument/2006/relationships/control" Target="../activeX/activeX4.xml"/><Relationship Id="rId10" Type="http://schemas.openxmlformats.org/officeDocument/2006/relationships/image" Target="../media/image25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임재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임재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임재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임재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임재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5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민수기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22:1-35</a:t>
            </a: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민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22:1)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이스라엘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자손이 또 길을 떠나 모압 평지에 진을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쳤으니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요단 건너편 곧 여리고 맞은편이더라</a:t>
            </a: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민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22:2)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십볼의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아들 발락이 이스라엘이 아모리인에게 행한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모든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일을 보았으므로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민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22:3)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모압이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심히 두려워하였으니 이스라엘 백성이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많음으로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말미암아 모압이 이스라엘 자손 때문에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번민하더라</a:t>
            </a:r>
            <a:endParaRPr lang="ko-KR" altLang="en-US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336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37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38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39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40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41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미디안 </a:t>
            </a:r>
            <a:r>
              <a:rPr lang="ko-KR" altLang="en-US" sz="3200" b="1" dirty="0"/>
              <a:t>장로들에게 이르되 이제 이 무리가 소가 밭의 풀을 뜯어먹음 같이 우리 사방에 있는 것을 다 뜯어먹으리로다 하니 그 때에 십볼의 아들 발락이 모압 왕이었더라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사신을 브올의 아들 발람의 고향인 강 가 브돌에 보내어 발람을 부르게 하여 이르되 보라 한 민족이 애굽에서 나왔는데 그들이 지면에 덮여서 우리 맞은편에 거주하였고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민 </a:t>
            </a:r>
            <a:r>
              <a:rPr lang="en-US" altLang="ko-KR" sz="3200" b="1" dirty="0"/>
              <a:t>22:6)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우리보다 </a:t>
            </a:r>
            <a:r>
              <a:rPr lang="ko-KR" altLang="en-US" sz="3200" b="1" dirty="0"/>
              <a:t>강하니 청하건대 와서 나를 위하여 이 백성을 저주하라 내가 혹 그들을 쳐서 이겨 이 땅에서 몰아내리라 그대가 복을 비는 자는 복을 받고 저주하는 자는 저주를 받을 줄을 내가 앎이니라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모압 </a:t>
            </a:r>
            <a:r>
              <a:rPr lang="ko-KR" altLang="en-US" sz="3200" b="1" dirty="0"/>
              <a:t>장로들과 미디안 장로들이 손에 복채를 가지고 떠나 발람에게 이르러 발락의 말을 그에게 </a:t>
            </a:r>
            <a:r>
              <a:rPr lang="ko-KR" altLang="en-US" sz="3200" b="1" dirty="0" smtClean="0"/>
              <a:t>전하매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발람이 </a:t>
            </a:r>
            <a:r>
              <a:rPr lang="ko-KR" altLang="en-US" sz="3200" b="1" dirty="0"/>
              <a:t>그들에게 이르되 이 밤에 여기서 유숙하라 여호와께서 내게 이르시는 대로 너희에게 대답하리라 모압 귀족들이 발람에게서 유숙하니라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하나님이 </a:t>
            </a:r>
            <a:r>
              <a:rPr lang="ko-KR" altLang="en-US" sz="3200" b="1" dirty="0"/>
              <a:t>발람에게 임하여 말씀하시되 너와 함께 있는 이 사람들이 누구냐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발람이 </a:t>
            </a:r>
            <a:r>
              <a:rPr lang="ko-KR" altLang="en-US" sz="3200" b="1" dirty="0"/>
              <a:t>하나님께 아뢰되 모압 왕 십볼의 아들 발락이 내게 보낸 자들이니이다 이르기를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애굽에서 나온 민족이 지면에 덮였으니 이제 와서 나를 위하여 그들을 저주하라 내가 혹 그들을 쳐서 몰아낼 수 있으리라 하나이다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하나님이 </a:t>
            </a:r>
            <a:r>
              <a:rPr lang="ko-KR" altLang="en-US" sz="3200" b="1" dirty="0"/>
              <a:t>발람에게 이르시되 너는 그들과 함께 가지도 말고 그 백성을 저주하지도 말라 그들은 복을 받은 자들이니라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발람이 </a:t>
            </a:r>
            <a:r>
              <a:rPr lang="ko-KR" altLang="en-US" sz="3200" b="1" dirty="0"/>
              <a:t>아침에 일어나서 발락의 귀족들에게 이르되 너희는 너희의 땅으로 돌아가라 여호와께서 내가 너희와 함께 가기를 허락하지 아니하시느니라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모압 </a:t>
            </a:r>
            <a:r>
              <a:rPr lang="ko-KR" altLang="en-US" sz="3200" b="1" dirty="0"/>
              <a:t>귀족들이 일어나 발락에게로 가서 전하되 발람이 우리와 함께 오기를 거절하더이다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66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발락이 </a:t>
            </a:r>
            <a:r>
              <a:rPr lang="ko-KR" altLang="en-US" sz="3200" b="1" dirty="0"/>
              <a:t>다시 그들보다 더 높은 고관들을 더 많이 보내매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그들이 </a:t>
            </a:r>
            <a:r>
              <a:rPr lang="ko-KR" altLang="en-US" sz="3200" b="1" dirty="0"/>
              <a:t>발람에게로 나아가서 그에게 이르되 십볼의 아들 발락의 말씀에 청하건대 아무것에도 거리끼지 말고 내게로 오라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그대를 높여 크게 존귀하게 하고 그대가 내게 말하는 것은 무엇이든지 시행하리니 청하건대 와서 나를 위하여 이 백성을 저주하라 하시더이다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발람이 </a:t>
            </a:r>
            <a:r>
              <a:rPr lang="ko-KR" altLang="en-US" sz="3200" b="1" dirty="0"/>
              <a:t>발락의 신하들에게 대답하여 이르되 발락이 그 집에 가득한 은금을 내게 줄지라도 내가 능히 여호와 내 하나님의 말씀을 어겨 덜하거나 더하지 못하겠노라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이제 너희도 이 밤에 여기서 유숙하라 여호와께서 내게 무슨 말씀을 더하실는지 알아보리라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밤에 </a:t>
            </a:r>
            <a:r>
              <a:rPr lang="ko-KR" altLang="en-US" sz="3200" b="1" dirty="0"/>
              <a:t>하나님이 발람에게 임하여 이르시되 그 사람들이 너를 부르러 왔거든 일어나 함께 가라 그러나 내가 네게 이르는 말만 준행할지니라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22:21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발람이 </a:t>
            </a:r>
            <a:r>
              <a:rPr lang="ko-KR" altLang="en-US" sz="3200" b="1" dirty="0"/>
              <a:t>아침에 일어나서 자기 나귀에 안장을 지우고 모압 고관들과 함께 가니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22:22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그가 </a:t>
            </a:r>
            <a:r>
              <a:rPr lang="ko-KR" altLang="en-US" sz="3200" b="1" dirty="0"/>
              <a:t>감으로 말미암아 하나님이 진노하시므로 여호와의 사자가 그를 막으려고 길에 서니라 발람은 자기 나귀를 탔고 그의 두 종은 그와 함께 </a:t>
            </a:r>
            <a:r>
              <a:rPr lang="ko-KR" altLang="en-US" sz="3200" b="1" dirty="0" smtClean="0"/>
              <a:t>있더니</a:t>
            </a:r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22:23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나귀가 </a:t>
            </a:r>
            <a:r>
              <a:rPr lang="ko-KR" altLang="en-US" sz="3200" b="1" dirty="0"/>
              <a:t>여호와의 사자가 칼을 빼어 손에 들고 길에 선 것을 보고 길에서 벗어나 밭으로 들어간지라 발람이 나귀를 길로 돌이키려고 </a:t>
            </a:r>
            <a:r>
              <a:rPr lang="ko-KR" altLang="en-US" sz="3200" b="1" dirty="0" smtClean="0"/>
              <a:t>채찍질하니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여호와의 </a:t>
            </a:r>
            <a:r>
              <a:rPr lang="ko-KR" altLang="en-US" sz="3200" b="1" dirty="0"/>
              <a:t>사자는 포도원 사이 좁은 길에 섰고 좌우에는 담이 있더라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나귀가 </a:t>
            </a:r>
            <a:r>
              <a:rPr lang="ko-KR" altLang="en-US" sz="3200" b="1" dirty="0"/>
              <a:t>여호와의 사자를 보고 몸을 담에 대고 발람의 발을 그 담에 짓누르매 발람이 다시 채찍질하니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여호와의 </a:t>
            </a:r>
            <a:r>
              <a:rPr lang="ko-KR" altLang="en-US" sz="3200" b="1" dirty="0"/>
              <a:t>사자가 더 나아가서 좌우로 피할 데 없는 좁은 곳에 선지라  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나귀가 </a:t>
            </a:r>
            <a:r>
              <a:rPr lang="ko-KR" altLang="en-US" sz="3200" b="1" dirty="0"/>
              <a:t>여호와의 사자를 보고 발람 밑에 엎드리니 발람이 노하여 자기 지팡이로 나귀를 때리는지라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525380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22:28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나귀 입을 여시니 발람에게 이르되 내가 당신에게 무엇을 하였기에 나를 이같이 세 번을 </a:t>
            </a:r>
            <a:r>
              <a:rPr lang="ko-KR" altLang="en-US" sz="3200" b="1" dirty="0" smtClean="0"/>
              <a:t>때리느냐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22:29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발람이 </a:t>
            </a:r>
            <a:r>
              <a:rPr lang="ko-KR" altLang="en-US" sz="3200" b="1" dirty="0"/>
              <a:t>나귀에게 말하되 네가 나를 거역하기 때문이니 내 손에 칼이 있었더면 곧 너를 죽였으리라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22:30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나귀가 </a:t>
            </a:r>
            <a:r>
              <a:rPr lang="ko-KR" altLang="en-US" sz="3200" b="1" dirty="0"/>
              <a:t>발람에게 이르되 나는 당신이 오늘까지 당신의 일생 동안 탄 나귀가 아니냐 내가 언제 당신에게 이같이 하는 버릇이 있었더냐 그가 말하되 </a:t>
            </a:r>
            <a:r>
              <a:rPr lang="ko-KR" altLang="en-US" sz="3200" b="1" dirty="0" smtClean="0"/>
              <a:t>없었느니라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183615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22:31)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때에 여호와께서 발람의 눈을 밝히시매 여호와의 사자가 손에 칼을 빼들고 길에 선 것을 그가 보고 머리를 숙이고 엎드리니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22:32)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여호와의 </a:t>
            </a:r>
            <a:r>
              <a:rPr lang="ko-KR" altLang="en-US" sz="3200" b="1" dirty="0"/>
              <a:t>사자가 그에게 이르되 너는 어찌하여 네 나귀를 이같이 세 번 때렸느냐 보라 내 앞에서 네 길이 사악하므로 내가 너를 막으려고 나왔더니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22:33)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나귀가 </a:t>
            </a:r>
            <a:r>
              <a:rPr lang="ko-KR" altLang="en-US" sz="3200" b="1" dirty="0"/>
              <a:t>나를 보고 이같이 세 번을 돌이켜 내 앞에서 피하였느니라 나귀가 만일 돌이켜 나를 피하지 아니하였더면 내가 벌써 너를 죽이고 나귀는 살렸으리라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98805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22:34)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발람이 </a:t>
            </a:r>
            <a:r>
              <a:rPr lang="ko-KR" altLang="en-US" sz="3200" b="1" dirty="0"/>
              <a:t>여호와의 사자에게 말하되 내가 범죄하였나이다 당신이 나를 막으려고 길에 서신 줄을 내가 알지 못하였나이다 당신이 이를 기뻐하지 아니하시면 나는 돌아가겠나이다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22:35)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여호와의 </a:t>
            </a:r>
            <a:r>
              <a:rPr lang="ko-KR" altLang="en-US" sz="3200" b="1" dirty="0"/>
              <a:t>사자가 발람에게 이르되 그 사람들과 함께 가라 내가 네게 이르는 말만 말할지니라 발람이 발락의 고관들과 함께 가니라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406383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부르신곳에서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부르신곳에서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부르신곳에서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부르신곳에서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부르신곳에서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부르신곳에서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부르신곳에서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 descr="부르신곳에서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79942" y="254005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 D7              G               D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G   D7     G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122381" y="3517639"/>
            <a:ext cx="6905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life, and let it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Consecrated, Lord, to Thee.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days;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ceaseless praise.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 descr="부르신곳에서7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부르신곳에서8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 descr="부르신곳에서9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 descr="부르신곳에서10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 descr="부르신곳에서9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 descr="부르신곳에서10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7200" b="1" dirty="0">
                <a:solidFill>
                  <a:schemeClr val="accent6"/>
                </a:solidFill>
              </a:rPr>
              <a:t>하나님 보시기에 </a:t>
            </a:r>
            <a:r>
              <a:rPr lang="en-US" altLang="ko-KR" sz="7200" b="1" dirty="0" smtClean="0">
                <a:solidFill>
                  <a:schemeClr val="accent6"/>
                </a:solidFill>
              </a:rPr>
              <a:t/>
            </a:r>
            <a:br>
              <a:rPr lang="en-US" altLang="ko-KR" sz="7200" b="1" dirty="0" smtClean="0">
                <a:solidFill>
                  <a:schemeClr val="accent6"/>
                </a:solidFill>
              </a:rPr>
            </a:br>
            <a:r>
              <a:rPr lang="ko-KR" altLang="en-US" sz="7200" b="1" dirty="0" smtClean="0">
                <a:solidFill>
                  <a:schemeClr val="accent6"/>
                </a:solidFill>
              </a:rPr>
              <a:t>참으로 </a:t>
            </a:r>
            <a:r>
              <a:rPr lang="ko-KR" altLang="en-US" sz="7200" b="1" dirty="0">
                <a:solidFill>
                  <a:schemeClr val="accent6"/>
                </a:solidFill>
              </a:rPr>
              <a:t>답답하고 </a:t>
            </a:r>
            <a:r>
              <a:rPr lang="en-US" altLang="ko-KR" sz="7200" b="1" dirty="0" smtClean="0">
                <a:solidFill>
                  <a:schemeClr val="accent6"/>
                </a:solidFill>
              </a:rPr>
              <a:t/>
            </a:r>
            <a:br>
              <a:rPr lang="en-US" altLang="ko-KR" sz="7200" b="1" dirty="0" smtClean="0">
                <a:solidFill>
                  <a:schemeClr val="accent6"/>
                </a:solidFill>
              </a:rPr>
            </a:br>
            <a:r>
              <a:rPr lang="ko-KR" altLang="en-US" sz="7200" b="1" dirty="0" smtClean="0">
                <a:solidFill>
                  <a:schemeClr val="accent6"/>
                </a:solidFill>
              </a:rPr>
              <a:t>안타까운 </a:t>
            </a:r>
            <a:r>
              <a:rPr lang="ko-KR" altLang="en-US" sz="7200" b="1" dirty="0">
                <a:solidFill>
                  <a:schemeClr val="accent6"/>
                </a:solidFill>
              </a:rPr>
              <a:t>발람</a:t>
            </a: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G               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16024" y="3517639"/>
            <a:ext cx="69437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hands, and let them move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At the impulse of Thy love.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feet,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Swift and beautiful for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960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voice, and let me sing,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Always, only, for my King.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lips,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Filled with messages from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Am              G   D7     G</a:t>
            </a: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87450" y="3517639"/>
            <a:ext cx="68008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silver and my gold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Not a mite would I withhold.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intellect, and use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Every pow’r as Thou shalt choose.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258916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D                D7       G              Am            G  D7    G    C     G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579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endless praise.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myself, and I will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Ever, only, all for Thee. 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1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1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2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539786</TotalTime>
  <Words>394</Words>
  <Application>Microsoft Office PowerPoint</Application>
  <PresentationFormat>On-screen Show (16:10)</PresentationFormat>
  <Paragraphs>114</Paragraphs>
  <Slides>62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51</vt:i4>
      </vt:variant>
      <vt:variant>
        <vt:lpstr>Slide Titles</vt:lpstr>
      </vt:variant>
      <vt:variant>
        <vt:i4>62</vt:i4>
      </vt:variant>
    </vt:vector>
  </HeadingPairs>
  <TitlesOfParts>
    <vt:vector size="126" baseType="lpstr">
      <vt:lpstr>BatangChe</vt:lpstr>
      <vt:lpstr>Gulim</vt:lpstr>
      <vt:lpstr>Gulim</vt:lpstr>
      <vt:lpstr>HY견고딕</vt:lpstr>
      <vt:lpstr>HY견고딕</vt:lpstr>
      <vt:lpstr>Malgun Gothic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16_기본 디자인</vt:lpstr>
      <vt:lpstr>17_기본 디자인</vt:lpstr>
      <vt:lpstr>18_기본 디자인</vt:lpstr>
      <vt:lpstr>23_기본 디자인</vt:lpstr>
      <vt:lpstr>29_기본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21_기본 디자인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11_기본 디자인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13_Office 테마</vt:lpstr>
      <vt:lpstr>14_Office 테마</vt:lpstr>
      <vt:lpstr>15_Office 테마</vt:lpstr>
      <vt:lpstr>16_Office 테마</vt:lpstr>
      <vt:lpstr>17_Office 테마</vt:lpstr>
      <vt:lpstr>18_Office 테마</vt:lpstr>
      <vt:lpstr>19_Office 테마</vt:lpstr>
      <vt:lpstr>20_Office 테마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(민 22:4)  미디안 장로들에게 이르되 이제 이 무리가 소가 밭의 풀을 뜯어먹음 같이 우리 사방에 있는 것을 다 뜯어먹으리로다 하니 그 때에 십볼의 아들 발락이 모압 왕이었더라 (민 22:5)  그가 사신을 브올의 아들 발람의 고향인 강 가 브돌에 보내어 발람을 부르게 하여 이르되 보라 한 민족이 애굽에서 나왔는데 그들이 지면에 덮여서 우리 맞은편에 거주하였고    </vt:lpstr>
      <vt:lpstr>  (민 22:6)  우리보다 강하니 청하건대 와서 나를 위하여 이 백성을 저주하라 내가 혹 그들을 쳐서 이겨 이 땅에서 몰아내리라 그대가 복을 비는 자는 복을 받고 저주하는 자는 저주를 받을 줄을 내가 앎이니라 (민 22:7)  모압 장로들과 미디안 장로들이 손에 복채를 가지고 떠나 발람에게 이르러 발락의 말을 그에게 전하매 (민 22:8)  발람이 그들에게 이르되 이 밤에 여기서 유숙하라 여호와께서 내게 이르시는 대로 너희에게 대답하리라 모압 귀족들이 발람에게서 유숙하니라  </vt:lpstr>
      <vt:lpstr>(민 22:9)  하나님이 발람에게 임하여 말씀하시되 너와 함께 있는 이 사람들이 누구냐 (민 22:10)  발람이 하나님께 아뢰되 모압 왕 십볼의 아들 발락이 내게 보낸 자들이니이다 이르기를 (민 22:11)  보라 애굽에서 나온 민족이 지면에 덮였으니 이제 와서 나를 위하여 그들을 저주하라 내가 혹 그들을 쳐서 몰아낼 수 있으리라 하나이다 </vt:lpstr>
      <vt:lpstr> (민 22:12)  하나님이 발람에게 이르시되 너는 그들과 함께 가지도 말고 그 백성을 저주하지도 말라 그들은 복을 받은 자들이니라 (민 22:13)  발람이 아침에 일어나서 발락의 귀족들에게 이르되 너희는 너희의 땅으로 돌아가라 여호와께서 내가 너희와 함께 가기를 허락하지 아니하시느니라 (민 22:14)  모압 귀족들이 일어나 발락에게로 가서 전하되 발람이 우리와 함께 오기를 거절하더이다 </vt:lpstr>
      <vt:lpstr>(민 22:15)  발락이 다시 그들보다 더 높은 고관들을 더 많이 보내매 (민 22:16)  그들이 발람에게로 나아가서 그에게 이르되 십볼의 아들 발락의 말씀에 청하건대 아무것에도 거리끼지 말고 내게로 오라 (민 22:17)  내가 그대를 높여 크게 존귀하게 하고 그대가 내게 말하는 것은 무엇이든지 시행하리니 청하건대 와서 나를 위하여 이 백성을 저주하라 하시더이다 </vt:lpstr>
      <vt:lpstr>  (민 22:18)  발람이 발락의 신하들에게 대답하여 이르되 발락이 그 집에 가득한 은금을 내게 줄지라도 내가 능히 여호와 내 하나님의 말씀을 어겨 덜하거나 더하지 못하겠노라 (민 22:19)  그런즉 이제 너희도 이 밤에 여기서 유숙하라 여호와께서 내게 무슨 말씀을 더하실는지 알아보리라 (민 22:20)  밤에 하나님이 발람에게 임하여 이르시되 그 사람들이 너를 부르러 왔거든 일어나 함께 가라 그러나 내가 네게 이르는 말만 준행할지니라  </vt:lpstr>
      <vt:lpstr>(민 22:21)발람이 아침에 일어나서 자기 나귀에 안장을 지우고 모압 고관들과 함께 가니 (민 22:22)그가 감으로 말미암아 하나님이 진노하시므로 여호와의 사자가 그를 막으려고 길에 서니라 발람은 자기 나귀를 탔고 그의 두 종은 그와 함께 있더니 (민 22:23)나귀가 여호와의 사자가 칼을 빼어 손에 들고 길에 선 것을 보고 길에서 벗어나 밭으로 들어간지라 발람이 나귀를 길로 돌이키려고 채찍질하니 </vt:lpstr>
      <vt:lpstr>  (민 22:24)  여호와의 사자는 포도원 사이 좁은 길에 섰고 좌우에는 담이 있더라 (민 22:25)  나귀가 여호와의 사자를 보고 몸을 담에 대고 발람의 발을 그 담에 짓누르매 발람이 다시 채찍질하니 (민 22:26)  여호와의 사자가 더 나아가서 좌우로 피할 데 없는 좁은 곳에 선지라    (민 22:27)  나귀가 여호와의 사자를 보고 발람 밑에 엎드리니 발람이 노하여 자기 지팡이로 나귀를 때리는지라 </vt:lpstr>
      <vt:lpstr>(민 22:28)여호와께서 나귀 입을 여시니 발람에게 이르되 내가 당신에게 무엇을 하였기에 나를 이같이 세 번을 때리느냐 (민 22:29)발람이 나귀에게 말하되 네가 나를 거역하기 때문이니 내 손에 칼이 있었더면 곧 너를 죽였으리라    (민 22:30)나귀가 발람에게 이르되 나는 당신이 오늘까지 당신의 일생 동안 탄 나귀가 아니냐 내가 언제 당신에게 이같이 하는 버릇이 있었더냐 그가 말하되 없었느니라 </vt:lpstr>
      <vt:lpstr>  (민 22:31)  그 때에 여호와께서 발람의 눈을 밝히시매 여호와의 사자가 손에 칼을 빼들고 길에 선 것을 그가 보고 머리를 숙이고 엎드리니 (민 22:32)  여호와의 사자가 그에게 이르되 너는 어찌하여 네 나귀를 이같이 세 번 때렸느냐 보라 내 앞에서 네 길이 사악하므로 내가 너를 막으려고 나왔더니 (민 22:33)  나귀가 나를 보고 이같이 세 번을 돌이켜 내 앞에서 피하였느니라 나귀가 만일 돌이켜 나를 피하지 아니하였더면 내가 벌써 너를 죽이고 나귀는 살렸으리라 </vt:lpstr>
      <vt:lpstr>(민 22:34)  발람이 여호와의 사자에게 말하되 내가 범죄하였나이다 당신이 나를 막으려고 길에 서신 줄을 내가 알지 못하였나이다 당신이 이를 기뻐하지 아니하시면 나는 돌아가겠나이다 (민 22:35)  여호와의 사자가 발람에게 이르되 그 사람들과 함께 가라 내가 네게 이르는 말만 말할지니라 발람이 발락의 고관들과 함께 가니라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하나님 보시기에  참으로 답답하고  안타까운 발람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6098</cp:revision>
  <dcterms:created xsi:type="dcterms:W3CDTF">2008-11-11T01:40:04Z</dcterms:created>
  <dcterms:modified xsi:type="dcterms:W3CDTF">2017-02-19T17:26:36Z</dcterms:modified>
</cp:coreProperties>
</file>