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2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1561" r:id="rId16"/>
    <p:sldMasterId id="2147491563" r:id="rId17"/>
    <p:sldMasterId id="2147491565" r:id="rId18"/>
    <p:sldMasterId id="2147491567" r:id="rId19"/>
    <p:sldMasterId id="2147491569" r:id="rId20"/>
    <p:sldMasterId id="2147492900" r:id="rId21"/>
    <p:sldMasterId id="2147492902" r:id="rId22"/>
    <p:sldMasterId id="2147492904" r:id="rId23"/>
    <p:sldMasterId id="2147492906" r:id="rId24"/>
    <p:sldMasterId id="2147492908" r:id="rId25"/>
    <p:sldMasterId id="2147492910" r:id="rId26"/>
    <p:sldMasterId id="2147492912" r:id="rId27"/>
    <p:sldMasterId id="2147493368" r:id="rId28"/>
    <p:sldMasterId id="2147493379" r:id="rId29"/>
    <p:sldMasterId id="2147493381" r:id="rId30"/>
    <p:sldMasterId id="2147493383" r:id="rId31"/>
    <p:sldMasterId id="2147493385" r:id="rId32"/>
    <p:sldMasterId id="2147493387" r:id="rId33"/>
    <p:sldMasterId id="2147493389" r:id="rId34"/>
    <p:sldMasterId id="2147493391" r:id="rId35"/>
    <p:sldMasterId id="2147493393" r:id="rId36"/>
    <p:sldMasterId id="2147493395" r:id="rId37"/>
  </p:sldMasterIdLst>
  <p:notesMasterIdLst>
    <p:notesMasterId r:id="rId83"/>
  </p:notesMasterIdLst>
  <p:handoutMasterIdLst>
    <p:handoutMasterId r:id="rId84"/>
  </p:handoutMasterIdLst>
  <p:sldIdLst>
    <p:sldId id="4577" r:id="rId38"/>
    <p:sldId id="4578" r:id="rId39"/>
    <p:sldId id="4595" r:id="rId40"/>
    <p:sldId id="6817" r:id="rId41"/>
    <p:sldId id="6818" r:id="rId42"/>
    <p:sldId id="6819" r:id="rId43"/>
    <p:sldId id="6820" r:id="rId44"/>
    <p:sldId id="6821" r:id="rId45"/>
    <p:sldId id="4624" r:id="rId46"/>
    <p:sldId id="7641" r:id="rId47"/>
    <p:sldId id="7642" r:id="rId48"/>
    <p:sldId id="7643" r:id="rId49"/>
    <p:sldId id="7644" r:id="rId50"/>
    <p:sldId id="7645" r:id="rId51"/>
    <p:sldId id="7646" r:id="rId52"/>
    <p:sldId id="7647" r:id="rId53"/>
    <p:sldId id="4060" r:id="rId54"/>
    <p:sldId id="4245" r:id="rId55"/>
    <p:sldId id="7722" r:id="rId56"/>
    <p:sldId id="7723" r:id="rId57"/>
    <p:sldId id="7724" r:id="rId58"/>
    <p:sldId id="7661" r:id="rId59"/>
    <p:sldId id="7864" r:id="rId60"/>
    <p:sldId id="7866" r:id="rId61"/>
    <p:sldId id="7945" r:id="rId62"/>
    <p:sldId id="7865" r:id="rId63"/>
    <p:sldId id="7867" r:id="rId64"/>
    <p:sldId id="4599" r:id="rId65"/>
    <p:sldId id="7939" r:id="rId66"/>
    <p:sldId id="7940" r:id="rId67"/>
    <p:sldId id="7941" r:id="rId68"/>
    <p:sldId id="7942" r:id="rId69"/>
    <p:sldId id="7943" r:id="rId70"/>
    <p:sldId id="7944" r:id="rId71"/>
    <p:sldId id="4635" r:id="rId72"/>
    <p:sldId id="7936" r:id="rId73"/>
    <p:sldId id="7937" r:id="rId74"/>
    <p:sldId id="7938" r:id="rId75"/>
    <p:sldId id="7931" r:id="rId76"/>
    <p:sldId id="4638" r:id="rId77"/>
    <p:sldId id="4830" r:id="rId78"/>
    <p:sldId id="4602" r:id="rId79"/>
    <p:sldId id="4603" r:id="rId80"/>
    <p:sldId id="4604" r:id="rId81"/>
    <p:sldId id="4827" r:id="rId82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64" autoAdjust="0"/>
    <p:restoredTop sz="95214" autoAdjust="0"/>
  </p:normalViewPr>
  <p:slideViewPr>
    <p:cSldViewPr>
      <p:cViewPr varScale="1">
        <p:scale>
          <a:sx n="61" d="100"/>
          <a:sy n="61" d="100"/>
        </p:scale>
        <p:origin x="90" y="51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slide" Target="slides/slide26.xml"/><Relationship Id="rId68" Type="http://schemas.openxmlformats.org/officeDocument/2006/relationships/slide" Target="slides/slide31.xml"/><Relationship Id="rId76" Type="http://schemas.openxmlformats.org/officeDocument/2006/relationships/slide" Target="slides/slide39.xml"/><Relationship Id="rId8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slide" Target="slides/slide29.xml"/><Relationship Id="rId74" Type="http://schemas.openxmlformats.org/officeDocument/2006/relationships/slide" Target="slides/slide37.xml"/><Relationship Id="rId79" Type="http://schemas.openxmlformats.org/officeDocument/2006/relationships/slide" Target="slides/slide42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24.xml"/><Relationship Id="rId82" Type="http://schemas.openxmlformats.org/officeDocument/2006/relationships/slide" Target="slides/slide4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slide" Target="slides/slide27.xml"/><Relationship Id="rId69" Type="http://schemas.openxmlformats.org/officeDocument/2006/relationships/slide" Target="slides/slide32.xml"/><Relationship Id="rId77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72" Type="http://schemas.openxmlformats.org/officeDocument/2006/relationships/slide" Target="slides/slide35.xml"/><Relationship Id="rId80" Type="http://schemas.openxmlformats.org/officeDocument/2006/relationships/slide" Target="slides/slide43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slide" Target="slides/slide3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Relationship Id="rId70" Type="http://schemas.openxmlformats.org/officeDocument/2006/relationships/slide" Target="slides/slide33.xml"/><Relationship Id="rId75" Type="http://schemas.openxmlformats.org/officeDocument/2006/relationships/slide" Target="slides/slide38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slide" Target="slides/slide28.xml"/><Relationship Id="rId73" Type="http://schemas.openxmlformats.org/officeDocument/2006/relationships/slide" Target="slides/slide36.xml"/><Relationship Id="rId78" Type="http://schemas.openxmlformats.org/officeDocument/2006/relationships/slide" Target="slides/slide41.xml"/><Relationship Id="rId81" Type="http://schemas.openxmlformats.org/officeDocument/2006/relationships/slide" Target="slides/slide44.xml"/><Relationship Id="rId86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980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811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40516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21246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81855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93536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14690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277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6607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7A7AF-33D6-441B-8066-41D0CB92615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22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7A7AF-33D6-441B-8066-41D0CB92615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9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7A7AF-33D6-441B-8066-41D0CB92615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71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59C23-98A9-48F1-8D62-836E6671910B}" type="datetimeFigureOut">
              <a:rPr lang="ko-KR" altLang="en-US"/>
              <a:pPr/>
              <a:t>2017-02-11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A23C-3170-40E6-B8C8-C09647E98B6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87031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59C23-98A9-48F1-8D62-836E6671910B}" type="datetimeFigureOut">
              <a:rPr lang="ko-KR" altLang="en-US"/>
              <a:pPr/>
              <a:t>2017-02-11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A23C-3170-40E6-B8C8-C09647E98B6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558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59C23-98A9-48F1-8D62-836E6671910B}" type="datetimeFigureOut">
              <a:rPr lang="ko-KR" altLang="en-US"/>
              <a:pPr/>
              <a:t>2017-02-11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A23C-3170-40E6-B8C8-C09647E98B6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432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59C23-98A9-48F1-8D62-836E6671910B}" type="datetimeFigureOut">
              <a:rPr lang="ko-KR" altLang="en-US"/>
              <a:pPr/>
              <a:t>2017-02-11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A23C-3170-40E6-B8C8-C09647E98B6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3562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59C23-98A9-48F1-8D62-836E6671910B}" type="datetimeFigureOut">
              <a:rPr lang="ko-KR" altLang="en-US"/>
              <a:pPr/>
              <a:t>2017-02-11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A23C-3170-40E6-B8C8-C09647E98B6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84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59C23-98A9-48F1-8D62-836E6671910B}" type="datetimeFigureOut">
              <a:rPr lang="ko-KR" altLang="en-US"/>
              <a:pPr/>
              <a:t>2017-02-11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A23C-3170-40E6-B8C8-C09647E98B60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65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48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650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67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943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816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439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2017-02-11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138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BE312089-AA0C-4053-8F61-CF420A91D37B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233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8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BE312089-AA0C-4053-8F61-CF420A91D37B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9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8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BE312089-AA0C-4053-8F61-CF420A91D37B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342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8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44DDA70-8630-46C3-BFD2-85670FB42BE7}" type="datetimeFigureOut">
              <a:rPr lang="ko-KR" altLang="en-US" smtClean="0"/>
              <a:pPr/>
              <a:t>2017-02-11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E8BBE743-B856-49A9-AA34-58D034E44343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3021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8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44DDA70-8630-46C3-BFD2-85670FB42BE7}" type="datetimeFigureOut">
              <a:rPr lang="ko-KR" altLang="en-US" smtClean="0"/>
              <a:pPr/>
              <a:t>2017-02-11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E8BBE743-B856-49A9-AA34-58D034E44343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06596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88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44DDA70-8630-46C3-BFD2-85670FB42BE7}" type="datetimeFigureOut">
              <a:rPr lang="ko-KR" altLang="en-US" smtClean="0"/>
              <a:pPr/>
              <a:t>2017-02-11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E8BBE743-B856-49A9-AA34-58D034E44343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0278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9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44DDA70-8630-46C3-BFD2-85670FB42BE7}" type="datetimeFigureOut">
              <a:rPr lang="ko-KR" altLang="en-US" smtClean="0"/>
              <a:pPr/>
              <a:t>2017-02-11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E8BBE743-B856-49A9-AA34-58D034E44343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7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92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44DDA70-8630-46C3-BFD2-85670FB42BE7}" type="datetimeFigureOut">
              <a:rPr lang="ko-KR" altLang="en-US" smtClean="0"/>
              <a:pPr/>
              <a:t>2017-02-11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E8BBE743-B856-49A9-AA34-58D034E44343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7690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9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F44DDA70-8630-46C3-BFD2-85670FB42BE7}" type="datetimeFigureOut">
              <a:rPr lang="ko-KR" altLang="en-US" smtClean="0"/>
              <a:pPr/>
              <a:t>2017-02-11</a:t>
            </a:fld>
            <a:endParaRPr lang="ko-KR" altLang="en-US" smtClean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E8BBE743-B856-49A9-AA34-58D034E44343}" type="slidenum">
              <a:rPr lang="ko-KR" altLang="en-US" smtClean="0"/>
              <a:pPr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95364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9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34" charset="-127"/>
          <a:ea typeface="맑은 고딕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5.png"/><Relationship Id="rId5" Type="http://schemas.openxmlformats.org/officeDocument/2006/relationships/control" Target="../activeX/activeX4.xml"/><Relationship Id="rId10" Type="http://schemas.openxmlformats.org/officeDocument/2006/relationships/image" Target="../media/image24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임재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임재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임재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9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임재4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7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임재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5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2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5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마태복음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6:19-34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마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6:19)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너희를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위하여 보물을 땅에 쌓아 두지 말라 거기는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좀과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동록이 해하며 도둑이 구멍을 뚫고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도둑질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하느니라</a:t>
            </a:r>
            <a:endParaRPr lang="ko-KR" altLang="en-US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마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6:20)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오직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너희를 위하여 보물을 하늘에 쌓아 두라 거기는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좀이나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동록이 해하지 못하며 도둑이 구멍을 뚫지도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못하고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도둑질도 못하느니라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마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6:21)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네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보물 있는 그 곳에는 네 마음도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있느니라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6195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332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33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34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35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36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337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6:22)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눈은 </a:t>
            </a:r>
            <a:r>
              <a:rPr lang="ko-KR" altLang="en-US" sz="3200" b="1" dirty="0"/>
              <a:t>몸의 등불이니 그러므로 네 눈이 성하면 온 몸이 밝을 것이요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6:23)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눈이 </a:t>
            </a:r>
            <a:r>
              <a:rPr lang="ko-KR" altLang="en-US" sz="3200" b="1" dirty="0"/>
              <a:t>나쁘면 온 몸이 어두울 것이니 그러므로 네게 있는 빛이 어두우면 그 어둠이 얼마나 더하겠느냐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한 </a:t>
            </a:r>
            <a:r>
              <a:rPr lang="ko-KR" altLang="en-US" sz="3200" b="1" dirty="0"/>
              <a:t>사람이 두 주인을 섬기지 못할 것이니 혹 이를 미워하고 저를 사랑하거나 혹 이를 중히 여기고 저를 경히 여김이라 너희가 하나님과 재물을 겸하여 섬기지 못하느니라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6:25)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내가 너희에게 이르노니 목숨을 위하여 무엇을 먹을까 무엇을 마실까 몸을 위하여 무엇을 입을까 염려하지 말라 목숨이 음식보다 중하지 아니하며 몸이 의복보다 중하지 아니하냐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공중의 </a:t>
            </a:r>
            <a:r>
              <a:rPr lang="ko-KR" altLang="en-US" sz="3200" b="1" dirty="0"/>
              <a:t>새를 보라 심지도 않고 거두지도 않고 창고에 모아들이지도 아니하되 너희 하늘 아버지께서 기르시나니 너희는 이것들보다 귀하지 아니하냐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 </a:t>
            </a:r>
            <a:r>
              <a:rPr lang="ko-KR" altLang="en-US" sz="3200" b="1" dirty="0"/>
              <a:t>중에 누가 염려함으로 그 키를 한 자라도 더할 수 있겠느냐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6:28)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너희가 어찌 의복을 위하여 염려하느냐 들의 백합화가 어떻게 자라는가 생각하여 보라 수고도 아니하고 길쌈도 아니하느니라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6:29)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그러나 </a:t>
            </a:r>
            <a:r>
              <a:rPr lang="ko-KR" altLang="en-US" sz="3200" b="1" dirty="0"/>
              <a:t>내가 너희에게 말하노니 솔로몬의 모든 영광으로도 입은 것이 이 꽃 하나만 같지 못하였느니라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6:30)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오늘 </a:t>
            </a:r>
            <a:r>
              <a:rPr lang="ko-KR" altLang="en-US" sz="3200" b="1" dirty="0"/>
              <a:t>있다가 내일 아궁이에 던져지는 들풀도 하나님이 이렇게 입히시거든 하물며 너희일까보냐 믿음이 작은 자들아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6:31)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염려하여 이르기를 무엇을 먹을까 무엇을 마실까 무엇을 입을까 하지 말라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6:32)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이는 </a:t>
            </a:r>
            <a:r>
              <a:rPr lang="ko-KR" altLang="en-US" sz="3200" b="1" dirty="0"/>
              <a:t>다 이방인들이 구하는 것이라 너희 하늘 아버지께서 이 모든 것이 너희에게 있어야 할 줄을 아시느니라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6:33)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그런즉 </a:t>
            </a:r>
            <a:r>
              <a:rPr lang="ko-KR" altLang="en-US" sz="3200" b="1" dirty="0"/>
              <a:t>너희는 먼저 그의 나라와 그의 의를 구하라 그리하면 이 모든 것을 너희에게 더하시리라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6:34)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내일 일을 위하여 염려하지 말라 내일 일은 내일이 염려할 것이요 한 날의 괴로움은 그 날로 족하니라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14:1)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너희는 </a:t>
            </a:r>
            <a:r>
              <a:rPr lang="ko-KR" altLang="en-US" sz="3200" b="1" dirty="0"/>
              <a:t>마음에 근심하지 말라 하나님을 믿으니 또 나를 믿으라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14:2)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아버지 집에 거할 곳이 많도다 그렇지 않으면 너희에게 일렀으리라 내가 너희를 위하여 거처를 예비하러 가노니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14:3)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가서 </a:t>
            </a:r>
            <a:r>
              <a:rPr lang="ko-KR" altLang="en-US" sz="3200" b="1" dirty="0"/>
              <a:t>너희를 위하여 거처를 예비하면 내가 다시 와서 너희를 내게로 영접하여 나 있는 곳에 너희도 있게 하리라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4466155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8:32)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자기 </a:t>
            </a:r>
            <a:r>
              <a:rPr lang="ko-KR" altLang="en-US" sz="3200" b="1" dirty="0"/>
              <a:t>아들을 아끼지 아니하시고 우리 모든 사람을 위하여 내주신 이가 어찌 그 아들과 함께 모든 것을 우리에게 주시지 아니하겠느냐</a:t>
            </a:r>
            <a:br>
              <a:rPr lang="ko-KR" altLang="en-US" sz="3200" b="1" dirty="0"/>
            </a:br>
            <a:r>
              <a:rPr lang="en-US" altLang="ko-KR" sz="3200" b="1" dirty="0" smtClean="0"/>
              <a:t>.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13:5)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돈을 </a:t>
            </a:r>
            <a:r>
              <a:rPr lang="ko-KR" altLang="en-US" sz="3200" b="1" dirty="0"/>
              <a:t>사랑하지 말고 있는 바를 족한 줄로 알라 그가 친히 말씀하시기를 내가 결코 너희를 버리지 아니하고 너희를 떠나지 아니하리라 하셨느니라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1713" name="Picture 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시 </a:t>
            </a:r>
            <a:r>
              <a:rPr lang="en-US" altLang="ko-KR" sz="3200" b="1" dirty="0"/>
              <a:t>121:1)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산을 향하여 눈을 들리라 나의 도움이 어디서 올까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시 </a:t>
            </a:r>
            <a:r>
              <a:rPr lang="en-US" altLang="ko-KR" sz="3200" b="1" dirty="0"/>
              <a:t>121:2)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나의 </a:t>
            </a:r>
            <a:r>
              <a:rPr lang="ko-KR" altLang="en-US" sz="3200" b="1" dirty="0"/>
              <a:t>도움은 천지를 지으신 여호와에게서로다</a:t>
            </a:r>
            <a:br>
              <a:rPr lang="ko-KR" altLang="en-US" sz="3200" b="1" dirty="0"/>
            </a:br>
            <a:r>
              <a:rPr lang="ko-KR" altLang="en-US" sz="3200" b="1" dirty="0" smtClean="0"/>
              <a:t/>
            </a:r>
            <a:br>
              <a:rPr lang="ko-KR" altLang="en-US" sz="3200" b="1" dirty="0" smtClean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5337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eaLnBrk="1" hangingPunct="1"/>
            <a:r>
              <a:rPr kumimoji="0" lang="pt-BR" altLang="ko-KR" sz="1167">
                <a:solidFill>
                  <a:srgbClr val="40404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eaLnBrk="1" hangingPunct="1"/>
            <a:r>
              <a:rPr kumimoji="0" lang="pt-BR" altLang="ko-KR" sz="1167">
                <a:solidFill>
                  <a:srgbClr val="40404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eaLnBrk="1" hangingPunct="1"/>
            <a:r>
              <a:rPr kumimoji="0" lang="pt-BR" altLang="ko-KR" sz="1167">
                <a:solidFill>
                  <a:srgbClr val="40404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eaLnBrk="1" hangingPunct="1"/>
            <a:r>
              <a:rPr kumimoji="0" lang="pt-BR" altLang="ko-KR" sz="1167">
                <a:solidFill>
                  <a:srgbClr val="40404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eaLnBrk="1" hangingPunct="1"/>
            <a:r>
              <a:rPr kumimoji="0" lang="pt-BR" altLang="ko-KR" sz="1167">
                <a:solidFill>
                  <a:srgbClr val="40404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바닥글 개체 틀 7"/>
          <p:cNvSpPr txBox="1">
            <a:spLocks/>
          </p:cNvSpPr>
          <p:nvPr/>
        </p:nvSpPr>
        <p:spPr bwMode="auto">
          <a:xfrm>
            <a:off x="3143250" y="5062383"/>
            <a:ext cx="3095625" cy="4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36" tIns="38068" rIns="76136" bIns="38068" anchor="ctr">
            <a:spAutoFit/>
          </a:bodyPr>
          <a:lstStyle>
            <a:lvl1pPr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defTabSz="911225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hangingPunct="1"/>
            <a:r>
              <a:rPr kumimoji="0" lang="ko-KR" altLang="en-US" sz="1167">
                <a:solidFill>
                  <a:srgbClr val="404040"/>
                </a:solidFill>
                <a:latin typeface="휴먼엑스포" pitchFamily="18" charset="-127"/>
                <a:ea typeface="휴먼엑스포" pitchFamily="18" charset="-127"/>
              </a:rPr>
              <a:t>사랑과 섬김의 시온감리교회 </a:t>
            </a:r>
            <a:endParaRPr kumimoji="0" lang="en-US" altLang="ko-KR" sz="1167">
              <a:solidFill>
                <a:srgbClr val="404040"/>
              </a:solidFill>
              <a:latin typeface="휴먼엑스포" pitchFamily="18" charset="-127"/>
              <a:ea typeface="휴먼엑스포" pitchFamily="18" charset="-127"/>
            </a:endParaRPr>
          </a:p>
          <a:p>
            <a:pPr algn="ctr" eaLnBrk="1" hangingPunct="1"/>
            <a:r>
              <a:rPr kumimoji="0" lang="pt-BR" altLang="ko-KR" sz="1167">
                <a:solidFill>
                  <a:srgbClr val="40404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IGREJA METODISTA COREANA DE SIAO</a:t>
            </a:r>
            <a:endParaRPr kumimoji="0" lang="ko-KR" altLang="en-US" sz="1167">
              <a:solidFill>
                <a:srgbClr val="404040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0" y="-238844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ko-KR" altLang="en-US" sz="5400" b="1" dirty="0" smtClean="0">
                <a:solidFill>
                  <a:schemeClr val="accent6"/>
                </a:solidFill>
              </a:rPr>
              <a:t>너희는 </a:t>
            </a:r>
            <a:r>
              <a:rPr lang="ko-KR" altLang="en-US" sz="5400" b="1" dirty="0">
                <a:solidFill>
                  <a:schemeClr val="accent6"/>
                </a:solidFill>
              </a:rPr>
              <a:t>염려하지 말고 먼저 그의 나라와 의를 구하라</a:t>
            </a:r>
            <a:endParaRPr lang="en-US" sz="54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79942" y="254005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400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 D7              G               D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G   D7     G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122381" y="3517639"/>
            <a:ext cx="6905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life, and let it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Consecrated, Lord, to Thee.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days;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ceaseless praise.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G               D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116024" y="3517639"/>
            <a:ext cx="69437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hands, and let them move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At the impulse of Thy love.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feet,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Swift and beautiful for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960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voice, and let me sing,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Always, only, for my King.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lips,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Filled with messages from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Am              G   D7     G</a:t>
            </a: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187450" y="3517639"/>
            <a:ext cx="68008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silver and my gold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Not a mite would I withhold.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intellect, and use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Every pow’r as Thou shalt choose.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258916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D                D7       G              Am            G  D7    G    C     G</a:t>
            </a:r>
          </a:p>
        </p:txBody>
      </p:sp>
      <p:sp>
        <p:nvSpPr>
          <p:cNvPr id="502789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579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endless praise.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myself, and I will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Ever, only, all for Thee. 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537657</TotalTime>
  <Words>420</Words>
  <Application>Microsoft Office PowerPoint</Application>
  <PresentationFormat>On-screen Show (16:10)</PresentationFormat>
  <Paragraphs>118</Paragraphs>
  <Slides>45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37</vt:i4>
      </vt:variant>
      <vt:variant>
        <vt:lpstr>Slide Titles</vt:lpstr>
      </vt:variant>
      <vt:variant>
        <vt:i4>45</vt:i4>
      </vt:variant>
    </vt:vector>
  </HeadingPairs>
  <TitlesOfParts>
    <vt:vector size="96" baseType="lpstr">
      <vt:lpstr>BatangChe</vt:lpstr>
      <vt:lpstr>휴먼엑스포</vt:lpstr>
      <vt:lpstr>Gulim</vt:lpstr>
      <vt:lpstr>Gulim</vt:lpstr>
      <vt:lpstr>HYGothic-Extra</vt:lpstr>
      <vt:lpstr>HYGothic-Extra</vt:lpstr>
      <vt:lpstr>Malgun Gothic</vt:lpstr>
      <vt:lpstr>Malgun Gothic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16_기본 디자인</vt:lpstr>
      <vt:lpstr>17_기본 디자인</vt:lpstr>
      <vt:lpstr>18_기본 디자인</vt:lpstr>
      <vt:lpstr>23_기본 디자인</vt:lpstr>
      <vt:lpstr>29_기본 디자인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21_기본 디자인</vt:lpstr>
      <vt:lpstr>기본 디자인</vt:lpstr>
      <vt:lpstr>4_기본 디자인</vt:lpstr>
      <vt:lpstr>5_기본 디자인</vt:lpstr>
      <vt:lpstr>7_Office 테마</vt:lpstr>
      <vt:lpstr>8_Office 테마</vt:lpstr>
      <vt:lpstr>9_Office 테마</vt:lpstr>
      <vt:lpstr>10_Office 테마</vt:lpstr>
      <vt:lpstr>11_Office 테마</vt:lpstr>
      <vt:lpstr>12_Office 테마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(마 6:22)  눈은 몸의 등불이니 그러므로 네 눈이 성하면 온 몸이 밝을 것이요 (마 6:23)  눈이 나쁘면 온 몸이 어두울 것이니 그러므로 네게 있는 빛이 어두우면 그 어둠이 얼마나 더하겠느냐 (마 6:24)  한 사람이 두 주인을 섬기지 못할 것이니 혹 이를 미워하고 저를 사랑하거나 혹 이를 중히 여기고 저를 경히 여김이라 너희가 하나님과 재물을 겸하여 섬기지 못하느니라 </vt:lpstr>
      <vt:lpstr>  (마 6:25)  그러므로 내가 너희에게 이르노니 목숨을 위하여 무엇을 먹을까 무엇을 마실까 몸을 위하여 무엇을 입을까 염려하지 말라 목숨이 음식보다 중하지 아니하며 몸이 의복보다 중하지 아니하냐 (마 6:26)  공중의 새를 보라 심지도 않고 거두지도 않고 창고에 모아들이지도 아니하되 너희 하늘 아버지께서 기르시나니 너희는 이것들보다 귀하지 아니하냐 (마 6:27)  너희 중에 누가 염려함으로 그 키를 한 자라도 더할 수 있겠느냐 </vt:lpstr>
      <vt:lpstr>(마 6:28)  또 너희가 어찌 의복을 위하여 염려하느냐 들의 백합화가 어떻게 자라는가 생각하여 보라 수고도 아니하고 길쌈도 아니하느니라 (마 6:29)  그러나 내가 너희에게 말하노니 솔로몬의 모든 영광으로도 입은 것이 이 꽃 하나만 같지 못하였느니라 (마 6:30)  오늘 있다가 내일 아궁이에 던져지는 들풀도 하나님이 이렇게 입히시거든 하물며 너희일까보냐 믿음이 작은 자들아 </vt:lpstr>
      <vt:lpstr>(마 6:31)  그러므로 염려하여 이르기를 무엇을 먹을까 무엇을 마실까 무엇을 입을까 하지 말라 (마 6:32)  이는 다 이방인들이 구하는 것이라 너희 하늘 아버지께서 이 모든 것이 너희에게 있어야 할 줄을 아시느니라 (마 6:33)  그런즉 너희는 먼저 그의 나라와 그의 의를 구하라 그리하면 이 모든 것을 너희에게 더하시리라 </vt:lpstr>
      <vt:lpstr>(마 6:34)  그러므로 내일 일을 위하여 염려하지 말라 내일 일은 내일이 염려할 것이요 한 날의 괴로움은 그 날로 족하니라 </vt:lpstr>
      <vt:lpstr>(요 14:1)  너희는 마음에 근심하지 말라 하나님을 믿으니 또 나를 믿으라 (요 14:2)  내 아버지 집에 거할 곳이 많도다 그렇지 않으면 너희에게 일렀으리라 내가 너희를 위하여 거처를 예비하러 가노니 (요 14:3)  가서 너희를 위하여 거처를 예비하면 내가 다시 와서 너희를 내게로 영접하여 나 있는 곳에 너희도 있게 하리라 </vt:lpstr>
      <vt:lpstr>(롬 8:32)  자기 아들을 아끼지 아니하시고 우리 모든 사람을 위하여 내주신 이가 어찌 그 아들과 함께 모든 것을 우리에게 주시지 아니하겠느냐 . (히 13:5)  돈을 사랑하지 말고 있는 바를 족한 줄로 알라 그가 친히 말씀하시기를 내가 결코 너희를 버리지 아니하고 너희를 떠나지 아니하리라 하셨느니라  </vt:lpstr>
      <vt:lpstr>(시 121:1)  내가 산을 향하여 눈을 들리라 나의 도움이 어디서 올까 (시 121:2)  나의 도움은 천지를 지으신 여호와에게서로다 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너희는 염려하지 말고 먼저 그의 나라와 의를 구하라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6096</cp:revision>
  <dcterms:created xsi:type="dcterms:W3CDTF">2008-11-11T01:40:04Z</dcterms:created>
  <dcterms:modified xsi:type="dcterms:W3CDTF">2017-02-12T19:53:07Z</dcterms:modified>
</cp:coreProperties>
</file>