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theme/theme43.xml" ContentType="application/vnd.openxmlformats-officedocument.theme+xml"/>
  <Override PartName="/ppt/slideLayouts/slideLayout67.xml" ContentType="application/vnd.openxmlformats-officedocument.presentationml.slideLayout+xml"/>
  <Override PartName="/ppt/theme/theme44.xml" ContentType="application/vnd.openxmlformats-officedocument.theme+xml"/>
  <Override PartName="/ppt/slideLayouts/slideLayout68.xml" ContentType="application/vnd.openxmlformats-officedocument.presentationml.slideLayout+xml"/>
  <Override PartName="/ppt/theme/theme45.xml" ContentType="application/vnd.openxmlformats-officedocument.theme+xml"/>
  <Override PartName="/ppt/slideLayouts/slideLayout69.xml" ContentType="application/vnd.openxmlformats-officedocument.presentationml.slideLayout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2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619" r:id="rId16"/>
    <p:sldMasterId id="2147493621" r:id="rId17"/>
    <p:sldMasterId id="2147493623" r:id="rId18"/>
    <p:sldMasterId id="2147493625" r:id="rId19"/>
    <p:sldMasterId id="2147493627" r:id="rId20"/>
    <p:sldMasterId id="2147493629" r:id="rId21"/>
    <p:sldMasterId id="2147493631" r:id="rId22"/>
    <p:sldMasterId id="2147493669" r:id="rId23"/>
    <p:sldMasterId id="2147493671" r:id="rId24"/>
    <p:sldMasterId id="2147493673" r:id="rId25"/>
    <p:sldMasterId id="2147493675" r:id="rId26"/>
    <p:sldMasterId id="2147493677" r:id="rId27"/>
    <p:sldMasterId id="2147494189" r:id="rId28"/>
    <p:sldMasterId id="2147495140" r:id="rId29"/>
    <p:sldMasterId id="2147495142" r:id="rId30"/>
    <p:sldMasterId id="2147495144" r:id="rId31"/>
    <p:sldMasterId id="2147495146" r:id="rId32"/>
    <p:sldMasterId id="2147495148" r:id="rId33"/>
    <p:sldMasterId id="2147495150" r:id="rId34"/>
    <p:sldMasterId id="2147495152" r:id="rId35"/>
    <p:sldMasterId id="2147495154" r:id="rId36"/>
    <p:sldMasterId id="2147495156" r:id="rId37"/>
    <p:sldMasterId id="2147495158" r:id="rId38"/>
    <p:sldMasterId id="2147495160" r:id="rId39"/>
    <p:sldMasterId id="2147495162" r:id="rId40"/>
    <p:sldMasterId id="2147495164" r:id="rId41"/>
    <p:sldMasterId id="2147495166" r:id="rId42"/>
    <p:sldMasterId id="2147495168" r:id="rId43"/>
    <p:sldMasterId id="2147495170" r:id="rId44"/>
    <p:sldMasterId id="2147495172" r:id="rId45"/>
    <p:sldMasterId id="2147495174" r:id="rId46"/>
  </p:sldMasterIdLst>
  <p:notesMasterIdLst>
    <p:notesMasterId r:id="rId103"/>
  </p:notesMasterIdLst>
  <p:handoutMasterIdLst>
    <p:handoutMasterId r:id="rId104"/>
  </p:handoutMasterIdLst>
  <p:sldIdLst>
    <p:sldId id="4577" r:id="rId47"/>
    <p:sldId id="4578" r:id="rId48"/>
    <p:sldId id="4595" r:id="rId49"/>
    <p:sldId id="8069" r:id="rId50"/>
    <p:sldId id="8070" r:id="rId51"/>
    <p:sldId id="8071" r:id="rId52"/>
    <p:sldId id="8072" r:id="rId53"/>
    <p:sldId id="8073" r:id="rId54"/>
    <p:sldId id="8074" r:id="rId55"/>
    <p:sldId id="8075" r:id="rId56"/>
    <p:sldId id="4624" r:id="rId57"/>
    <p:sldId id="8153" r:id="rId58"/>
    <p:sldId id="8094" r:id="rId59"/>
    <p:sldId id="8095" r:id="rId60"/>
    <p:sldId id="8096" r:id="rId61"/>
    <p:sldId id="8097" r:id="rId62"/>
    <p:sldId id="8098" r:id="rId63"/>
    <p:sldId id="4060" r:id="rId64"/>
    <p:sldId id="4245" r:id="rId65"/>
    <p:sldId id="8686" r:id="rId66"/>
    <p:sldId id="8238" r:id="rId67"/>
    <p:sldId id="7723" r:id="rId68"/>
    <p:sldId id="7724" r:id="rId69"/>
    <p:sldId id="8814" r:id="rId70"/>
    <p:sldId id="8816" r:id="rId71"/>
    <p:sldId id="8920" r:id="rId72"/>
    <p:sldId id="8921" r:id="rId73"/>
    <p:sldId id="8922" r:id="rId74"/>
    <p:sldId id="8941" r:id="rId75"/>
    <p:sldId id="4599" r:id="rId76"/>
    <p:sldId id="8935" r:id="rId77"/>
    <p:sldId id="8936" r:id="rId78"/>
    <p:sldId id="8937" r:id="rId79"/>
    <p:sldId id="8938" r:id="rId80"/>
    <p:sldId id="8939" r:id="rId81"/>
    <p:sldId id="8940" r:id="rId82"/>
    <p:sldId id="4635" r:id="rId83"/>
    <p:sldId id="8923" r:id="rId84"/>
    <p:sldId id="8924" r:id="rId85"/>
    <p:sldId id="8925" r:id="rId86"/>
    <p:sldId id="8926" r:id="rId87"/>
    <p:sldId id="8927" r:id="rId88"/>
    <p:sldId id="8928" r:id="rId89"/>
    <p:sldId id="8929" r:id="rId90"/>
    <p:sldId id="8930" r:id="rId91"/>
    <p:sldId id="8931" r:id="rId92"/>
    <p:sldId id="8932" r:id="rId93"/>
    <p:sldId id="8933" r:id="rId94"/>
    <p:sldId id="8934" r:id="rId95"/>
    <p:sldId id="8411" r:id="rId96"/>
    <p:sldId id="4638" r:id="rId97"/>
    <p:sldId id="4830" r:id="rId98"/>
    <p:sldId id="4602" r:id="rId99"/>
    <p:sldId id="4603" r:id="rId100"/>
    <p:sldId id="4604" r:id="rId101"/>
    <p:sldId id="4827" r:id="rId102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5214" autoAdjust="0"/>
  </p:normalViewPr>
  <p:slideViewPr>
    <p:cSldViewPr>
      <p:cViewPr varScale="1">
        <p:scale>
          <a:sx n="80" d="100"/>
          <a:sy n="80" d="100"/>
        </p:scale>
        <p:origin x="882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1.xml"/><Relationship Id="rId63" Type="http://schemas.openxmlformats.org/officeDocument/2006/relationships/slide" Target="slides/slide17.xml"/><Relationship Id="rId68" Type="http://schemas.openxmlformats.org/officeDocument/2006/relationships/slide" Target="slides/slide22.xml"/><Relationship Id="rId84" Type="http://schemas.openxmlformats.org/officeDocument/2006/relationships/slide" Target="slides/slide38.xml"/><Relationship Id="rId89" Type="http://schemas.openxmlformats.org/officeDocument/2006/relationships/slide" Target="slides/slide43.xml"/><Relationship Id="rId16" Type="http://schemas.openxmlformats.org/officeDocument/2006/relationships/slideMaster" Target="slideMasters/slideMaster16.xml"/><Relationship Id="rId107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7.xml"/><Relationship Id="rId58" Type="http://schemas.openxmlformats.org/officeDocument/2006/relationships/slide" Target="slides/slide12.xml"/><Relationship Id="rId74" Type="http://schemas.openxmlformats.org/officeDocument/2006/relationships/slide" Target="slides/slide28.xml"/><Relationship Id="rId79" Type="http://schemas.openxmlformats.org/officeDocument/2006/relationships/slide" Target="slides/slide33.xml"/><Relationship Id="rId102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4.xml"/><Relationship Id="rId95" Type="http://schemas.openxmlformats.org/officeDocument/2006/relationships/slide" Target="slides/slide49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2.xml"/><Relationship Id="rId64" Type="http://schemas.openxmlformats.org/officeDocument/2006/relationships/slide" Target="slides/slide18.xml"/><Relationship Id="rId69" Type="http://schemas.openxmlformats.org/officeDocument/2006/relationships/slide" Target="slides/slide23.xml"/><Relationship Id="rId80" Type="http://schemas.openxmlformats.org/officeDocument/2006/relationships/slide" Target="slides/slide34.xml"/><Relationship Id="rId85" Type="http://schemas.openxmlformats.org/officeDocument/2006/relationships/slide" Target="slides/slide39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3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8.xml"/><Relationship Id="rId62" Type="http://schemas.openxmlformats.org/officeDocument/2006/relationships/slide" Target="slides/slide16.xml"/><Relationship Id="rId70" Type="http://schemas.openxmlformats.org/officeDocument/2006/relationships/slide" Target="slides/slide24.xml"/><Relationship Id="rId75" Type="http://schemas.openxmlformats.org/officeDocument/2006/relationships/slide" Target="slides/slide29.xml"/><Relationship Id="rId83" Type="http://schemas.openxmlformats.org/officeDocument/2006/relationships/slide" Target="slides/slide37.xml"/><Relationship Id="rId88" Type="http://schemas.openxmlformats.org/officeDocument/2006/relationships/slide" Target="slides/slide42.xml"/><Relationship Id="rId91" Type="http://schemas.openxmlformats.org/officeDocument/2006/relationships/slide" Target="slides/slide45.xml"/><Relationship Id="rId96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3.xml"/><Relationship Id="rId57" Type="http://schemas.openxmlformats.org/officeDocument/2006/relationships/slide" Target="slides/slide11.xml"/><Relationship Id="rId10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6.xml"/><Relationship Id="rId60" Type="http://schemas.openxmlformats.org/officeDocument/2006/relationships/slide" Target="slides/slide14.xml"/><Relationship Id="rId65" Type="http://schemas.openxmlformats.org/officeDocument/2006/relationships/slide" Target="slides/slide19.xml"/><Relationship Id="rId73" Type="http://schemas.openxmlformats.org/officeDocument/2006/relationships/slide" Target="slides/slide27.xml"/><Relationship Id="rId78" Type="http://schemas.openxmlformats.org/officeDocument/2006/relationships/slide" Target="slides/slide32.xml"/><Relationship Id="rId81" Type="http://schemas.openxmlformats.org/officeDocument/2006/relationships/slide" Target="slides/slide35.xml"/><Relationship Id="rId86" Type="http://schemas.openxmlformats.org/officeDocument/2006/relationships/slide" Target="slides/slide40.xml"/><Relationship Id="rId94" Type="http://schemas.openxmlformats.org/officeDocument/2006/relationships/slide" Target="slides/slide48.xml"/><Relationship Id="rId99" Type="http://schemas.openxmlformats.org/officeDocument/2006/relationships/slide" Target="slides/slide53.xml"/><Relationship Id="rId101" Type="http://schemas.openxmlformats.org/officeDocument/2006/relationships/slide" Target="slides/slide5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4.xml"/><Relationship Id="rId55" Type="http://schemas.openxmlformats.org/officeDocument/2006/relationships/slide" Target="slides/slide9.xml"/><Relationship Id="rId76" Type="http://schemas.openxmlformats.org/officeDocument/2006/relationships/slide" Target="slides/slide30.xml"/><Relationship Id="rId97" Type="http://schemas.openxmlformats.org/officeDocument/2006/relationships/slide" Target="slides/slide51.xml"/><Relationship Id="rId10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5.xml"/><Relationship Id="rId92" Type="http://schemas.openxmlformats.org/officeDocument/2006/relationships/slide" Target="slides/slide4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20.xml"/><Relationship Id="rId87" Type="http://schemas.openxmlformats.org/officeDocument/2006/relationships/slide" Target="slides/slide41.xml"/><Relationship Id="rId61" Type="http://schemas.openxmlformats.org/officeDocument/2006/relationships/slide" Target="slides/slide15.xml"/><Relationship Id="rId82" Type="http://schemas.openxmlformats.org/officeDocument/2006/relationships/slide" Target="slides/slide3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0.xml"/><Relationship Id="rId77" Type="http://schemas.openxmlformats.org/officeDocument/2006/relationships/slide" Target="slides/slide31.xml"/><Relationship Id="rId100" Type="http://schemas.openxmlformats.org/officeDocument/2006/relationships/slide" Target="slides/slide54.xml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5.xml"/><Relationship Id="rId72" Type="http://schemas.openxmlformats.org/officeDocument/2006/relationships/slide" Target="slides/slide26.xml"/><Relationship Id="rId93" Type="http://schemas.openxmlformats.org/officeDocument/2006/relationships/slide" Target="slides/slide47.xml"/><Relationship Id="rId98" Type="http://schemas.openxmlformats.org/officeDocument/2006/relationships/slide" Target="slides/slide52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204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1658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061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0849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225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0768652"/>
      </p:ext>
    </p:extLst>
  </p:cSld>
  <p:clrMapOvr>
    <a:masterClrMapping/>
  </p:clrMapOvr>
  <p:transition spd="med">
    <p:zoom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F8F279D-56FE-4B83-A9FD-B199112780E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7430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F8F279D-56FE-4B83-A9FD-B199112780E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222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F8F279D-56FE-4B83-A9FD-B199112780E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5646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F8F279D-56FE-4B83-A9FD-B199112780E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75873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F8F279D-56FE-4B83-A9FD-B199112780E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26267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F8F279D-56FE-4B83-A9FD-B199112780E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44206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F8F279D-56FE-4B83-A9FD-B199112780E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162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F8F279D-56FE-4B83-A9FD-B199112780E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278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F8F279D-56FE-4B83-A9FD-B199112780E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735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F8F279D-56FE-4B83-A9FD-B199112780E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9288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F8F279D-56FE-4B83-A9FD-B199112780E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35152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CF8F279D-56FE-4B83-A9FD-B199112780E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25152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A63A765A-6542-4694-B4B3-20996786BBC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8261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A63A765A-6542-4694-B4B3-20996786BBC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8142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A63A765A-6542-4694-B4B3-20996786BBC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97433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A63A765A-6542-4694-B4B3-20996786BBC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514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A63A765A-6542-4694-B4B3-20996786BBC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43753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A63A765A-6542-4694-B4B3-20996786BBC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001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7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8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94018BF0-6C63-4E2E-A93C-44647844ED6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1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1776C77-F8C6-4407-967D-DDB1A29D8CC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88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4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1776C77-F8C6-4407-967D-DDB1A29D8CC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601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4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1776C77-F8C6-4407-967D-DDB1A29D8CC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981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4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1776C77-F8C6-4407-967D-DDB1A29D8CC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752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4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1776C77-F8C6-4407-967D-DDB1A29D8CC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25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4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1776C77-F8C6-4407-967D-DDB1A29D8CC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77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5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1776C77-F8C6-4407-967D-DDB1A29D8CC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594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5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1776C77-F8C6-4407-967D-DDB1A29D8CC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410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5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1776C77-F8C6-4407-967D-DDB1A29D8CC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623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5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1776C77-F8C6-4407-967D-DDB1A29D8CC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107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5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1776C77-F8C6-4407-967D-DDB1A29D8CC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72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6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1776C77-F8C6-4407-967D-DDB1A29D8CC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919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6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F9A1846-8068-4490-B50F-3643B19715B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755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6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F9A1846-8068-4490-B50F-3643B19715B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05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6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F9A1846-8068-4490-B50F-3643B19715B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45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6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F9A1846-8068-4490-B50F-3643B19715B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33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7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F9A1846-8068-4490-B50F-3643B19715B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79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7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F9A1846-8068-4490-B50F-3643B19715B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074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7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40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6600" b="1" dirty="0" smtClean="0">
                <a:latin typeface="+mn-ea"/>
                <a:ea typeface="+mn-ea"/>
              </a:rPr>
              <a:t>디모데후서</a:t>
            </a:r>
            <a:endParaRPr lang="en-US" altLang="ko-KR" sz="66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6600" b="1" dirty="0" smtClean="0">
                <a:latin typeface="+mn-ea"/>
                <a:ea typeface="+mn-ea"/>
              </a:rPr>
              <a:t>4:9</a:t>
            </a:r>
            <a:r>
              <a:rPr lang="en-US" altLang="ko-KR" sz="6600" b="1" dirty="0" smtClean="0">
                <a:latin typeface="+mn-ea"/>
                <a:ea typeface="+mn-ea"/>
              </a:rPr>
              <a:t>-18</a:t>
            </a:r>
            <a:endParaRPr lang="en-US" altLang="ko-KR" sz="66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 </a:t>
            </a: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딤후 </a:t>
            </a:r>
            <a:r>
              <a:rPr lang="en-US" altLang="ko-KR" sz="3200" b="1" dirty="0"/>
              <a:t>4:9)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너는 </a:t>
            </a:r>
            <a:r>
              <a:rPr lang="ko-KR" altLang="en-US" sz="3200" b="1" dirty="0"/>
              <a:t>어서 속히 내게로 오라   딤</a:t>
            </a:r>
            <a:r>
              <a:rPr lang="en-US" altLang="ko-KR" sz="3200" b="1" dirty="0"/>
              <a:t>1:4</a:t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딤후 </a:t>
            </a:r>
            <a:r>
              <a:rPr lang="en-US" altLang="ko-KR" sz="3200" b="1" dirty="0"/>
              <a:t>4:10)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데마는 </a:t>
            </a:r>
            <a:r>
              <a:rPr lang="ko-KR" altLang="en-US" sz="3200" b="1" dirty="0"/>
              <a:t>이 세상을 사랑하여 나를 버리고 데살로니가로 갔고 그레스게는 갈라디아로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디도는 달마디아로 </a:t>
            </a:r>
            <a:r>
              <a:rPr lang="ko-KR" altLang="en-US" sz="3200" b="1" dirty="0" smtClean="0"/>
              <a:t>갔고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딤후 </a:t>
            </a:r>
            <a:r>
              <a:rPr lang="en-US" altLang="ko-KR" sz="3200" b="1" dirty="0"/>
              <a:t>4:11)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누가만 </a:t>
            </a:r>
            <a:r>
              <a:rPr lang="ko-KR" altLang="en-US" sz="3200" b="1" dirty="0"/>
              <a:t>나와 함께 있느니라 네가 올 때에 마가를 데리고 오라 그가 나의 일에 유익하니라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딤후 </a:t>
            </a:r>
            <a:r>
              <a:rPr lang="en-US" altLang="ko-KR" sz="3200" b="1" dirty="0"/>
              <a:t>4:12)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두기고는 </a:t>
            </a:r>
            <a:r>
              <a:rPr lang="ko-KR" altLang="en-US" sz="3200" b="1" dirty="0"/>
              <a:t>에베소로 </a:t>
            </a:r>
            <a:r>
              <a:rPr lang="ko-KR" altLang="en-US" sz="3200" b="1" dirty="0" smtClean="0"/>
              <a:t>보내었노라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8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7471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딤후 </a:t>
            </a:r>
            <a:r>
              <a:rPr lang="en-US" altLang="ko-KR" sz="3200" b="1" dirty="0"/>
              <a:t>4:13)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네가 </a:t>
            </a:r>
            <a:r>
              <a:rPr lang="ko-KR" altLang="en-US" sz="3200" b="1" dirty="0"/>
              <a:t>올 때에 내가 드로아 가보의 집에 둔 겉옷을 가지고 오고 또 책은 특별히 가죽 종이에 쓴 것을 가져오라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딤후 </a:t>
            </a:r>
            <a:r>
              <a:rPr lang="en-US" altLang="ko-KR" sz="3200" b="1" dirty="0"/>
              <a:t>4:14)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구리 </a:t>
            </a:r>
            <a:r>
              <a:rPr lang="ko-KR" altLang="en-US" sz="3200" b="1" dirty="0"/>
              <a:t>세공업자 알렉산더가 내게 해를 많이 입혔으매 주께서 그 행한 대로 그에게 갚으시리니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딤후 </a:t>
            </a:r>
            <a:r>
              <a:rPr lang="en-US" altLang="ko-KR" sz="3200" b="1" dirty="0"/>
              <a:t>4:15)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너도 </a:t>
            </a:r>
            <a:r>
              <a:rPr lang="ko-KR" altLang="en-US" sz="3200" b="1" dirty="0"/>
              <a:t>그를 주의하라 그가 우리 말을 심히 대적하였느니라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딤후 </a:t>
            </a:r>
            <a:r>
              <a:rPr lang="en-US" altLang="ko-KR" sz="3200" b="1" dirty="0"/>
              <a:t>4:16)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처음 변명할 때에 나와 함께 한 자가 하나도 없고 다 나를 버렸으나 그들에게 허물을 돌리지 않기를 </a:t>
            </a:r>
            <a:r>
              <a:rPr lang="ko-KR" altLang="en-US" sz="3200" b="1" dirty="0" smtClean="0"/>
              <a:t>원하노라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딤후 </a:t>
            </a:r>
            <a:r>
              <a:rPr lang="en-US" altLang="ko-KR" sz="3200" b="1" dirty="0"/>
              <a:t>4:17)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주께서 </a:t>
            </a:r>
            <a:r>
              <a:rPr lang="ko-KR" altLang="en-US" sz="3200" b="1" dirty="0"/>
              <a:t>내 곁에 서서 나에게 힘을 주심은 나로 말미암아 선포된 말씀이 온전히 전파되어 모든 이방인이 듣게 하려 하심이니 내가 사자의 입에서 건짐을 받았느니라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딤후 </a:t>
            </a:r>
            <a:r>
              <a:rPr lang="en-US" altLang="ko-KR" sz="3200" b="1" dirty="0"/>
              <a:t>4:18)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주께서 </a:t>
            </a:r>
            <a:r>
              <a:rPr lang="ko-KR" altLang="en-US" sz="3200" b="1" dirty="0"/>
              <a:t>나를 모든 악한 일에서 건져내시고 또 그의 천국에 들어가도록 구원하시리니 그에게 영광이 세세무궁토록 있을지어다 아멘</a:t>
            </a: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몬 </a:t>
            </a:r>
            <a:r>
              <a:rPr lang="en-US" altLang="ko-KR" sz="3200" b="1" dirty="0"/>
              <a:t>1:24)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또한 </a:t>
            </a:r>
            <a:r>
              <a:rPr lang="ko-KR" altLang="en-US" sz="3200" b="1" dirty="0"/>
              <a:t>나의 동역자 마가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아리스다고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데마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누가가 문안하느니라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골 </a:t>
            </a:r>
            <a:r>
              <a:rPr lang="en-US" altLang="ko-KR" sz="3200" b="1" dirty="0"/>
              <a:t>4:14)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사랑을 </a:t>
            </a:r>
            <a:r>
              <a:rPr lang="ko-KR" altLang="en-US" sz="3200" b="1" dirty="0"/>
              <a:t>받는 의사 누가와 또 데마가 너희에게 문안하느니라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8043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막 </a:t>
            </a:r>
            <a:r>
              <a:rPr lang="en-US" altLang="ko-KR" sz="3200" b="1" dirty="0"/>
              <a:t>14:50)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제자들이 </a:t>
            </a:r>
            <a:r>
              <a:rPr lang="ko-KR" altLang="en-US" sz="3200" b="1" dirty="0"/>
              <a:t>다 예수를 버리고 도망하니라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막 </a:t>
            </a:r>
            <a:r>
              <a:rPr lang="en-US" altLang="ko-KR" sz="3200" b="1" dirty="0"/>
              <a:t>14:51)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한 </a:t>
            </a:r>
            <a:r>
              <a:rPr lang="ko-KR" altLang="en-US" sz="3200" b="1" dirty="0"/>
              <a:t>청년이 벗은 몸에 베 홑이불을 두르고 예수를 따라가다가 무리에게 잡히매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막 </a:t>
            </a:r>
            <a:r>
              <a:rPr lang="en-US" altLang="ko-KR" sz="3200" b="1" dirty="0"/>
              <a:t>14:52)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베 </a:t>
            </a:r>
            <a:r>
              <a:rPr lang="ko-KR" altLang="en-US" sz="3200" b="1" dirty="0"/>
              <a:t>홑이불을 버리고 벗은 몸으로 </a:t>
            </a:r>
            <a:r>
              <a:rPr lang="ko-KR" altLang="en-US" sz="3200" b="1" dirty="0" smtClean="0"/>
              <a:t>도망하니라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행 </a:t>
            </a:r>
            <a:r>
              <a:rPr lang="en-US" altLang="ko-KR" sz="3200" b="1" dirty="0"/>
              <a:t>13:13)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바울과 </a:t>
            </a:r>
            <a:r>
              <a:rPr lang="ko-KR" altLang="en-US" sz="3200" b="1" dirty="0"/>
              <a:t>및 동행하는 사람들이 바보에서 배 타고 밤빌리아에 있는 버가에 이르니 요한은 그들에게서 떠나 예루살렘으로 돌아가고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560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딤전 </a:t>
            </a:r>
            <a:r>
              <a:rPr lang="en-US" altLang="ko-KR" sz="3200" b="1" dirty="0"/>
              <a:t>1:18)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아들 </a:t>
            </a:r>
            <a:r>
              <a:rPr lang="ko-KR" altLang="en-US" sz="3200" b="1" dirty="0"/>
              <a:t>디모데야 내가 네게 이 교훈으로써 명하노니 전에 너를 지도한 예언을 따라 그것으로 선한 싸움을 싸우며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딤전 </a:t>
            </a:r>
            <a:r>
              <a:rPr lang="en-US" altLang="ko-KR" sz="3200" b="1" dirty="0"/>
              <a:t>1:19)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믿음과 </a:t>
            </a:r>
            <a:r>
              <a:rPr lang="ko-KR" altLang="en-US" sz="3200" b="1" dirty="0"/>
              <a:t>착한 양심을 가지라 어떤 이들은 이 양심을 버렸고 그 믿음에 관하여는 파선하였느니라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딤전 </a:t>
            </a:r>
            <a:r>
              <a:rPr lang="en-US" altLang="ko-KR" sz="3200" b="1" dirty="0"/>
              <a:t>1:20)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가운데 후메내오와 알렉산더가 있으니 내가 사탄에게 내준 것은 그들로 훈계를 받아 신성을 모독하지 못하게 하려 함이라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7024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골 </a:t>
            </a:r>
            <a:r>
              <a:rPr lang="en-US" altLang="ko-KR" sz="3200" b="1" dirty="0"/>
              <a:t>4:14</a:t>
            </a:r>
            <a:r>
              <a:rPr lang="en-US" altLang="ko-KR" sz="3200" b="1" dirty="0" smtClean="0"/>
              <a:t>)</a:t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사랑을 </a:t>
            </a:r>
            <a:r>
              <a:rPr lang="ko-KR" altLang="en-US" sz="3200" b="1" dirty="0"/>
              <a:t>받는 의사 누가와 또 데마가 너희에게 문안하느니라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고후 </a:t>
            </a:r>
            <a:r>
              <a:rPr lang="en-US" altLang="ko-KR" sz="3200" b="1" dirty="0"/>
              <a:t>8:18)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그와 함께 그 형제를 보내었으니 이 사람은 복음으로써 모든 교회에서 칭찬을 받는 </a:t>
            </a:r>
            <a:r>
              <a:rPr lang="ko-KR" altLang="en-US" sz="3200" b="1" dirty="0" smtClean="0"/>
              <a:t>자요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몬 </a:t>
            </a:r>
            <a:r>
              <a:rPr lang="en-US" altLang="ko-KR" sz="3200" b="1" dirty="0"/>
              <a:t>1:24)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또한 </a:t>
            </a:r>
            <a:r>
              <a:rPr lang="ko-KR" altLang="en-US" sz="3200" b="1" dirty="0"/>
              <a:t>나의 동역자 마가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아리스다고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데마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누가가 문안하느니라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9175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23:32)	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다른 두 행악자도 사형을 받게 되어 예수와 함께 끌려 가니라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23:33)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해골이라 </a:t>
            </a:r>
            <a:r>
              <a:rPr lang="ko-KR" altLang="en-US" sz="3200" b="1" dirty="0"/>
              <a:t>하는 곳에 이르러 거기서 예수를 십자가에 못 박고 두 행악자도 그렇게 하니 하나는 우편에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하나는 좌편에 있더라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23:34)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이에 </a:t>
            </a:r>
            <a:r>
              <a:rPr lang="ko-KR" altLang="en-US" sz="3200" b="1" dirty="0"/>
              <a:t>예수께서 이르시되 아버지 저들을 사하여 주옵소서 자기들이 하는 것을 알지 못함이니이다 하시더라 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25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행 </a:t>
            </a:r>
            <a:r>
              <a:rPr lang="en-US" altLang="ko-KR" sz="3200" b="1" dirty="0"/>
              <a:t>18:9)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밤에 </a:t>
            </a:r>
            <a:r>
              <a:rPr lang="ko-KR" altLang="en-US" sz="3200" b="1" dirty="0"/>
              <a:t>주께서 환상 가운데 바울에게 말씀하시되 두려워하지 말며 침묵하지 말고 말하라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행 </a:t>
            </a:r>
            <a:r>
              <a:rPr lang="en-US" altLang="ko-KR" sz="3200" b="1" dirty="0"/>
              <a:t>18:10)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너와 함께 있으매 어떤 사람도 너를 대적하여 해롭게 할 자가 없을 것이니 이는 이 성중에 내 백성이 많음이라 하시더라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행 </a:t>
            </a:r>
            <a:r>
              <a:rPr lang="en-US" altLang="ko-KR" sz="3200" b="1" dirty="0"/>
              <a:t>23:11)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날 밤에 주께서 바울 곁에 서서 이르시되 담대하라 네가 예루살렘에서 나의 일을 증언한 것 같이 로마에서도 증언하여야 하리라 하시니라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0210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32365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 G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11979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 G       D7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11490" y="3577167"/>
            <a:ext cx="7254875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Walking in sunlight all of my journey,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Over the mountains, through the deep vale.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Jesus has said, “I’ll never forsake thee,”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Promises divine that never can fail.</a:t>
            </a:r>
          </a:p>
        </p:txBody>
      </p:sp>
    </p:spTree>
    <p:extLst>
      <p:ext uri="{BB962C8B-B14F-4D97-AF65-F5344CB8AC3E}">
        <p14:creationId xmlns:p14="http://schemas.microsoft.com/office/powerpoint/2010/main" val="2108054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52448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G                         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G       D7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451240" y="3577167"/>
            <a:ext cx="6270625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Heavenly sunlight, heavenly sunlight,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Flooding my soul with glory divine;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Hallelujah! I am rejoicing,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Singing His praises, Jesus is mine.</a:t>
            </a:r>
          </a:p>
        </p:txBody>
      </p:sp>
    </p:spTree>
    <p:extLst>
      <p:ext uri="{BB962C8B-B14F-4D97-AF65-F5344CB8AC3E}">
        <p14:creationId xmlns:p14="http://schemas.microsoft.com/office/powerpoint/2010/main" val="2362359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32365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 G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711979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 G       D7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152261" y="3577167"/>
            <a:ext cx="6865938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Shadows around me, shadows above me,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Never conceal my Saviour and Guide;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is the light, in Him is no darkness,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Ever I’m walking close to His side.</a:t>
            </a:r>
          </a:p>
        </p:txBody>
      </p:sp>
    </p:spTree>
    <p:extLst>
      <p:ext uri="{BB962C8B-B14F-4D97-AF65-F5344CB8AC3E}">
        <p14:creationId xmlns:p14="http://schemas.microsoft.com/office/powerpoint/2010/main" val="2310676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652448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G                         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G       D7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451240" y="3577167"/>
            <a:ext cx="6270625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Heavenly sunlight, heavenly sunlight,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Flooding my soul with glory divine;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Hallelujah! I am rejoicing,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Singing His praises, Jesus is mine.</a:t>
            </a:r>
          </a:p>
        </p:txBody>
      </p:sp>
    </p:spTree>
    <p:extLst>
      <p:ext uri="{BB962C8B-B14F-4D97-AF65-F5344CB8AC3E}">
        <p14:creationId xmlns:p14="http://schemas.microsoft.com/office/powerpoint/2010/main" val="3651066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832365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 G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711979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 G       D7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358636" y="3577167"/>
            <a:ext cx="6453188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the bright sunlight, ever rejoicing,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Pressing my way to mansions above,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Singing His praises gladly I’m walking,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Walking in sunlight, sunlight of love.</a:t>
            </a:r>
          </a:p>
        </p:txBody>
      </p:sp>
    </p:spTree>
    <p:extLst>
      <p:ext uri="{BB962C8B-B14F-4D97-AF65-F5344CB8AC3E}">
        <p14:creationId xmlns:p14="http://schemas.microsoft.com/office/powerpoint/2010/main" val="3321180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652448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G                         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G       D7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451240" y="3577167"/>
            <a:ext cx="6270625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Heavenly sunlight, heavenly sunlight,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Flooding my soul with glory divine;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Hallelujah! I am rejoicing,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Singing His praises, Jesus is mine.</a:t>
            </a:r>
          </a:p>
        </p:txBody>
      </p:sp>
    </p:spTree>
    <p:extLst>
      <p:ext uri="{BB962C8B-B14F-4D97-AF65-F5344CB8AC3E}">
        <p14:creationId xmlns:p14="http://schemas.microsoft.com/office/powerpoint/2010/main" val="2543524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6600" b="1" dirty="0" smtClean="0">
                <a:solidFill>
                  <a:schemeClr val="accent6"/>
                </a:solidFill>
              </a:rPr>
              <a:t>예수 그리스도의</a:t>
            </a:r>
            <a:r>
              <a:rPr lang="en-US" altLang="ko-KR" sz="6600" b="1" dirty="0" smtClean="0">
                <a:solidFill>
                  <a:schemeClr val="accent6"/>
                </a:solidFill>
              </a:rPr>
              <a:t/>
            </a:r>
            <a:br>
              <a:rPr lang="en-US" altLang="ko-KR" sz="6600" b="1" dirty="0" smtClean="0">
                <a:solidFill>
                  <a:schemeClr val="accent6"/>
                </a:solidFill>
              </a:rPr>
            </a:br>
            <a:r>
              <a:rPr lang="ko-KR" altLang="en-US" sz="6600" b="1" dirty="0" smtClean="0">
                <a:solidFill>
                  <a:schemeClr val="accent6"/>
                </a:solidFill>
              </a:rPr>
              <a:t>참 </a:t>
            </a:r>
            <a:r>
              <a:rPr lang="ko-KR" altLang="en-US" sz="6600" b="1" dirty="0">
                <a:solidFill>
                  <a:schemeClr val="accent6"/>
                </a:solidFill>
              </a:rPr>
              <a:t>동역자</a:t>
            </a:r>
            <a:r>
              <a:rPr lang="en-US" sz="6600" dirty="0"/>
              <a:t/>
            </a:r>
            <a:br>
              <a:rPr lang="en-US" sz="6600" dirty="0"/>
            </a:br>
            <a:endParaRPr lang="en-US" sz="66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492500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Bb7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32438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Bb7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016125" y="3517636"/>
            <a:ext cx="513556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Christ as my Pilot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though billows be high,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Though dim be the light house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dark sea and sky,</a:t>
            </a:r>
          </a:p>
        </p:txBody>
      </p:sp>
    </p:spTree>
    <p:extLst>
      <p:ext uri="{BB962C8B-B14F-4D97-AF65-F5344CB8AC3E}">
        <p14:creationId xmlns:p14="http://schemas.microsoft.com/office/powerpoint/2010/main" val="3313323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31646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Eb7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92500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Bb7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406261" y="3517636"/>
            <a:ext cx="6405563" cy="11998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Christ at the helm ev’ry gale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endure,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Jesus the Saviour is my Pilot sure.</a:t>
            </a:r>
          </a:p>
        </p:txBody>
      </p:sp>
    </p:spTree>
    <p:extLst>
      <p:ext uri="{BB962C8B-B14F-4D97-AF65-F5344CB8AC3E}">
        <p14:creationId xmlns:p14="http://schemas.microsoft.com/office/powerpoint/2010/main" val="12937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492500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651500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332178" y="3517636"/>
            <a:ext cx="6540500" cy="11998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nothing can fear! I nothing can dread!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Jesus keeps watch here,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by Him I am led.</a:t>
            </a:r>
          </a:p>
        </p:txBody>
      </p:sp>
    </p:spTree>
    <p:extLst>
      <p:ext uri="{BB962C8B-B14F-4D97-AF65-F5344CB8AC3E}">
        <p14:creationId xmlns:p14="http://schemas.microsoft.com/office/powerpoint/2010/main" val="593310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492500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Eb7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492500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Bb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211792" y="3517636"/>
            <a:ext cx="6723063" cy="11998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seas may be rough,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but when voy’ges are past,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haven of hope will be heaven al last.</a:t>
            </a:r>
          </a:p>
        </p:txBody>
      </p:sp>
    </p:spTree>
    <p:extLst>
      <p:ext uri="{BB962C8B-B14F-4D97-AF65-F5344CB8AC3E}">
        <p14:creationId xmlns:p14="http://schemas.microsoft.com/office/powerpoint/2010/main" val="1684886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492500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Bb7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591969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Bb7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152261" y="3517636"/>
            <a:ext cx="6818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Though tempests may threaten the craft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the crew,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wide gape the jaws of the deep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me, too.</a:t>
            </a:r>
          </a:p>
        </p:txBody>
      </p:sp>
    </p:spTree>
    <p:extLst>
      <p:ext uri="{BB962C8B-B14F-4D97-AF65-F5344CB8AC3E}">
        <p14:creationId xmlns:p14="http://schemas.microsoft.com/office/powerpoint/2010/main" val="2303915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431646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Eb7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492500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Bb7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332178" y="3517636"/>
            <a:ext cx="6413500" cy="11998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Christ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at the oar I am safe in His will,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Jesus the Saviour is my Pilot still.</a:t>
            </a:r>
          </a:p>
        </p:txBody>
      </p:sp>
    </p:spTree>
    <p:extLst>
      <p:ext uri="{BB962C8B-B14F-4D97-AF65-F5344CB8AC3E}">
        <p14:creationId xmlns:p14="http://schemas.microsoft.com/office/powerpoint/2010/main" val="3324627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492500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651500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332178" y="3517636"/>
            <a:ext cx="6540500" cy="11998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nothing can fear! I nothing can dread!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Jesus keeps watch here,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by Him I am led.</a:t>
            </a:r>
          </a:p>
        </p:txBody>
      </p:sp>
    </p:spTree>
    <p:extLst>
      <p:ext uri="{BB962C8B-B14F-4D97-AF65-F5344CB8AC3E}">
        <p14:creationId xmlns:p14="http://schemas.microsoft.com/office/powerpoint/2010/main" val="1321909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92500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Eb7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492500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Bb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211792" y="3517636"/>
            <a:ext cx="6723063" cy="11998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seas may be rough,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but when voy’ges are past,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haven of hope will be heaven al last.</a:t>
            </a:r>
          </a:p>
        </p:txBody>
      </p:sp>
    </p:spTree>
    <p:extLst>
      <p:ext uri="{BB962C8B-B14F-4D97-AF65-F5344CB8AC3E}">
        <p14:creationId xmlns:p14="http://schemas.microsoft.com/office/powerpoint/2010/main" val="2619697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492500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Bb7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591969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Bb7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299229" y="3517636"/>
            <a:ext cx="44926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If Jesus but speak,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His voice of great pow’r,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billows must sleep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by still from that hour.</a:t>
            </a:r>
          </a:p>
        </p:txBody>
      </p:sp>
    </p:spTree>
    <p:extLst>
      <p:ext uri="{BB962C8B-B14F-4D97-AF65-F5344CB8AC3E}">
        <p14:creationId xmlns:p14="http://schemas.microsoft.com/office/powerpoint/2010/main" val="1174481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431646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Eb7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492500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Bb7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271324" y="3517636"/>
            <a:ext cx="6611938" cy="11998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I, at the brightness of dawning,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Shall be,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Jesus, my Pilot, safe over the sea.</a:t>
            </a:r>
          </a:p>
        </p:txBody>
      </p:sp>
    </p:spTree>
    <p:extLst>
      <p:ext uri="{BB962C8B-B14F-4D97-AF65-F5344CB8AC3E}">
        <p14:creationId xmlns:p14="http://schemas.microsoft.com/office/powerpoint/2010/main" val="1531518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492500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651500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332178" y="3517636"/>
            <a:ext cx="6540500" cy="11998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nothing can fear! I nothing can dread!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Jesus keeps watch here,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by Him I am led.</a:t>
            </a:r>
          </a:p>
        </p:txBody>
      </p:sp>
    </p:spTree>
    <p:extLst>
      <p:ext uri="{BB962C8B-B14F-4D97-AF65-F5344CB8AC3E}">
        <p14:creationId xmlns:p14="http://schemas.microsoft.com/office/powerpoint/2010/main" val="4229224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92500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Eb7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92500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Bb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211792" y="3517636"/>
            <a:ext cx="6723063" cy="11998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seas may be rough,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but when voy’ges are past,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haven of hope will be heaven al last.</a:t>
            </a:r>
          </a:p>
        </p:txBody>
      </p:sp>
    </p:spTree>
    <p:extLst>
      <p:ext uri="{BB962C8B-B14F-4D97-AF65-F5344CB8AC3E}">
        <p14:creationId xmlns:p14="http://schemas.microsoft.com/office/powerpoint/2010/main" val="364114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2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9473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4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4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4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2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846135</TotalTime>
  <Words>686</Words>
  <Application>Microsoft Office PowerPoint</Application>
  <PresentationFormat>On-screen Show (16:10)</PresentationFormat>
  <Paragraphs>165</Paragraphs>
  <Slides>56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46</vt:i4>
      </vt:variant>
      <vt:variant>
        <vt:lpstr>Slide Titles</vt:lpstr>
      </vt:variant>
      <vt:variant>
        <vt:i4>56</vt:i4>
      </vt:variant>
    </vt:vector>
  </HeadingPairs>
  <TitlesOfParts>
    <vt:vector size="112" baseType="lpstr">
      <vt:lpstr>HY견고딕</vt:lpstr>
      <vt:lpstr>HY견고딕</vt:lpstr>
      <vt:lpstr>굴림</vt:lpstr>
      <vt:lpstr>굴림</vt:lpstr>
      <vt:lpstr>바탕체</vt:lpstr>
      <vt:lpstr>Arial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26_기본 디자인</vt:lpstr>
      <vt:lpstr>기본 디자인</vt:lpstr>
      <vt:lpstr>4_기본 디자인</vt:lpstr>
      <vt:lpstr>5_기본 디자인</vt:lpstr>
      <vt:lpstr>6_기본 디자인</vt:lpstr>
      <vt:lpstr>22_기본 디자인</vt:lpstr>
      <vt:lpstr>25_기본 디자인</vt:lpstr>
      <vt:lpstr>29_기본 디자인</vt:lpstr>
      <vt:lpstr>31_기본 디자인</vt:lpstr>
      <vt:lpstr>45_기본 디자인</vt:lpstr>
      <vt:lpstr>46_기본 디자인</vt:lpstr>
      <vt:lpstr>47_기본 디자인</vt:lpstr>
      <vt:lpstr>48_기본 디자인</vt:lpstr>
      <vt:lpstr>7_기본 디자인</vt:lpstr>
      <vt:lpstr>8_기본 디자인</vt:lpstr>
      <vt:lpstr>9_기본 디자인</vt:lpstr>
      <vt:lpstr>10_기본 디자인</vt:lpstr>
      <vt:lpstr>11_기본 디자인</vt:lpstr>
      <vt:lpstr>24_기본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(딤후 4:9)  너는 어서 속히 내게로 오라   딤1:4 (딤후 4:10)  데마는 이 세상을 사랑하여 나를 버리고 데살로니가로 갔고 그레스게는 갈라디아로, 디도는 달마디아로 갔고 (딤후 4:11)  누가만 나와 함께 있느니라 네가 올 때에 마가를 데리고 오라 그가 나의 일에 유익하니라 (딤후 4:12)  두기고는 에베소로 보내었노라 </vt:lpstr>
      <vt:lpstr>  (딤후 4:13)  네가 올 때에 내가 드로아 가보의 집에 둔 겉옷을 가지고 오고 또 책은 특별히 가죽 종이에 쓴 것을 가져오라 (딤후 4:14)  구리 세공업자 알렉산더가 내게 해를 많이 입혔으매 주께서 그 행한 대로 그에게 갚으시리니 (딤후 4:15)  너도 그를 주의하라 그가 우리 말을 심히 대적하였느니라 </vt:lpstr>
      <vt:lpstr>(딤후 4:16)  내가 처음 변명할 때에 나와 함께 한 자가 하나도 없고 다 나를 버렸으나 그들에게 허물을 돌리지 않기를 원하노라 (딤후 4:17)  주께서 내 곁에 서서 나에게 힘을 주심은 나로 말미암아 선포된 말씀이 온전히 전파되어 모든 이방인이 듣게 하려 하심이니 내가 사자의 입에서 건짐을 받았느니라  </vt:lpstr>
      <vt:lpstr>(딤후 4:18)  주께서 나를 모든 악한 일에서 건져내시고 또 그의 천국에 들어가도록 구원하시리니 그에게 영광이 세세무궁토록 있을지어다 아멘</vt:lpstr>
      <vt:lpstr>(몬 1:24)  또한 나의 동역자 마가, 아리스다고, 데마, 누가가 문안하느니라 (골 4:14)  사랑을 받는 의사 누가와 또 데마가 너희에게 문안하느니라 </vt:lpstr>
      <vt:lpstr>   (막 14:50)  제자들이 다 예수를 버리고 도망하니라 (막 14:51)  한 청년이 벗은 몸에 베 홑이불을 두르고 예수를 따라가다가 무리에게 잡히매 (막 14:52)  베 홑이불을 버리고 벗은 몸으로 도망하니라  (행 13:13)  바울과 및 동행하는 사람들이 바보에서 배 타고 밤빌리아에 있는 버가에 이르니 요한은 그들에게서 떠나 예루살렘으로 돌아가고   </vt:lpstr>
      <vt:lpstr>(딤전 1:18)  아들 디모데야 내가 네게 이 교훈으로써 명하노니 전에 너를 지도한 예언을 따라 그것으로 선한 싸움을 싸우며 (딤전 1:19)  믿음과 착한 양심을 가지라 어떤 이들은 이 양심을 버렸고 그 믿음에 관하여는 파선하였느니라 (딤전 1:20)  그 가운데 후메내오와 알렉산더가 있으니 내가 사탄에게 내준 것은 그들로 훈계를 받아 신성을 모독하지 못하게 하려 함이라 </vt:lpstr>
      <vt:lpstr>  (골 4:14) 사랑을 받는 의사 누가와 또 데마가 너희에게 문안하느니라 (고후 8:18)  또 그와 함께 그 형제를 보내었으니 이 사람은 복음으로써 모든 교회에서 칭찬을 받는 자요 (몬 1:24)  또한 나의 동역자 마가, 아리스다고, 데마, 누가가 문안하느니라 </vt:lpstr>
      <vt:lpstr>(눅 23:32)   또 다른 두 행악자도 사형을 받게 되어 예수와 함께 끌려 가니라 (눅 23:33)  해골이라 하는 곳에 이르러 거기서 예수를 십자가에 못 박고 두 행악자도 그렇게 하니 하나는 우편에, 하나는 좌편에 있더라  (눅 23:34)  이에 예수께서 이르시되 아버지 저들을 사하여 주옵소서 자기들이 하는 것을 알지 못함이니이다 하시더라  </vt:lpstr>
      <vt:lpstr>   (행 18:9)  밤에 주께서 환상 가운데 바울에게 말씀하시되 두려워하지 말며 침묵하지 말고 말하라 (행 18:10)  내가 너와 함께 있으매 어떤 사람도 너를 대적하여 해롭게 할 자가 없을 것이니 이는 이 성중에 내 백성이 많음이라 하시더라 (행 23:11)  그 날 밤에 주께서 바울 곁에 서서 이르시되 담대하라 네가 예루살렘에서 나의 일을 증언한 것 같이 로마에서도 증언하여야 하리라 하시니라 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예수 그리스도의 참 동역자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6445</cp:revision>
  <dcterms:created xsi:type="dcterms:W3CDTF">2008-11-11T01:40:04Z</dcterms:created>
  <dcterms:modified xsi:type="dcterms:W3CDTF">2018-01-01T12:49:52Z</dcterms:modified>
</cp:coreProperties>
</file>