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slideLayouts/slideLayout68.xml" ContentType="application/vnd.openxmlformats-officedocument.presentationml.slideLayout+xml"/>
  <Override PartName="/ppt/theme/theme45.xml" ContentType="application/vnd.openxmlformats-officedocument.theme+xml"/>
  <Override PartName="/ppt/slideLayouts/slideLayout69.xml" ContentType="application/vnd.openxmlformats-officedocument.presentationml.slideLayout+xml"/>
  <Override PartName="/ppt/theme/theme46.xml" ContentType="application/vnd.openxmlformats-officedocument.theme+xml"/>
  <Override PartName="/ppt/slideLayouts/slideLayout70.xml" ContentType="application/vnd.openxmlformats-officedocument.presentationml.slideLayout+xml"/>
  <Override PartName="/ppt/theme/theme47.xml" ContentType="application/vnd.openxmlformats-officedocument.theme+xml"/>
  <Override PartName="/ppt/slideLayouts/slideLayout71.xml" ContentType="application/vnd.openxmlformats-officedocument.presentationml.slideLayout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12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619" r:id="rId16"/>
    <p:sldMasterId id="2147493621" r:id="rId17"/>
    <p:sldMasterId id="2147493623" r:id="rId18"/>
    <p:sldMasterId id="2147493625" r:id="rId19"/>
    <p:sldMasterId id="2147493627" r:id="rId20"/>
    <p:sldMasterId id="2147493629" r:id="rId21"/>
    <p:sldMasterId id="2147493631" r:id="rId22"/>
    <p:sldMasterId id="2147493669" r:id="rId23"/>
    <p:sldMasterId id="2147493671" r:id="rId24"/>
    <p:sldMasterId id="2147493673" r:id="rId25"/>
    <p:sldMasterId id="2147493675" r:id="rId26"/>
    <p:sldMasterId id="2147493677" r:id="rId27"/>
    <p:sldMasterId id="2147494189" r:id="rId28"/>
    <p:sldMasterId id="2147495100" r:id="rId29"/>
    <p:sldMasterId id="2147495102" r:id="rId30"/>
    <p:sldMasterId id="2147495104" r:id="rId31"/>
    <p:sldMasterId id="2147495106" r:id="rId32"/>
    <p:sldMasterId id="2147495108" r:id="rId33"/>
    <p:sldMasterId id="2147495110" r:id="rId34"/>
    <p:sldMasterId id="2147495112" r:id="rId35"/>
    <p:sldMasterId id="2147495114" r:id="rId36"/>
    <p:sldMasterId id="2147495116" r:id="rId37"/>
    <p:sldMasterId id="2147495118" r:id="rId38"/>
    <p:sldMasterId id="2147495120" r:id="rId39"/>
    <p:sldMasterId id="2147495122" r:id="rId40"/>
    <p:sldMasterId id="2147495124" r:id="rId41"/>
    <p:sldMasterId id="2147495126" r:id="rId42"/>
    <p:sldMasterId id="2147495128" r:id="rId43"/>
    <p:sldMasterId id="2147495130" r:id="rId44"/>
    <p:sldMasterId id="2147495132" r:id="rId45"/>
    <p:sldMasterId id="2147495134" r:id="rId46"/>
    <p:sldMasterId id="2147495136" r:id="rId47"/>
    <p:sldMasterId id="2147495138" r:id="rId48"/>
  </p:sldMasterIdLst>
  <p:notesMasterIdLst>
    <p:notesMasterId r:id="rId104"/>
  </p:notesMasterIdLst>
  <p:handoutMasterIdLst>
    <p:handoutMasterId r:id="rId105"/>
  </p:handoutMasterIdLst>
  <p:sldIdLst>
    <p:sldId id="4577" r:id="rId49"/>
    <p:sldId id="8899" r:id="rId50"/>
    <p:sldId id="4578" r:id="rId51"/>
    <p:sldId id="4595" r:id="rId52"/>
    <p:sldId id="8069" r:id="rId53"/>
    <p:sldId id="8070" r:id="rId54"/>
    <p:sldId id="8071" r:id="rId55"/>
    <p:sldId id="8072" r:id="rId56"/>
    <p:sldId id="8073" r:id="rId57"/>
    <p:sldId id="8074" r:id="rId58"/>
    <p:sldId id="8075" r:id="rId59"/>
    <p:sldId id="4624" r:id="rId60"/>
    <p:sldId id="8153" r:id="rId61"/>
    <p:sldId id="8094" r:id="rId62"/>
    <p:sldId id="8095" r:id="rId63"/>
    <p:sldId id="8096" r:id="rId64"/>
    <p:sldId id="8097" r:id="rId65"/>
    <p:sldId id="8098" r:id="rId66"/>
    <p:sldId id="4060" r:id="rId67"/>
    <p:sldId id="4245" r:id="rId68"/>
    <p:sldId id="8686" r:id="rId69"/>
    <p:sldId id="8238" r:id="rId70"/>
    <p:sldId id="7723" r:id="rId71"/>
    <p:sldId id="7724" r:id="rId72"/>
    <p:sldId id="8814" r:id="rId73"/>
    <p:sldId id="8816" r:id="rId74"/>
    <p:sldId id="4599" r:id="rId75"/>
    <p:sldId id="8900" r:id="rId76"/>
    <p:sldId id="8901" r:id="rId77"/>
    <p:sldId id="8902" r:id="rId78"/>
    <p:sldId id="8903" r:id="rId79"/>
    <p:sldId id="8904" r:id="rId80"/>
    <p:sldId id="8905" r:id="rId81"/>
    <p:sldId id="8906" r:id="rId82"/>
    <p:sldId id="8907" r:id="rId83"/>
    <p:sldId id="4635" r:id="rId84"/>
    <p:sldId id="8908" r:id="rId85"/>
    <p:sldId id="8909" r:id="rId86"/>
    <p:sldId id="8910" r:id="rId87"/>
    <p:sldId id="8911" r:id="rId88"/>
    <p:sldId id="8912" r:id="rId89"/>
    <p:sldId id="8913" r:id="rId90"/>
    <p:sldId id="8914" r:id="rId91"/>
    <p:sldId id="8915" r:id="rId92"/>
    <p:sldId id="8916" r:id="rId93"/>
    <p:sldId id="8917" r:id="rId94"/>
    <p:sldId id="8918" r:id="rId95"/>
    <p:sldId id="8919" r:id="rId96"/>
    <p:sldId id="8411" r:id="rId97"/>
    <p:sldId id="4638" r:id="rId98"/>
    <p:sldId id="4830" r:id="rId99"/>
    <p:sldId id="4602" r:id="rId100"/>
    <p:sldId id="4603" r:id="rId101"/>
    <p:sldId id="4604" r:id="rId102"/>
    <p:sldId id="4827" r:id="rId103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0000"/>
    <a:srgbClr val="990033"/>
    <a:srgbClr val="333399"/>
    <a:srgbClr val="0000CC"/>
    <a:srgbClr val="FF0000"/>
    <a:srgbClr val="3333CC"/>
    <a:srgbClr val="9900CC"/>
    <a:srgbClr val="3333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6" autoAdjust="0"/>
    <p:restoredTop sz="95214" autoAdjust="0"/>
  </p:normalViewPr>
  <p:slideViewPr>
    <p:cSldViewPr>
      <p:cViewPr>
        <p:scale>
          <a:sx n="50" d="100"/>
          <a:sy n="50" d="100"/>
        </p:scale>
        <p:origin x="168" y="59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5.xml"/><Relationship Id="rId68" Type="http://schemas.openxmlformats.org/officeDocument/2006/relationships/slide" Target="slides/slide20.xml"/><Relationship Id="rId84" Type="http://schemas.openxmlformats.org/officeDocument/2006/relationships/slide" Target="slides/slide36.xml"/><Relationship Id="rId89" Type="http://schemas.openxmlformats.org/officeDocument/2006/relationships/slide" Target="slides/slide41.xml"/><Relationship Id="rId16" Type="http://schemas.openxmlformats.org/officeDocument/2006/relationships/slideMaster" Target="slideMasters/slideMaster16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5.xml"/><Relationship Id="rId58" Type="http://schemas.openxmlformats.org/officeDocument/2006/relationships/slide" Target="slides/slide10.xml"/><Relationship Id="rId74" Type="http://schemas.openxmlformats.org/officeDocument/2006/relationships/slide" Target="slides/slide26.xml"/><Relationship Id="rId79" Type="http://schemas.openxmlformats.org/officeDocument/2006/relationships/slide" Target="slides/slide31.xml"/><Relationship Id="rId102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2.xml"/><Relationship Id="rId95" Type="http://schemas.openxmlformats.org/officeDocument/2006/relationships/slide" Target="slides/slide47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16.xml"/><Relationship Id="rId69" Type="http://schemas.openxmlformats.org/officeDocument/2006/relationships/slide" Target="slides/slide21.xml"/><Relationship Id="rId80" Type="http://schemas.openxmlformats.org/officeDocument/2006/relationships/slide" Target="slides/slide32.xml"/><Relationship Id="rId85" Type="http://schemas.openxmlformats.org/officeDocument/2006/relationships/slide" Target="slides/slide3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1.xml"/><Relationship Id="rId103" Type="http://schemas.openxmlformats.org/officeDocument/2006/relationships/slide" Target="slides/slide55.xml"/><Relationship Id="rId108" Type="http://schemas.openxmlformats.org/officeDocument/2006/relationships/theme" Target="theme/theme1.xml"/><Relationship Id="rId54" Type="http://schemas.openxmlformats.org/officeDocument/2006/relationships/slide" Target="slides/slide6.xml"/><Relationship Id="rId70" Type="http://schemas.openxmlformats.org/officeDocument/2006/relationships/slide" Target="slides/slide22.xml"/><Relationship Id="rId75" Type="http://schemas.openxmlformats.org/officeDocument/2006/relationships/slide" Target="slides/slide27.xml"/><Relationship Id="rId91" Type="http://schemas.openxmlformats.org/officeDocument/2006/relationships/slide" Target="slides/slide43.xml"/><Relationship Id="rId96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.xml"/><Relationship Id="rId57" Type="http://schemas.openxmlformats.org/officeDocument/2006/relationships/slide" Target="slides/slide9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4.xml"/><Relationship Id="rId60" Type="http://schemas.openxmlformats.org/officeDocument/2006/relationships/slide" Target="slides/slide12.xml"/><Relationship Id="rId65" Type="http://schemas.openxmlformats.org/officeDocument/2006/relationships/slide" Target="slides/slide17.xml"/><Relationship Id="rId73" Type="http://schemas.openxmlformats.org/officeDocument/2006/relationships/slide" Target="slides/slide25.xml"/><Relationship Id="rId78" Type="http://schemas.openxmlformats.org/officeDocument/2006/relationships/slide" Target="slides/slide30.xml"/><Relationship Id="rId81" Type="http://schemas.openxmlformats.org/officeDocument/2006/relationships/slide" Target="slides/slide33.xml"/><Relationship Id="rId86" Type="http://schemas.openxmlformats.org/officeDocument/2006/relationships/slide" Target="slides/slide38.xml"/><Relationship Id="rId94" Type="http://schemas.openxmlformats.org/officeDocument/2006/relationships/slide" Target="slides/slide46.xml"/><Relationship Id="rId99" Type="http://schemas.openxmlformats.org/officeDocument/2006/relationships/slide" Target="slides/slide51.xml"/><Relationship Id="rId101" Type="http://schemas.openxmlformats.org/officeDocument/2006/relationships/slide" Target="slides/slide5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tableStyles" Target="tableStyles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2.xml"/><Relationship Id="rId55" Type="http://schemas.openxmlformats.org/officeDocument/2006/relationships/slide" Target="slides/slide7.xml"/><Relationship Id="rId76" Type="http://schemas.openxmlformats.org/officeDocument/2006/relationships/slide" Target="slides/slide28.xml"/><Relationship Id="rId97" Type="http://schemas.openxmlformats.org/officeDocument/2006/relationships/slide" Target="slides/slide49.xml"/><Relationship Id="rId10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3.xml"/><Relationship Id="rId92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8.xml"/><Relationship Id="rId87" Type="http://schemas.openxmlformats.org/officeDocument/2006/relationships/slide" Target="slides/slide39.xml"/><Relationship Id="rId61" Type="http://schemas.openxmlformats.org/officeDocument/2006/relationships/slide" Target="slides/slide13.xml"/><Relationship Id="rId82" Type="http://schemas.openxmlformats.org/officeDocument/2006/relationships/slide" Target="slides/slide3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8.xml"/><Relationship Id="rId77" Type="http://schemas.openxmlformats.org/officeDocument/2006/relationships/slide" Target="slides/slide29.xml"/><Relationship Id="rId100" Type="http://schemas.openxmlformats.org/officeDocument/2006/relationships/slide" Target="slides/slide52.xml"/><Relationship Id="rId10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.xml"/><Relationship Id="rId72" Type="http://schemas.openxmlformats.org/officeDocument/2006/relationships/slide" Target="slides/slide24.xml"/><Relationship Id="rId93" Type="http://schemas.openxmlformats.org/officeDocument/2006/relationships/slide" Target="slides/slide45.xml"/><Relationship Id="rId98" Type="http://schemas.openxmlformats.org/officeDocument/2006/relationships/slide" Target="slides/slide50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9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4.xml"/><Relationship Id="rId83" Type="http://schemas.openxmlformats.org/officeDocument/2006/relationships/slide" Target="slides/slide35.xml"/><Relationship Id="rId88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2204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19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65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061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0768652"/>
      </p:ext>
    </p:extLst>
  </p:cSld>
  <p:clrMapOvr>
    <a:masterClrMapping/>
  </p:clrMapOvr>
  <p:transition spd="med">
    <p:zoom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0CEE2A8-266C-4A3B-AAB0-85F98CDA8A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7305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0CEE2A8-266C-4A3B-AAB0-85F98CDA8A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32678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0CEE2A8-266C-4A3B-AAB0-85F98CDA8A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49141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0CEE2A8-266C-4A3B-AAB0-85F98CDA8A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43580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0CEE2A8-266C-4A3B-AAB0-85F98CDA8A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64563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0CEE2A8-266C-4A3B-AAB0-85F98CDA8A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041517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0CEE2A8-266C-4A3B-AAB0-85F98CDA8A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80837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0CEE2A8-266C-4A3B-AAB0-85F98CDA8A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613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91933F7-E34F-4ED2-AB7E-ED8B208F2A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76716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91933F7-E34F-4ED2-AB7E-ED8B208F2A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71812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91933F7-E34F-4ED2-AB7E-ED8B208F2A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886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91933F7-E34F-4ED2-AB7E-ED8B208F2A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34616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91933F7-E34F-4ED2-AB7E-ED8B208F2A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244685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91933F7-E34F-4ED2-AB7E-ED8B208F2A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70763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91933F7-E34F-4ED2-AB7E-ED8B208F2A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16397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91933F7-E34F-4ED2-AB7E-ED8B208F2A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67414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91933F7-E34F-4ED2-AB7E-ED8B208F2A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39655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91933F7-E34F-4ED2-AB7E-ED8B208F2A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3802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91933F7-E34F-4ED2-AB7E-ED8B208F2A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32472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D91933F7-E34F-4ED2-AB7E-ED8B208F2A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3413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8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69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70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512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9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D45BF470-9C91-4D70-8C20-E0E98FD7EEA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9075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0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D45BF470-9C91-4D70-8C20-E0E98FD7EEA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039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0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D45BF470-9C91-4D70-8C20-E0E98FD7EEA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88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0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D45BF470-9C91-4D70-8C20-E0E98FD7EEA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152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0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D45BF470-9C91-4D70-8C20-E0E98FD7EEA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085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0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D45BF470-9C91-4D70-8C20-E0E98FD7EEA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798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1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D45BF470-9C91-4D70-8C20-E0E98FD7EEA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026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1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D45BF470-9C91-4D70-8C20-E0E98FD7EEA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741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1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D851BAD-042D-42D1-AC9E-7E5D4C250E1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492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1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D851BAD-042D-42D1-AC9E-7E5D4C250E1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05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1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D851BAD-042D-42D1-AC9E-7E5D4C250E1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338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2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D851BAD-042D-42D1-AC9E-7E5D4C250E1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694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2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D851BAD-042D-42D1-AC9E-7E5D4C250E1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06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2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D851BAD-042D-42D1-AC9E-7E5D4C250E1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258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2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D851BAD-042D-42D1-AC9E-7E5D4C250E1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299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2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D851BAD-042D-42D1-AC9E-7E5D4C250E1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345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3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D851BAD-042D-42D1-AC9E-7E5D4C250E1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474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3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D851BAD-042D-42D1-AC9E-7E5D4C250E1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617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3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D851BAD-042D-42D1-AC9E-7E5D4C250E1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0595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3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CD851BAD-042D-42D1-AC9E-7E5D4C250E1F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339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13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21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97"/>
      </p:ext>
    </p:extLst>
  </p:cSld>
  <p:clrMapOvr>
    <a:masterClrMapping/>
  </p:clrMapOvr>
  <p:transition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95899"/>
            <a:ext cx="8424936" cy="58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48278"/>
      </p:ext>
    </p:extLst>
  </p:cSld>
  <p:clrMapOvr>
    <a:masterClrMapping/>
  </p:clrMapOvr>
  <p:transition spd="med">
    <p:zoom/>
    <p:sndAc>
      <p:endSnd/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455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누가복음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2:</a:t>
            </a:r>
            <a:r>
              <a:rPr lang="en-US" altLang="ko-KR" sz="8000" b="1" dirty="0" smtClean="0">
                <a:latin typeface="+mn-ea"/>
                <a:ea typeface="+mn-ea"/>
              </a:rPr>
              <a:t>8-20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 </a:t>
            </a: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 </a:t>
            </a:r>
            <a:r>
              <a:rPr lang="ko-KR" altLang="en-US" sz="3200" b="1" dirty="0"/>
              <a:t>지역에 목자들이 밤에 밖에서 자기 양 떼를 지키더니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주의 </a:t>
            </a:r>
            <a:r>
              <a:rPr lang="ko-KR" altLang="en-US" sz="3200" b="1" dirty="0"/>
              <a:t>사자가 곁에 서고 주의 영광이 그들을 두루 비추매 크게 무서워하는지라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2:10)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천사가 </a:t>
            </a:r>
            <a:r>
              <a:rPr lang="ko-KR" altLang="en-US" sz="3200" b="1" dirty="0"/>
              <a:t>이르되 무서워하지 말라 보라 내가 온 백성에게 미칠 큰 기쁨의 좋은 소식을 너희에게 전하노라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74713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2:11)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오늘 </a:t>
            </a:r>
            <a:r>
              <a:rPr lang="ko-KR" altLang="en-US" sz="3200" b="1" dirty="0"/>
              <a:t>다윗의 동네에 너희를 위하여 구주가 나셨으니 곧 그리스도 주시니라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2:12)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너희가 </a:t>
            </a:r>
            <a:r>
              <a:rPr lang="ko-KR" altLang="en-US" sz="3200" b="1" dirty="0"/>
              <a:t>가서 강보에 싸여 구유에 뉘어 있는 아기를 보리니 이것이 너희에게 표적이니라 하더니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2:13)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홀연히 </a:t>
            </a:r>
            <a:r>
              <a:rPr lang="ko-KR" altLang="en-US" sz="3200" b="1" dirty="0"/>
              <a:t>수많은 천군이 그 천사들과 함께 하나님을 찬송하여 이르되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6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7613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2:14)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지극히 </a:t>
            </a:r>
            <a:r>
              <a:rPr lang="ko-KR" altLang="en-US" sz="3200" b="1" dirty="0"/>
              <a:t>높은 곳에서는 하나님께 영광이요 땅에서는 하나님이 기뻐하신 사람들 중에 평화로다 하니라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2:15)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천사들이 </a:t>
            </a:r>
            <a:r>
              <a:rPr lang="ko-KR" altLang="en-US" sz="3200" b="1" dirty="0"/>
              <a:t>떠나 하늘로 올라가니 목자가 서로 말하되 이제 베들레헴으로 가서 주께서 우리에게 알리신 바 이 이루어진 일을 보자 하고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2:16)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빨리 </a:t>
            </a:r>
            <a:r>
              <a:rPr lang="ko-KR" altLang="en-US" sz="3200" b="1" dirty="0"/>
              <a:t>가서 마리아와 요셉과 구유에 누인 아기를 찾아서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2:17)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보고 </a:t>
            </a:r>
            <a:r>
              <a:rPr lang="ko-KR" altLang="en-US" sz="3200" b="1" dirty="0"/>
              <a:t>천사가 자기들에게 이 아기에 대하여 말한 것을 전하니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2:18)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듣는 </a:t>
            </a:r>
            <a:r>
              <a:rPr lang="ko-KR" altLang="en-US" sz="3200" b="1" dirty="0"/>
              <a:t>자가 다 목자들이 그들에게 말한 것들을 놀랍게 여기되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2:19)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마리아는 </a:t>
            </a:r>
            <a:r>
              <a:rPr lang="ko-KR" altLang="en-US" sz="3200" b="1" dirty="0"/>
              <a:t>이 모든 말을 마음에 새기어 생각하니라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2:20)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목자들은 </a:t>
            </a:r>
            <a:r>
              <a:rPr lang="ko-KR" altLang="en-US" sz="3200" b="1" dirty="0"/>
              <a:t>자기들에게 이르던 바와 같이 듣고 본 그 모든 것으로 인하여 하나님께 영광을 돌리고 찬송하며 돌아가니라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 </a:t>
            </a:r>
            <a:r>
              <a:rPr lang="ko-KR" altLang="en-US" sz="3200" b="1" dirty="0"/>
              <a:t>때에 가이사 아구스도가 영을 내려 천하로 다 호적하라 하였으니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 </a:t>
            </a:r>
            <a:r>
              <a:rPr lang="ko-KR" altLang="en-US" sz="3200" b="1" dirty="0"/>
              <a:t>호적은 구레뇨가 수리아 총독이 되었을 때에 처음 한 것이라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모든 </a:t>
            </a:r>
            <a:r>
              <a:rPr lang="ko-KR" altLang="en-US" sz="3200" b="1" dirty="0"/>
              <a:t>사람이 호적하러 각각 고향으로 돌아가매</a:t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80436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요셉도 </a:t>
            </a:r>
            <a:r>
              <a:rPr lang="ko-KR" altLang="en-US" sz="3200" b="1" dirty="0"/>
              <a:t>다윗의 집 족속이므로 갈릴리 나사렛 동네에서 유대를 향하여 베들레헴이라 하는 다윗의 동네로 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2:5)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 </a:t>
            </a:r>
            <a:r>
              <a:rPr lang="ko-KR" altLang="en-US" sz="3200" b="1" dirty="0"/>
              <a:t>약혼한 마리아와 함께 호적하러 올라가니 마리아가 이미 잉태하였더라</a:t>
            </a: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5560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1871928" y="697178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A7      D              G           A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5310188" y="1957917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WordArt 5"/>
          <p:cNvSpPr>
            <a:spLocks noChangeArrowheads="1" noChangeShapeType="1" noTextEdit="1"/>
          </p:cNvSpPr>
          <p:nvPr/>
        </p:nvSpPr>
        <p:spPr bwMode="auto">
          <a:xfrm>
            <a:off x="1736990" y="3517636"/>
            <a:ext cx="5595938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Joy to the world! the Lord is come;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Let earth receive her King;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Let every heart prepare Him room,</a:t>
            </a:r>
          </a:p>
        </p:txBody>
      </p:sp>
    </p:spTree>
    <p:extLst>
      <p:ext uri="{BB962C8B-B14F-4D97-AF65-F5344CB8AC3E}">
        <p14:creationId xmlns:p14="http://schemas.microsoft.com/office/powerpoint/2010/main" val="302892827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2352146" y="697178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2532063" y="1957917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 A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1" name="WordArt 5"/>
          <p:cNvSpPr>
            <a:spLocks noChangeArrowheads="1" noChangeShapeType="1" noTextEdit="1"/>
          </p:cNvSpPr>
          <p:nvPr/>
        </p:nvSpPr>
        <p:spPr bwMode="auto">
          <a:xfrm>
            <a:off x="1332178" y="3517636"/>
            <a:ext cx="6437313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heaven and nature sing,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heav’n and heaven and nature sing.</a:t>
            </a:r>
          </a:p>
        </p:txBody>
      </p:sp>
    </p:spTree>
    <p:extLst>
      <p:ext uri="{BB962C8B-B14F-4D97-AF65-F5344CB8AC3E}">
        <p14:creationId xmlns:p14="http://schemas.microsoft.com/office/powerpoint/2010/main" val="118370145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1889126" y="697178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A7      D              G           A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310188" y="1957917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1512094" y="3517636"/>
            <a:ext cx="608012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Joy to the earth! the Saviour reigns;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Let men their songs employ;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While fields and floods, rocks, hills,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plains</a:t>
            </a:r>
          </a:p>
        </p:txBody>
      </p:sp>
    </p:spTree>
    <p:extLst>
      <p:ext uri="{BB962C8B-B14F-4D97-AF65-F5344CB8AC3E}">
        <p14:creationId xmlns:p14="http://schemas.microsoft.com/office/powerpoint/2010/main" val="391110560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2352146" y="697178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3716" name="Rectangle 4"/>
          <p:cNvSpPr>
            <a:spLocks noChangeArrowheads="1"/>
          </p:cNvSpPr>
          <p:nvPr/>
        </p:nvSpPr>
        <p:spPr bwMode="auto">
          <a:xfrm>
            <a:off x="2532063" y="1957917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 A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3717" name="WordArt 5"/>
          <p:cNvSpPr>
            <a:spLocks noChangeArrowheads="1" noChangeShapeType="1" noTextEdit="1"/>
          </p:cNvSpPr>
          <p:nvPr/>
        </p:nvSpPr>
        <p:spPr bwMode="auto">
          <a:xfrm>
            <a:off x="1840178" y="3517636"/>
            <a:ext cx="549275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Repeat the sounding joy,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Repeat the sounding joy,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Repeat, repeat the sounding joy.</a:t>
            </a:r>
          </a:p>
        </p:txBody>
      </p:sp>
    </p:spTree>
    <p:extLst>
      <p:ext uri="{BB962C8B-B14F-4D97-AF65-F5344CB8AC3E}">
        <p14:creationId xmlns:p14="http://schemas.microsoft.com/office/powerpoint/2010/main" val="331961740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1871928" y="697178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A7      D              G           A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5310188" y="1957917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4741" name="WordArt 5"/>
          <p:cNvSpPr>
            <a:spLocks noChangeArrowheads="1" noChangeShapeType="1" noTextEdit="1"/>
          </p:cNvSpPr>
          <p:nvPr/>
        </p:nvSpPr>
        <p:spPr bwMode="auto">
          <a:xfrm>
            <a:off x="1391708" y="3517636"/>
            <a:ext cx="631825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No more let sins and sorrows grow,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Nor thorns infest the ground;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 comes to make His blessings flow</a:t>
            </a:r>
          </a:p>
        </p:txBody>
      </p:sp>
    </p:spTree>
    <p:extLst>
      <p:ext uri="{BB962C8B-B14F-4D97-AF65-F5344CB8AC3E}">
        <p14:creationId xmlns:p14="http://schemas.microsoft.com/office/powerpoint/2010/main" val="86104655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3" name="Rectangle 3"/>
          <p:cNvSpPr>
            <a:spLocks noChangeArrowheads="1"/>
          </p:cNvSpPr>
          <p:nvPr/>
        </p:nvSpPr>
        <p:spPr bwMode="auto">
          <a:xfrm>
            <a:off x="2352146" y="697178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5764" name="Rectangle 4"/>
          <p:cNvSpPr>
            <a:spLocks noChangeArrowheads="1"/>
          </p:cNvSpPr>
          <p:nvPr/>
        </p:nvSpPr>
        <p:spPr bwMode="auto">
          <a:xfrm>
            <a:off x="2532063" y="1957917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 A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5765" name="WordArt 5"/>
          <p:cNvSpPr>
            <a:spLocks noChangeArrowheads="1" noChangeShapeType="1" noTextEdit="1"/>
          </p:cNvSpPr>
          <p:nvPr/>
        </p:nvSpPr>
        <p:spPr bwMode="auto">
          <a:xfrm>
            <a:off x="1811073" y="3517636"/>
            <a:ext cx="546100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Far as the curse is found,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Far as the curse is found,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Far as, far as the curse is found.</a:t>
            </a:r>
          </a:p>
        </p:txBody>
      </p:sp>
    </p:spTree>
    <p:extLst>
      <p:ext uri="{BB962C8B-B14F-4D97-AF65-F5344CB8AC3E}">
        <p14:creationId xmlns:p14="http://schemas.microsoft.com/office/powerpoint/2010/main" val="46134410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ChangeArrowheads="1"/>
          </p:cNvSpPr>
          <p:nvPr/>
        </p:nvSpPr>
        <p:spPr bwMode="auto">
          <a:xfrm>
            <a:off x="1871928" y="697178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A7      D              G           A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9860" name="Rectangle 4"/>
          <p:cNvSpPr>
            <a:spLocks noChangeArrowheads="1"/>
          </p:cNvSpPr>
          <p:nvPr/>
        </p:nvSpPr>
        <p:spPr bwMode="auto">
          <a:xfrm>
            <a:off x="5310188" y="1957917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9861" name="WordArt 5"/>
          <p:cNvSpPr>
            <a:spLocks noChangeArrowheads="1" noChangeShapeType="1" noTextEdit="1"/>
          </p:cNvSpPr>
          <p:nvPr/>
        </p:nvSpPr>
        <p:spPr bwMode="auto">
          <a:xfrm>
            <a:off x="1211792" y="3517636"/>
            <a:ext cx="6738938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 rules the world with truth and grace,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makes the nations prove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glories of His righteousness,</a:t>
            </a:r>
          </a:p>
        </p:txBody>
      </p:sp>
    </p:spTree>
    <p:extLst>
      <p:ext uri="{BB962C8B-B14F-4D97-AF65-F5344CB8AC3E}">
        <p14:creationId xmlns:p14="http://schemas.microsoft.com/office/powerpoint/2010/main" val="87769284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5" name="Rectangle 3"/>
          <p:cNvSpPr>
            <a:spLocks noChangeArrowheads="1"/>
          </p:cNvSpPr>
          <p:nvPr/>
        </p:nvSpPr>
        <p:spPr bwMode="auto">
          <a:xfrm>
            <a:off x="2352146" y="697178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8836" name="Rectangle 4"/>
          <p:cNvSpPr>
            <a:spLocks noChangeArrowheads="1"/>
          </p:cNvSpPr>
          <p:nvPr/>
        </p:nvSpPr>
        <p:spPr bwMode="auto">
          <a:xfrm>
            <a:off x="2532063" y="1957917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A          D        G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8837" name="WordArt 5"/>
          <p:cNvSpPr>
            <a:spLocks noChangeArrowheads="1" noChangeShapeType="1" noTextEdit="1"/>
          </p:cNvSpPr>
          <p:nvPr/>
        </p:nvSpPr>
        <p:spPr bwMode="auto">
          <a:xfrm>
            <a:off x="1091407" y="3517636"/>
            <a:ext cx="698500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wonders of His love,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wonders of His love,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wonders, wonders of His love. Amen.</a:t>
            </a:r>
          </a:p>
        </p:txBody>
      </p:sp>
    </p:spTree>
    <p:extLst>
      <p:ext uri="{BB962C8B-B14F-4D97-AF65-F5344CB8AC3E}">
        <p14:creationId xmlns:p14="http://schemas.microsoft.com/office/powerpoint/2010/main" val="37292037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ko-KR" altLang="en-US" b="1" dirty="0">
                <a:solidFill>
                  <a:schemeClr val="accent6"/>
                </a:solidFill>
              </a:rPr>
              <a:t>큰 기쁨의 좋은 소식</a:t>
            </a:r>
            <a:r>
              <a:rPr lang="en-US" b="1" dirty="0">
                <a:solidFill>
                  <a:schemeClr val="accent6"/>
                </a:solidFill>
              </a:rPr>
              <a:t>, </a:t>
            </a:r>
            <a:r>
              <a:rPr lang="en-US" b="1" dirty="0" smtClean="0">
                <a:solidFill>
                  <a:schemeClr val="accent6"/>
                </a:solidFill>
              </a:rPr>
              <a:t/>
            </a:r>
            <a:br>
              <a:rPr lang="en-US" b="1" dirty="0" smtClean="0">
                <a:solidFill>
                  <a:schemeClr val="accent6"/>
                </a:solidFill>
              </a:rPr>
            </a:br>
            <a:r>
              <a:rPr lang="ko-KR" altLang="en-US" b="1" dirty="0" smtClean="0">
                <a:solidFill>
                  <a:schemeClr val="accent6"/>
                </a:solidFill>
              </a:rPr>
              <a:t>예수 </a:t>
            </a:r>
            <a:r>
              <a:rPr lang="ko-KR" altLang="en-US" b="1" dirty="0">
                <a:solidFill>
                  <a:schemeClr val="accent6"/>
                </a:solidFill>
              </a:rPr>
              <a:t>그리스도의 탄생</a:t>
            </a:r>
            <a:endParaRPr lang="en-US" sz="66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2909094" y="697178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A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2729178" y="1956594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A7                    D            A7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WordArt 5"/>
          <p:cNvSpPr>
            <a:spLocks noChangeArrowheads="1" noChangeShapeType="1" noTextEdit="1"/>
          </p:cNvSpPr>
          <p:nvPr/>
        </p:nvSpPr>
        <p:spPr bwMode="auto">
          <a:xfrm>
            <a:off x="1205178" y="3517636"/>
            <a:ext cx="6707188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first Noel the angel did say,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Was to certain poor shepherds in fields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as they lay;</a:t>
            </a:r>
          </a:p>
        </p:txBody>
      </p:sp>
    </p:spTree>
    <p:extLst>
      <p:ext uri="{BB962C8B-B14F-4D97-AF65-F5344CB8AC3E}">
        <p14:creationId xmlns:p14="http://schemas.microsoft.com/office/powerpoint/2010/main" val="362873344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4470136" y="697178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2729178" y="1957917"/>
            <a:ext cx="702468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A7                   D            A7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1" name="WordArt 5"/>
          <p:cNvSpPr>
            <a:spLocks noChangeArrowheads="1" noChangeShapeType="1" noTextEdit="1"/>
          </p:cNvSpPr>
          <p:nvPr/>
        </p:nvSpPr>
        <p:spPr bwMode="auto">
          <a:xfrm>
            <a:off x="851959" y="3517636"/>
            <a:ext cx="7500938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fields where they lay keeping their sheep,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On a cold winter’s night that was so deep.</a:t>
            </a:r>
          </a:p>
        </p:txBody>
      </p:sp>
    </p:spTree>
    <p:extLst>
      <p:ext uri="{BB962C8B-B14F-4D97-AF65-F5344CB8AC3E}">
        <p14:creationId xmlns:p14="http://schemas.microsoft.com/office/powerpoint/2010/main" val="98911314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2891896" y="697178"/>
            <a:ext cx="70246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A7                   G 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2172230" y="1957917"/>
            <a:ext cx="70246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A                        D             A7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2430198" y="3517636"/>
            <a:ext cx="4302125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Noel, Noel, Noel, Noel,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Born is the King of Israel.</a:t>
            </a:r>
          </a:p>
        </p:txBody>
      </p:sp>
    </p:spTree>
    <p:extLst>
      <p:ext uri="{BB962C8B-B14F-4D97-AF65-F5344CB8AC3E}">
        <p14:creationId xmlns:p14="http://schemas.microsoft.com/office/powerpoint/2010/main" val="110250476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2909094" y="697178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A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3716" name="Rectangle 4"/>
          <p:cNvSpPr>
            <a:spLocks noChangeArrowheads="1"/>
          </p:cNvSpPr>
          <p:nvPr/>
        </p:nvSpPr>
        <p:spPr bwMode="auto">
          <a:xfrm>
            <a:off x="2729178" y="1956594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A7                    D             A7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3717" name="WordArt 5"/>
          <p:cNvSpPr>
            <a:spLocks noChangeArrowheads="1" noChangeShapeType="1" noTextEdit="1"/>
          </p:cNvSpPr>
          <p:nvPr/>
        </p:nvSpPr>
        <p:spPr bwMode="auto">
          <a:xfrm>
            <a:off x="1485636" y="3517636"/>
            <a:ext cx="6207125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They looked up and saw a star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Shining in the east, beyond them far;</a:t>
            </a:r>
          </a:p>
        </p:txBody>
      </p:sp>
    </p:spTree>
    <p:extLst>
      <p:ext uri="{BB962C8B-B14F-4D97-AF65-F5344CB8AC3E}">
        <p14:creationId xmlns:p14="http://schemas.microsoft.com/office/powerpoint/2010/main" val="319329870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4470136" y="697178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2729178" y="1957917"/>
            <a:ext cx="702468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A7                    D             A7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4741" name="WordArt 5"/>
          <p:cNvSpPr>
            <a:spLocks noChangeArrowheads="1" noChangeShapeType="1" noTextEdit="1"/>
          </p:cNvSpPr>
          <p:nvPr/>
        </p:nvSpPr>
        <p:spPr bwMode="auto">
          <a:xfrm>
            <a:off x="1244865" y="3517636"/>
            <a:ext cx="6627813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to the earth it gave great light,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so it continued both day and night.</a:t>
            </a:r>
          </a:p>
        </p:txBody>
      </p:sp>
    </p:spTree>
    <p:extLst>
      <p:ext uri="{BB962C8B-B14F-4D97-AF65-F5344CB8AC3E}">
        <p14:creationId xmlns:p14="http://schemas.microsoft.com/office/powerpoint/2010/main" val="132287871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3" name="Rectangle 3"/>
          <p:cNvSpPr>
            <a:spLocks noChangeArrowheads="1"/>
          </p:cNvSpPr>
          <p:nvPr/>
        </p:nvSpPr>
        <p:spPr bwMode="auto">
          <a:xfrm>
            <a:off x="2891896" y="697178"/>
            <a:ext cx="70246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A7                   G 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5764" name="Rectangle 4"/>
          <p:cNvSpPr>
            <a:spLocks noChangeArrowheads="1"/>
          </p:cNvSpPr>
          <p:nvPr/>
        </p:nvSpPr>
        <p:spPr bwMode="auto">
          <a:xfrm>
            <a:off x="2172230" y="1957917"/>
            <a:ext cx="70246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A                       D             A7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5765" name="WordArt 5"/>
          <p:cNvSpPr>
            <a:spLocks noChangeArrowheads="1" noChangeShapeType="1" noTextEdit="1"/>
          </p:cNvSpPr>
          <p:nvPr/>
        </p:nvSpPr>
        <p:spPr bwMode="auto">
          <a:xfrm>
            <a:off x="2430198" y="3517636"/>
            <a:ext cx="4302125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Noel, Noel, Noel, Noel,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Born is the King of Israel.</a:t>
            </a:r>
          </a:p>
        </p:txBody>
      </p:sp>
    </p:spTree>
    <p:extLst>
      <p:ext uri="{BB962C8B-B14F-4D97-AF65-F5344CB8AC3E}">
        <p14:creationId xmlns:p14="http://schemas.microsoft.com/office/powerpoint/2010/main" val="115464449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Rectangle 3"/>
          <p:cNvSpPr>
            <a:spLocks noChangeArrowheads="1"/>
          </p:cNvSpPr>
          <p:nvPr/>
        </p:nvSpPr>
        <p:spPr bwMode="auto">
          <a:xfrm>
            <a:off x="2909094" y="697178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A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3956" name="Rectangle 4"/>
          <p:cNvSpPr>
            <a:spLocks noChangeArrowheads="1"/>
          </p:cNvSpPr>
          <p:nvPr/>
        </p:nvSpPr>
        <p:spPr bwMode="auto">
          <a:xfrm>
            <a:off x="2729178" y="1956594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A7                    D             A7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3957" name="WordArt 5"/>
          <p:cNvSpPr>
            <a:spLocks noChangeArrowheads="1" noChangeShapeType="1" noTextEdit="1"/>
          </p:cNvSpPr>
          <p:nvPr/>
        </p:nvSpPr>
        <p:spPr bwMode="auto">
          <a:xfrm>
            <a:off x="1386417" y="3517636"/>
            <a:ext cx="6365875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star drew nigh to the northwest,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O’er Bethlehem it took its rest,</a:t>
            </a:r>
          </a:p>
        </p:txBody>
      </p:sp>
    </p:spTree>
    <p:extLst>
      <p:ext uri="{BB962C8B-B14F-4D97-AF65-F5344CB8AC3E}">
        <p14:creationId xmlns:p14="http://schemas.microsoft.com/office/powerpoint/2010/main" val="324892462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9" name="Rectangle 3"/>
          <p:cNvSpPr>
            <a:spLocks noChangeArrowheads="1"/>
          </p:cNvSpPr>
          <p:nvPr/>
        </p:nvSpPr>
        <p:spPr bwMode="auto">
          <a:xfrm>
            <a:off x="4470136" y="697178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4980" name="Rectangle 4"/>
          <p:cNvSpPr>
            <a:spLocks noChangeArrowheads="1"/>
          </p:cNvSpPr>
          <p:nvPr/>
        </p:nvSpPr>
        <p:spPr bwMode="auto">
          <a:xfrm>
            <a:off x="2729178" y="1957917"/>
            <a:ext cx="702468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A7                    D            A7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4981" name="WordArt 5"/>
          <p:cNvSpPr>
            <a:spLocks noChangeArrowheads="1" noChangeShapeType="1" noTextEdit="1"/>
          </p:cNvSpPr>
          <p:nvPr/>
        </p:nvSpPr>
        <p:spPr bwMode="auto">
          <a:xfrm>
            <a:off x="1386417" y="3517636"/>
            <a:ext cx="6365875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there it did both stop and stay,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Right over the place where Jesus lay.</a:t>
            </a:r>
          </a:p>
        </p:txBody>
      </p:sp>
    </p:spTree>
    <p:extLst>
      <p:ext uri="{BB962C8B-B14F-4D97-AF65-F5344CB8AC3E}">
        <p14:creationId xmlns:p14="http://schemas.microsoft.com/office/powerpoint/2010/main" val="40155210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3" name="Rectangle 3"/>
          <p:cNvSpPr>
            <a:spLocks noChangeArrowheads="1"/>
          </p:cNvSpPr>
          <p:nvPr/>
        </p:nvSpPr>
        <p:spPr bwMode="auto">
          <a:xfrm>
            <a:off x="2891896" y="697178"/>
            <a:ext cx="70246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A7                   G 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6004" name="Rectangle 4"/>
          <p:cNvSpPr>
            <a:spLocks noChangeArrowheads="1"/>
          </p:cNvSpPr>
          <p:nvPr/>
        </p:nvSpPr>
        <p:spPr bwMode="auto">
          <a:xfrm>
            <a:off x="2172230" y="1957917"/>
            <a:ext cx="70246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A                        D            A7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6005" name="WordArt 5"/>
          <p:cNvSpPr>
            <a:spLocks noChangeArrowheads="1" noChangeShapeType="1" noTextEdit="1"/>
          </p:cNvSpPr>
          <p:nvPr/>
        </p:nvSpPr>
        <p:spPr bwMode="auto">
          <a:xfrm>
            <a:off x="2430198" y="3517636"/>
            <a:ext cx="4302125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Noel, Noel, Noel, Noel,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Born is the King of Israel.</a:t>
            </a:r>
          </a:p>
        </p:txBody>
      </p:sp>
    </p:spTree>
    <p:extLst>
      <p:ext uri="{BB962C8B-B14F-4D97-AF65-F5344CB8AC3E}">
        <p14:creationId xmlns:p14="http://schemas.microsoft.com/office/powerpoint/2010/main" val="137874241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2909094" y="697178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A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7028" name="Rectangle 4"/>
          <p:cNvSpPr>
            <a:spLocks noChangeArrowheads="1"/>
          </p:cNvSpPr>
          <p:nvPr/>
        </p:nvSpPr>
        <p:spPr bwMode="auto">
          <a:xfrm>
            <a:off x="2729178" y="1956594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A7                    D             A7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7029" name="WordArt 5"/>
          <p:cNvSpPr>
            <a:spLocks noChangeArrowheads="1" noChangeShapeType="1" noTextEdit="1"/>
          </p:cNvSpPr>
          <p:nvPr/>
        </p:nvSpPr>
        <p:spPr bwMode="auto">
          <a:xfrm>
            <a:off x="1358636" y="3517636"/>
            <a:ext cx="6453188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 entered in there wisemen three,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Full rev’rently upon the knee,</a:t>
            </a:r>
          </a:p>
        </p:txBody>
      </p:sp>
    </p:spTree>
    <p:extLst>
      <p:ext uri="{BB962C8B-B14F-4D97-AF65-F5344CB8AC3E}">
        <p14:creationId xmlns:p14="http://schemas.microsoft.com/office/powerpoint/2010/main" val="310019305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3"/>
          <p:cNvSpPr>
            <a:spLocks noChangeArrowheads="1"/>
          </p:cNvSpPr>
          <p:nvPr/>
        </p:nvSpPr>
        <p:spPr bwMode="auto">
          <a:xfrm>
            <a:off x="4470136" y="697178"/>
            <a:ext cx="702468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8052" name="Rectangle 4"/>
          <p:cNvSpPr>
            <a:spLocks noChangeArrowheads="1"/>
          </p:cNvSpPr>
          <p:nvPr/>
        </p:nvSpPr>
        <p:spPr bwMode="auto">
          <a:xfrm>
            <a:off x="2729178" y="1957917"/>
            <a:ext cx="702468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A7                    D            A7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8053" name="WordArt 5"/>
          <p:cNvSpPr>
            <a:spLocks noChangeArrowheads="1" noChangeShapeType="1" noTextEdit="1"/>
          </p:cNvSpPr>
          <p:nvPr/>
        </p:nvSpPr>
        <p:spPr bwMode="auto">
          <a:xfrm>
            <a:off x="1205178" y="3517636"/>
            <a:ext cx="6707188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offer’d there, in His presence,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Their gold and myrrh, and frankinsense.</a:t>
            </a:r>
          </a:p>
        </p:txBody>
      </p:sp>
    </p:spTree>
    <p:extLst>
      <p:ext uri="{BB962C8B-B14F-4D97-AF65-F5344CB8AC3E}">
        <p14:creationId xmlns:p14="http://schemas.microsoft.com/office/powerpoint/2010/main" val="297980413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2891896" y="697178"/>
            <a:ext cx="70246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A7                   G 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2932" name="Rectangle 4"/>
          <p:cNvSpPr>
            <a:spLocks noChangeArrowheads="1"/>
          </p:cNvSpPr>
          <p:nvPr/>
        </p:nvSpPr>
        <p:spPr bwMode="auto">
          <a:xfrm>
            <a:off x="2051844" y="1957917"/>
            <a:ext cx="702468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A                      D             A7        D       G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52933" name="WordArt 5"/>
          <p:cNvSpPr>
            <a:spLocks noChangeArrowheads="1" noChangeShapeType="1" noTextEdit="1"/>
          </p:cNvSpPr>
          <p:nvPr/>
        </p:nvSpPr>
        <p:spPr bwMode="auto">
          <a:xfrm>
            <a:off x="1811073" y="3517636"/>
            <a:ext cx="5461000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nl-NL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Noel, Noel, Noel, Noel, </a:t>
            </a:r>
          </a:p>
          <a:p>
            <a:pPr algn="ctr" defTabSz="761970"/>
            <a:r>
              <a:rPr lang="nl-NL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Born is the King of Israel. Amen.</a:t>
            </a:r>
            <a:endParaRPr lang="en-US" sz="2333" b="1" kern="10">
              <a:ln w="19050">
                <a:solidFill>
                  <a:srgbClr val="FFFFFF"/>
                </a:solidFill>
                <a:round/>
                <a:headEnd/>
                <a:tailEnd/>
              </a:ln>
              <a:solidFill>
                <a:srgbClr val="000000"/>
              </a:solidFill>
              <a:latin typeface="Franklin Gothic Heavy" panose="020B0903020102020204" pitchFamily="34" charset="0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218915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2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9473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1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1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1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2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4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4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1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2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3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3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3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4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4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834040</TotalTime>
  <Words>631</Words>
  <Application>Microsoft Office PowerPoint</Application>
  <PresentationFormat>On-screen Show (16:10)</PresentationFormat>
  <Paragraphs>145</Paragraphs>
  <Slides>55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48</vt:i4>
      </vt:variant>
      <vt:variant>
        <vt:lpstr>Slide Titles</vt:lpstr>
      </vt:variant>
      <vt:variant>
        <vt:i4>55</vt:i4>
      </vt:variant>
    </vt:vector>
  </HeadingPairs>
  <TitlesOfParts>
    <vt:vector size="113" baseType="lpstr">
      <vt:lpstr>HY견고딕</vt:lpstr>
      <vt:lpstr>HY견고딕</vt:lpstr>
      <vt:lpstr>굴림</vt:lpstr>
      <vt:lpstr>굴림</vt:lpstr>
      <vt:lpstr>바탕체</vt:lpstr>
      <vt:lpstr>Arial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26_기본 디자인</vt:lpstr>
      <vt:lpstr>12_기본 디자인</vt:lpstr>
      <vt:lpstr>14_기본 디자인</vt:lpstr>
      <vt:lpstr>15_기본 디자인</vt:lpstr>
      <vt:lpstr>19_기본 디자인</vt:lpstr>
      <vt:lpstr>20_기본 디자인</vt:lpstr>
      <vt:lpstr>21_기본 디자인</vt:lpstr>
      <vt:lpstr>41_기본 디자인</vt:lpstr>
      <vt:lpstr>42_기본 디자인</vt:lpstr>
      <vt:lpstr>7_기본 디자인</vt:lpstr>
      <vt:lpstr>8_기본 디자인</vt:lpstr>
      <vt:lpstr>9_기본 디자인</vt:lpstr>
      <vt:lpstr>10_기본 디자인</vt:lpstr>
      <vt:lpstr>11_기본 디자인</vt:lpstr>
      <vt:lpstr>24_기본 디자인</vt:lpstr>
      <vt:lpstr>32_기본 디자인</vt:lpstr>
      <vt:lpstr>33_기본 디자인</vt:lpstr>
      <vt:lpstr>39_기본 디자인</vt:lpstr>
      <vt:lpstr>40_기본 디자인</vt:lpstr>
      <vt:lpstr>43_기본 디자인</vt:lpstr>
      <vt:lpstr>44_기본 디자인</vt:lpstr>
      <vt:lpstr>하나님이 꿈꾸는 교회</vt:lpstr>
      <vt:lpstr>PowerPoint Presentation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(눅 2:8)  그 지역에 목자들이 밤에 밖에서 자기 양 떼를 지키더니 (눅 2:9)  주의 사자가 곁에 서고 주의 영광이 그들을 두루 비추매 크게 무서워하는지라 (눅 2:10)  천사가 이르되 무서워하지 말라 보라 내가 온 백성에게 미칠 큰 기쁨의 좋은 소식을 너희에게 전하노라 </vt:lpstr>
      <vt:lpstr>  (눅 2:11)  오늘 다윗의 동네에 너희를 위하여 구주가 나셨으니 곧 그리스도 주시니라 (눅 2:12)  너희가 가서 강보에 싸여 구유에 뉘어 있는 아기를 보리니 이것이 너희에게 표적이니라 하더니 (눅 2:13)  홀연히 수많은 천군이 그 천사들과 함께 하나님을 찬송하여 이르되 </vt:lpstr>
      <vt:lpstr>(눅 2:14)  지극히 높은 곳에서는 하나님께 영광이요 땅에서는 하나님이 기뻐하신 사람들 중에 평화로다 하니라 (눅 2:15)  천사들이 떠나 하늘로 올라가니 목자가 서로 말하되 이제 베들레헴으로 가서 주께서 우리에게 알리신 바 이 이루어진 일을 보자 하고 (눅 2:16)  빨리 가서 마리아와 요셉과 구유에 누인 아기를 찾아서 </vt:lpstr>
      <vt:lpstr>(눅 2:17)  보고 천사가 자기들에게 이 아기에 대하여 말한 것을 전하니 (눅 2:18)  듣는 자가 다 목자들이 그들에게 말한 것들을 놀랍게 여기되 (눅 2:19)  마리아는 이 모든 말을 마음에 새기어 생각하니라 (눅 2:20)  목자들은 자기들에게 이르던 바와 같이 듣고 본 그 모든 것으로 인하여 하나님께 영광을 돌리고 찬송하며 돌아가니라 </vt:lpstr>
      <vt:lpstr>(눅 2:1)  그 때에 가이사 아구스도가 영을 내려 천하로 다 호적하라 하였으니 (눅 2:2)  이 호적은 구레뇨가 수리아 총독이 되었을 때에 처음 한 것이라 (눅 2:3)  모든 사람이 호적하러 각각 고향으로 돌아가매  </vt:lpstr>
      <vt:lpstr>(눅 2:4)  요셉도 다윗의 집 족속이므로 갈릴리 나사렛 동네에서 유대를 향하여 베들레헴이라 하는 다윗의 동네로  (눅 2:5)  그 약혼한 마리아와 함께 호적하러 올라가니 마리아가 이미 잉태하였더라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큰 기쁨의 좋은 소식,  예수 그리스도의 탄생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admin</cp:lastModifiedBy>
  <cp:revision>6436</cp:revision>
  <dcterms:created xsi:type="dcterms:W3CDTF">2008-11-11T01:40:04Z</dcterms:created>
  <dcterms:modified xsi:type="dcterms:W3CDTF">2017-12-24T03:14:31Z</dcterms:modified>
</cp:coreProperties>
</file>