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slideLayouts/slideLayout66.xml" ContentType="application/vnd.openxmlformats-officedocument.presentationml.slideLayout+xml"/>
  <Override PartName="/ppt/theme/theme43.xml" ContentType="application/vnd.openxmlformats-officedocument.theme+xml"/>
  <Override PartName="/ppt/slideLayouts/slideLayout67.xml" ContentType="application/vnd.openxmlformats-officedocument.presentationml.slideLayout+xml"/>
  <Override PartName="/ppt/theme/theme44.xml" ContentType="application/vnd.openxmlformats-officedocument.theme+xml"/>
  <Override PartName="/ppt/slideLayouts/slideLayout68.xml" ContentType="application/vnd.openxmlformats-officedocument.presentationml.slideLayout+xml"/>
  <Override PartName="/ppt/theme/theme45.xml" ContentType="application/vnd.openxmlformats-officedocument.theme+xml"/>
  <Override PartName="/ppt/slideLayouts/slideLayout69.xml" ContentType="application/vnd.openxmlformats-officedocument.presentationml.slideLayout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12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3619" r:id="rId16"/>
    <p:sldMasterId id="2147493621" r:id="rId17"/>
    <p:sldMasterId id="2147493623" r:id="rId18"/>
    <p:sldMasterId id="2147493625" r:id="rId19"/>
    <p:sldMasterId id="2147493627" r:id="rId20"/>
    <p:sldMasterId id="2147493629" r:id="rId21"/>
    <p:sldMasterId id="2147493631" r:id="rId22"/>
    <p:sldMasterId id="2147493669" r:id="rId23"/>
    <p:sldMasterId id="2147493671" r:id="rId24"/>
    <p:sldMasterId id="2147493673" r:id="rId25"/>
    <p:sldMasterId id="2147493675" r:id="rId26"/>
    <p:sldMasterId id="2147493677" r:id="rId27"/>
    <p:sldMasterId id="2147494189" r:id="rId28"/>
    <p:sldMasterId id="2147495064" r:id="rId29"/>
    <p:sldMasterId id="2147495066" r:id="rId30"/>
    <p:sldMasterId id="2147495068" r:id="rId31"/>
    <p:sldMasterId id="2147495070" r:id="rId32"/>
    <p:sldMasterId id="2147495072" r:id="rId33"/>
    <p:sldMasterId id="2147495074" r:id="rId34"/>
    <p:sldMasterId id="2147495076" r:id="rId35"/>
    <p:sldMasterId id="2147495078" r:id="rId36"/>
    <p:sldMasterId id="2147495080" r:id="rId37"/>
    <p:sldMasterId id="2147495082" r:id="rId38"/>
    <p:sldMasterId id="2147495084" r:id="rId39"/>
    <p:sldMasterId id="2147495086" r:id="rId40"/>
    <p:sldMasterId id="2147495088" r:id="rId41"/>
    <p:sldMasterId id="2147495090" r:id="rId42"/>
    <p:sldMasterId id="2147495092" r:id="rId43"/>
    <p:sldMasterId id="2147495094" r:id="rId44"/>
    <p:sldMasterId id="2147495096" r:id="rId45"/>
    <p:sldMasterId id="2147495098" r:id="rId46"/>
  </p:sldMasterIdLst>
  <p:notesMasterIdLst>
    <p:notesMasterId r:id="rId101"/>
  </p:notesMasterIdLst>
  <p:handoutMasterIdLst>
    <p:handoutMasterId r:id="rId102"/>
  </p:handoutMasterIdLst>
  <p:sldIdLst>
    <p:sldId id="4577" r:id="rId47"/>
    <p:sldId id="4578" r:id="rId48"/>
    <p:sldId id="4595" r:id="rId49"/>
    <p:sldId id="8069" r:id="rId50"/>
    <p:sldId id="8070" r:id="rId51"/>
    <p:sldId id="8071" r:id="rId52"/>
    <p:sldId id="8072" r:id="rId53"/>
    <p:sldId id="8073" r:id="rId54"/>
    <p:sldId id="8074" r:id="rId55"/>
    <p:sldId id="8075" r:id="rId56"/>
    <p:sldId id="4624" r:id="rId57"/>
    <p:sldId id="8153" r:id="rId58"/>
    <p:sldId id="8094" r:id="rId59"/>
    <p:sldId id="8095" r:id="rId60"/>
    <p:sldId id="8096" r:id="rId61"/>
    <p:sldId id="8097" r:id="rId62"/>
    <p:sldId id="8098" r:id="rId63"/>
    <p:sldId id="4060" r:id="rId64"/>
    <p:sldId id="4245" r:id="rId65"/>
    <p:sldId id="8686" r:id="rId66"/>
    <p:sldId id="8238" r:id="rId67"/>
    <p:sldId id="7723" r:id="rId68"/>
    <p:sldId id="7724" r:id="rId69"/>
    <p:sldId id="8814" r:id="rId70"/>
    <p:sldId id="8816" r:id="rId71"/>
    <p:sldId id="8878" r:id="rId72"/>
    <p:sldId id="8880" r:id="rId73"/>
    <p:sldId id="4599" r:id="rId74"/>
    <p:sldId id="8889" r:id="rId75"/>
    <p:sldId id="8890" r:id="rId76"/>
    <p:sldId id="8891" r:id="rId77"/>
    <p:sldId id="8892" r:id="rId78"/>
    <p:sldId id="8893" r:id="rId79"/>
    <p:sldId id="8894" r:id="rId80"/>
    <p:sldId id="8895" r:id="rId81"/>
    <p:sldId id="8896" r:id="rId82"/>
    <p:sldId id="8897" r:id="rId83"/>
    <p:sldId id="8898" r:id="rId84"/>
    <p:sldId id="4635" r:id="rId85"/>
    <p:sldId id="8881" r:id="rId86"/>
    <p:sldId id="8882" r:id="rId87"/>
    <p:sldId id="8883" r:id="rId88"/>
    <p:sldId id="8884" r:id="rId89"/>
    <p:sldId id="8885" r:id="rId90"/>
    <p:sldId id="8886" r:id="rId91"/>
    <p:sldId id="8887" r:id="rId92"/>
    <p:sldId id="8888" r:id="rId93"/>
    <p:sldId id="8411" r:id="rId94"/>
    <p:sldId id="4638" r:id="rId95"/>
    <p:sldId id="4830" r:id="rId96"/>
    <p:sldId id="4602" r:id="rId97"/>
    <p:sldId id="4603" r:id="rId98"/>
    <p:sldId id="4604" r:id="rId99"/>
    <p:sldId id="4827" r:id="rId100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00000"/>
    <a:srgbClr val="990033"/>
    <a:srgbClr val="333399"/>
    <a:srgbClr val="0000CC"/>
    <a:srgbClr val="FF0000"/>
    <a:srgbClr val="3333CC"/>
    <a:srgbClr val="9900CC"/>
    <a:srgbClr val="3333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6" autoAdjust="0"/>
    <p:restoredTop sz="95214" autoAdjust="0"/>
  </p:normalViewPr>
  <p:slideViewPr>
    <p:cSldViewPr>
      <p:cViewPr varScale="1">
        <p:scale>
          <a:sx n="80" d="100"/>
          <a:sy n="80" d="100"/>
        </p:scale>
        <p:origin x="882" y="8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1.xml"/><Relationship Id="rId63" Type="http://schemas.openxmlformats.org/officeDocument/2006/relationships/slide" Target="slides/slide17.xml"/><Relationship Id="rId68" Type="http://schemas.openxmlformats.org/officeDocument/2006/relationships/slide" Target="slides/slide22.xml"/><Relationship Id="rId84" Type="http://schemas.openxmlformats.org/officeDocument/2006/relationships/slide" Target="slides/slide38.xml"/><Relationship Id="rId89" Type="http://schemas.openxmlformats.org/officeDocument/2006/relationships/slide" Target="slides/slide43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7.xml"/><Relationship Id="rId58" Type="http://schemas.openxmlformats.org/officeDocument/2006/relationships/slide" Target="slides/slide12.xml"/><Relationship Id="rId74" Type="http://schemas.openxmlformats.org/officeDocument/2006/relationships/slide" Target="slides/slide28.xml"/><Relationship Id="rId79" Type="http://schemas.openxmlformats.org/officeDocument/2006/relationships/slide" Target="slides/slide33.xml"/><Relationship Id="rId10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4.xml"/><Relationship Id="rId95" Type="http://schemas.openxmlformats.org/officeDocument/2006/relationships/slide" Target="slides/slide49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2.xml"/><Relationship Id="rId64" Type="http://schemas.openxmlformats.org/officeDocument/2006/relationships/slide" Target="slides/slide18.xml"/><Relationship Id="rId69" Type="http://schemas.openxmlformats.org/officeDocument/2006/relationships/slide" Target="slides/slide23.xml"/><Relationship Id="rId80" Type="http://schemas.openxmlformats.org/officeDocument/2006/relationships/slide" Target="slides/slide34.xml"/><Relationship Id="rId85" Type="http://schemas.openxmlformats.org/officeDocument/2006/relationships/slide" Target="slides/slide39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3.xml"/><Relationship Id="rId103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8.xml"/><Relationship Id="rId62" Type="http://schemas.openxmlformats.org/officeDocument/2006/relationships/slide" Target="slides/slide16.xml"/><Relationship Id="rId70" Type="http://schemas.openxmlformats.org/officeDocument/2006/relationships/slide" Target="slides/slide24.xml"/><Relationship Id="rId75" Type="http://schemas.openxmlformats.org/officeDocument/2006/relationships/slide" Target="slides/slide29.xml"/><Relationship Id="rId83" Type="http://schemas.openxmlformats.org/officeDocument/2006/relationships/slide" Target="slides/slide37.xml"/><Relationship Id="rId88" Type="http://schemas.openxmlformats.org/officeDocument/2006/relationships/slide" Target="slides/slide42.xml"/><Relationship Id="rId91" Type="http://schemas.openxmlformats.org/officeDocument/2006/relationships/slide" Target="slides/slide45.xml"/><Relationship Id="rId96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3.xml"/><Relationship Id="rId57" Type="http://schemas.openxmlformats.org/officeDocument/2006/relationships/slide" Target="slides/slide11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6.xml"/><Relationship Id="rId60" Type="http://schemas.openxmlformats.org/officeDocument/2006/relationships/slide" Target="slides/slide14.xml"/><Relationship Id="rId65" Type="http://schemas.openxmlformats.org/officeDocument/2006/relationships/slide" Target="slides/slide19.xml"/><Relationship Id="rId73" Type="http://schemas.openxmlformats.org/officeDocument/2006/relationships/slide" Target="slides/slide27.xml"/><Relationship Id="rId78" Type="http://schemas.openxmlformats.org/officeDocument/2006/relationships/slide" Target="slides/slide32.xml"/><Relationship Id="rId81" Type="http://schemas.openxmlformats.org/officeDocument/2006/relationships/slide" Target="slides/slide35.xml"/><Relationship Id="rId86" Type="http://schemas.openxmlformats.org/officeDocument/2006/relationships/slide" Target="slides/slide40.xml"/><Relationship Id="rId94" Type="http://schemas.openxmlformats.org/officeDocument/2006/relationships/slide" Target="slides/slide48.xml"/><Relationship Id="rId99" Type="http://schemas.openxmlformats.org/officeDocument/2006/relationships/slide" Target="slides/slide53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4.xml"/><Relationship Id="rId55" Type="http://schemas.openxmlformats.org/officeDocument/2006/relationships/slide" Target="slides/slide9.xml"/><Relationship Id="rId76" Type="http://schemas.openxmlformats.org/officeDocument/2006/relationships/slide" Target="slides/slide30.xml"/><Relationship Id="rId97" Type="http://schemas.openxmlformats.org/officeDocument/2006/relationships/slide" Target="slides/slide51.xml"/><Relationship Id="rId10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5.xml"/><Relationship Id="rId92" Type="http://schemas.openxmlformats.org/officeDocument/2006/relationships/slide" Target="slides/slide4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20.xml"/><Relationship Id="rId87" Type="http://schemas.openxmlformats.org/officeDocument/2006/relationships/slide" Target="slides/slide41.xml"/><Relationship Id="rId61" Type="http://schemas.openxmlformats.org/officeDocument/2006/relationships/slide" Target="slides/slide15.xml"/><Relationship Id="rId82" Type="http://schemas.openxmlformats.org/officeDocument/2006/relationships/slide" Target="slides/slide3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0.xml"/><Relationship Id="rId77" Type="http://schemas.openxmlformats.org/officeDocument/2006/relationships/slide" Target="slides/slide31.xml"/><Relationship Id="rId100" Type="http://schemas.openxmlformats.org/officeDocument/2006/relationships/slide" Target="slides/slide54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5.xml"/><Relationship Id="rId72" Type="http://schemas.openxmlformats.org/officeDocument/2006/relationships/slide" Target="slides/slide26.xml"/><Relationship Id="rId93" Type="http://schemas.openxmlformats.org/officeDocument/2006/relationships/slide" Target="slides/slide47.xml"/><Relationship Id="rId98" Type="http://schemas.openxmlformats.org/officeDocument/2006/relationships/slide" Target="slides/slide5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2204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65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061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11032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3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6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4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0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8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4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81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4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0768652"/>
      </p:ext>
    </p:extLst>
  </p:cSld>
  <p:clrMapOvr>
    <a:masterClrMapping/>
  </p:clrMapOvr>
  <p:transition spd="med">
    <p:zoom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ECE68784-896F-4E56-85C3-7E8372A94A5E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79120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ECE68784-896F-4E56-85C3-7E8372A94A5E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233920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ECE68784-896F-4E56-85C3-7E8372A94A5E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50259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ECE68784-896F-4E56-85C3-7E8372A94A5E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7665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ECE68784-896F-4E56-85C3-7E8372A94A5E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38989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ECE68784-896F-4E56-85C3-7E8372A94A5E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22420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ECE68784-896F-4E56-85C3-7E8372A94A5E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89409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ECE68784-896F-4E56-85C3-7E8372A94A5E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62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5967D9A-6045-45B6-A8C7-892CA3EAB91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92883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5967D9A-6045-45B6-A8C7-892CA3EAB91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16906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5967D9A-6045-45B6-A8C7-892CA3EAB91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86410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5967D9A-6045-45B6-A8C7-892CA3EAB91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88998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5967D9A-6045-45B6-A8C7-892CA3EAB91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1669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5967D9A-6045-45B6-A8C7-892CA3EAB91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00180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5967D9A-6045-45B6-A8C7-892CA3EAB91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47197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5967D9A-6045-45B6-A8C7-892CA3EAB91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92934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5967D9A-6045-45B6-A8C7-892CA3EAB91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92145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C5967D9A-6045-45B6-A8C7-892CA3EAB91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2156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6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7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68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9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4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015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8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9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641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3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0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512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9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618B38EA-22EE-45AF-AC94-EF5866408F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734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6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618B38EA-22EE-45AF-AC94-EF5866408F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862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6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618B38EA-22EE-45AF-AC94-EF5866408F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672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6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618B38EA-22EE-45AF-AC94-EF5866408F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4749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7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618B38EA-22EE-45AF-AC94-EF5866408F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5550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7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618B38EA-22EE-45AF-AC94-EF5866408F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96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7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618B38EA-22EE-45AF-AC94-EF5866408F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968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7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618B38EA-22EE-45AF-AC94-EF5866408F93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9308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7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74F11180-AB3F-45DD-ABED-F659ADF9CD2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124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8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74F11180-AB3F-45DD-ABED-F659ADF9CD2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468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8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74F11180-AB3F-45DD-ABED-F659ADF9CD2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46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8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74F11180-AB3F-45DD-ABED-F659ADF9CD2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843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8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74F11180-AB3F-45DD-ABED-F659ADF9CD2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2862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8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74F11180-AB3F-45DD-ABED-F659ADF9CD2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892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9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74F11180-AB3F-45DD-ABED-F659ADF9CD2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129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9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74F11180-AB3F-45DD-ABED-F659ADF9CD2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368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9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74F11180-AB3F-45DD-ABED-F659ADF9CD2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293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9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74F11180-AB3F-45DD-ABED-F659ADF9CD28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018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9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21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6997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455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로마서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8</a:t>
            </a:r>
            <a:r>
              <a:rPr lang="en-US" altLang="ko-KR" sz="8000" b="1" dirty="0" smtClean="0">
                <a:latin typeface="+mn-ea"/>
                <a:ea typeface="+mn-ea"/>
              </a:rPr>
              <a:t>:1-17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 </a:t>
            </a: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8:1)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그러므로 </a:t>
            </a:r>
            <a:r>
              <a:rPr lang="ko-KR" altLang="en-US" sz="3200" b="1" dirty="0"/>
              <a:t>이제 그리스도 예수 안에 있는 자에게는 결코 정죄함이 없나니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8:2)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이는 </a:t>
            </a:r>
            <a:r>
              <a:rPr lang="ko-KR" altLang="en-US" sz="3200" b="1" dirty="0"/>
              <a:t>그리스도 예수 안에 있는 생명의 성령의 법이 죄와 사망의 법에서 너를 해방하였음이라 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8:3)	</a:t>
            </a:r>
            <a:r>
              <a:rPr lang="ko-KR" altLang="en-US" sz="3200" b="1" dirty="0"/>
              <a:t>율법이 육신으로 말미암아 연약하여 할 수 없는 그것을 하나님은 하시나니 곧 죄로 말미암아 자기 아들을 죄 있는 육신의 모양으로 보내어 육신에 죄를 정하사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8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74713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8:4)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육신을 </a:t>
            </a:r>
            <a:r>
              <a:rPr lang="ko-KR" altLang="en-US" sz="3200" b="1" dirty="0"/>
              <a:t>따르지 않고 그 영을 따라 행하는 우리에게 율법의 요구가 이루어지게 하려 하심이니라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8:5)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육신을 </a:t>
            </a:r>
            <a:r>
              <a:rPr lang="ko-KR" altLang="en-US" sz="3200" b="1" dirty="0"/>
              <a:t>따르는 자는 육신의 일을</a:t>
            </a:r>
            <a:r>
              <a:rPr lang="en-US" altLang="ko-KR" sz="3200" b="1" dirty="0"/>
              <a:t>, </a:t>
            </a:r>
            <a:r>
              <a:rPr lang="ko-KR" altLang="en-US" sz="3200" b="1" dirty="0"/>
              <a:t>영을 따르는 자는 영의 일을 생각하나니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8:6)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육신의 </a:t>
            </a:r>
            <a:r>
              <a:rPr lang="ko-KR" altLang="en-US" sz="3200" b="1" dirty="0"/>
              <a:t>생각은 사망이요 영의 생각은 생명과 평안이니라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8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6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7613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8:7)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육신의 </a:t>
            </a:r>
            <a:r>
              <a:rPr lang="ko-KR" altLang="en-US" sz="3200" b="1" dirty="0"/>
              <a:t>생각은 하나님과 원수가 되나니 이는 하나님의 법에 굴복하지 아니할 뿐 아니라 할 수도 없음이라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8:8)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육신에 </a:t>
            </a:r>
            <a:r>
              <a:rPr lang="ko-KR" altLang="en-US" sz="3200" b="1" dirty="0"/>
              <a:t>있는 자들은 하나님을 기쁘시게 할 수 없느니라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8:9)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만일 </a:t>
            </a:r>
            <a:r>
              <a:rPr lang="ko-KR" altLang="en-US" sz="3200" b="1" dirty="0"/>
              <a:t>너희 속에 하나님의 영이 거하시면 너희가 육신에 있지 아니하고 영에 있나니 누구든지 그리스도의 영이 없으면 그리스도의 사람이 아니라</a:t>
            </a:r>
            <a:br>
              <a:rPr lang="ko-KR" altLang="en-US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1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8:10)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또 </a:t>
            </a:r>
            <a:r>
              <a:rPr lang="ko-KR" altLang="en-US" sz="3200" b="1" dirty="0"/>
              <a:t>그리스도께서 너희 안에 계시면 몸은 죄로 말미암아 죽은 것이나 영은 의로 말미암아 살아 있는 것이니라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8:11)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예수를 </a:t>
            </a:r>
            <a:r>
              <a:rPr lang="ko-KR" altLang="en-US" sz="3200" b="1" dirty="0"/>
              <a:t>죽은 자 가운데서 살리신 이의 영이 너희 안에 거하시면 그리스도 예수를 죽은 자 가운데서 살리신 이가 너희 안에 거하시는 그의 영으로 말미암아 너희 죽을 몸도 살리시리라 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8:12)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그러므로 </a:t>
            </a:r>
            <a:r>
              <a:rPr lang="ko-KR" altLang="en-US" sz="3200" b="1" dirty="0"/>
              <a:t>형제들아 우리가 빚진 자로되 </a:t>
            </a:r>
            <a:r>
              <a:rPr lang="ko-KR" altLang="en-US" sz="3200" b="1" dirty="0" smtClean="0"/>
              <a:t>육신에게져서 </a:t>
            </a:r>
            <a:r>
              <a:rPr lang="ko-KR" altLang="en-US" sz="3200" b="1" dirty="0"/>
              <a:t>육신대로 살 것이 </a:t>
            </a:r>
            <a:r>
              <a:rPr lang="ko-KR" altLang="en-US" sz="3200" b="1" dirty="0" smtClean="0"/>
              <a:t>아니니라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8:13)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너희가 </a:t>
            </a:r>
            <a:r>
              <a:rPr lang="ko-KR" altLang="en-US" sz="3200" b="1" dirty="0"/>
              <a:t>육신대로 살면 반드시 죽을 것이로되 영으로써 몸의 행실을 죽이면 살리니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8:14)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무릇 </a:t>
            </a:r>
            <a:r>
              <a:rPr lang="ko-KR" altLang="en-US" sz="3200" b="1" dirty="0"/>
              <a:t>하나님의 영으로 인도함을 받는 사람은 곧 하나님의 아들이라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8:15)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너희는 </a:t>
            </a:r>
            <a:r>
              <a:rPr lang="ko-KR" altLang="en-US" sz="3200" b="1" dirty="0"/>
              <a:t>다시 무서워하는 종의 영을 받지 아니하고 양자의 영을 받았으므로 우리가 아빠 아버지라고 </a:t>
            </a:r>
            <a:r>
              <a:rPr lang="ko-KR" altLang="en-US" sz="3200" b="1" dirty="0" smtClean="0"/>
              <a:t>부르짖느니라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280436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8:16)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성령이 </a:t>
            </a:r>
            <a:r>
              <a:rPr lang="ko-KR" altLang="en-US" sz="3200" b="1" dirty="0"/>
              <a:t>친히 우리의 영과 더불어 우리가 하나님의 자녀인 것을 증언하시나니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8:17)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자녀이면 </a:t>
            </a:r>
            <a:r>
              <a:rPr lang="ko-KR" altLang="en-US" sz="3200" b="1" dirty="0"/>
              <a:t>또한 상속자 곧 하나님의 상속자요 그리스도와 함께 한 상속자니 우리가 그와 함께 영광을 받기 위하여 고난도 함께 받아야 할 것이니라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5560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고전 </a:t>
            </a:r>
            <a:r>
              <a:rPr lang="en-US" altLang="ko-KR" sz="3200" b="1" dirty="0"/>
              <a:t>12:3)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그러므로 </a:t>
            </a:r>
            <a:r>
              <a:rPr lang="ko-KR" altLang="en-US" sz="3200" b="1" dirty="0"/>
              <a:t>내가 너희에게 알리노니 하나님의 영으로 말하는 자는 누구든지 예수를 저주할 자라 하지 아니하고 또 성령으로 아니하고는 누구든지 예수를 주시라 할 수 없느니라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714543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사 </a:t>
            </a:r>
            <a:r>
              <a:rPr lang="en-US" altLang="ko-KR" sz="3200" b="1" dirty="0"/>
              <a:t>41:9)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내가 </a:t>
            </a:r>
            <a:r>
              <a:rPr lang="ko-KR" altLang="en-US" sz="3200" b="1" dirty="0"/>
              <a:t>땅 끝에서부터 너를 붙들며 땅 모퉁이에서부터 너를 부르고 네게 이르기를 너는 나의 종이라 내가 너를 택하고 싫어하여 버리지 아니하였다 하였노라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사 </a:t>
            </a:r>
            <a:r>
              <a:rPr lang="en-US" altLang="ko-KR" sz="3200" b="1" dirty="0"/>
              <a:t>41:10)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두려워하지 </a:t>
            </a:r>
            <a:r>
              <a:rPr lang="ko-KR" altLang="en-US" sz="3200" b="1" dirty="0"/>
              <a:t>말라 내가 너와 함께 함이라 놀라지 말라 나는 네 하나님이 됨이라 내가 너를 굳세게 하리라 참으로 너를 도와 주리라 참으로 나의 의로운 오른손으로 너를 붙들리라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929660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2832365" y="697178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Db                          Ab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2591594" y="1957917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Db                           Ab     Eb7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WordArt 5"/>
          <p:cNvSpPr>
            <a:spLocks noChangeArrowheads="1" noChangeShapeType="1" noTextEdit="1"/>
          </p:cNvSpPr>
          <p:nvPr/>
        </p:nvSpPr>
        <p:spPr bwMode="auto">
          <a:xfrm>
            <a:off x="1575594" y="3517636"/>
            <a:ext cx="593725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Joys are flowing like a river,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Shine the Comforter has come;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 abides with us forever,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Makes the trusting heart His home.</a:t>
            </a:r>
          </a:p>
        </p:txBody>
      </p:sp>
    </p:spTree>
    <p:extLst>
      <p:ext uri="{BB962C8B-B14F-4D97-AF65-F5344CB8AC3E}">
        <p14:creationId xmlns:p14="http://schemas.microsoft.com/office/powerpoint/2010/main" val="1620279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2591594" y="697178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Db                         Ab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2532063" y="1957917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Db                         Ab      Eb7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1" name="WordArt 5"/>
          <p:cNvSpPr>
            <a:spLocks noChangeArrowheads="1" noChangeShapeType="1" noTextEdit="1"/>
          </p:cNvSpPr>
          <p:nvPr/>
        </p:nvSpPr>
        <p:spPr bwMode="auto">
          <a:xfrm>
            <a:off x="911490" y="3517636"/>
            <a:ext cx="735012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Blessed quietness, holy quietness,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What assurance in my soul!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On the stormy sea, He speaks peace to me,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 How the billows cease to roll!</a:t>
            </a:r>
          </a:p>
        </p:txBody>
      </p:sp>
    </p:spTree>
    <p:extLst>
      <p:ext uri="{BB962C8B-B14F-4D97-AF65-F5344CB8AC3E}">
        <p14:creationId xmlns:p14="http://schemas.microsoft.com/office/powerpoint/2010/main" val="2418747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2832365" y="697178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Db                          Ab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2591594" y="1957917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Db                         Ab      Eb7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1292490" y="3517636"/>
            <a:ext cx="6580188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Bringing life, and health and gladness,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All around this heav’nly Guest,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Banished unbelief and sadness,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Changed our weariness to rest.</a:t>
            </a:r>
          </a:p>
        </p:txBody>
      </p:sp>
    </p:spTree>
    <p:extLst>
      <p:ext uri="{BB962C8B-B14F-4D97-AF65-F5344CB8AC3E}">
        <p14:creationId xmlns:p14="http://schemas.microsoft.com/office/powerpoint/2010/main" val="388380485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2591594" y="697178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Db                         Ab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3716" name="Rectangle 4"/>
          <p:cNvSpPr>
            <a:spLocks noChangeArrowheads="1"/>
          </p:cNvSpPr>
          <p:nvPr/>
        </p:nvSpPr>
        <p:spPr bwMode="auto">
          <a:xfrm>
            <a:off x="2532063" y="1957917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Db                         Ab      Eb7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3717" name="WordArt 5"/>
          <p:cNvSpPr>
            <a:spLocks noChangeArrowheads="1" noChangeShapeType="1" noTextEdit="1"/>
          </p:cNvSpPr>
          <p:nvPr/>
        </p:nvSpPr>
        <p:spPr bwMode="auto">
          <a:xfrm>
            <a:off x="851959" y="3517636"/>
            <a:ext cx="745331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Blessed quietness, holy quietness,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What assurance in my soul!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On the stormy sea, He speaks peace to me,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the billows cease to roll!</a:t>
            </a:r>
          </a:p>
        </p:txBody>
      </p:sp>
    </p:spTree>
    <p:extLst>
      <p:ext uri="{BB962C8B-B14F-4D97-AF65-F5344CB8AC3E}">
        <p14:creationId xmlns:p14="http://schemas.microsoft.com/office/powerpoint/2010/main" val="87703938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1" name="Rectangle 3"/>
          <p:cNvSpPr>
            <a:spLocks noChangeArrowheads="1"/>
          </p:cNvSpPr>
          <p:nvPr/>
        </p:nvSpPr>
        <p:spPr bwMode="auto">
          <a:xfrm>
            <a:off x="2832365" y="697178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Db                         Ab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93892" name="Rectangle 4"/>
          <p:cNvSpPr>
            <a:spLocks noChangeArrowheads="1"/>
          </p:cNvSpPr>
          <p:nvPr/>
        </p:nvSpPr>
        <p:spPr bwMode="auto">
          <a:xfrm>
            <a:off x="2591594" y="1957917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Db                         Ab      Eb7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93893" name="WordArt 5"/>
          <p:cNvSpPr>
            <a:spLocks noChangeArrowheads="1" noChangeShapeType="1" noTextEdit="1"/>
          </p:cNvSpPr>
          <p:nvPr/>
        </p:nvSpPr>
        <p:spPr bwMode="auto">
          <a:xfrm>
            <a:off x="1496219" y="3517636"/>
            <a:ext cx="6135688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Like the rain that falls from heaven,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Like the sunlight from the sky,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So the Holy Ghost is given,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Coming in us from on high.</a:t>
            </a:r>
          </a:p>
        </p:txBody>
      </p:sp>
    </p:spTree>
    <p:extLst>
      <p:ext uri="{BB962C8B-B14F-4D97-AF65-F5344CB8AC3E}">
        <p14:creationId xmlns:p14="http://schemas.microsoft.com/office/powerpoint/2010/main" val="49088280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5" name="Rectangle 3"/>
          <p:cNvSpPr>
            <a:spLocks noChangeArrowheads="1"/>
          </p:cNvSpPr>
          <p:nvPr/>
        </p:nvSpPr>
        <p:spPr bwMode="auto">
          <a:xfrm>
            <a:off x="2591594" y="697178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Db                         Ab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94916" name="Rectangle 4"/>
          <p:cNvSpPr>
            <a:spLocks noChangeArrowheads="1"/>
          </p:cNvSpPr>
          <p:nvPr/>
        </p:nvSpPr>
        <p:spPr bwMode="auto">
          <a:xfrm>
            <a:off x="2532063" y="1957917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Db                         Ab      Eb7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94917" name="WordArt 5"/>
          <p:cNvSpPr>
            <a:spLocks noChangeArrowheads="1" noChangeShapeType="1" noTextEdit="1"/>
          </p:cNvSpPr>
          <p:nvPr/>
        </p:nvSpPr>
        <p:spPr bwMode="auto">
          <a:xfrm>
            <a:off x="851959" y="3517636"/>
            <a:ext cx="745331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Blessed quietness, holy quietness,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What assurance in my soul!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On the stormy sea, He speaks peace to me,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the billows cease to roll!</a:t>
            </a:r>
          </a:p>
        </p:txBody>
      </p:sp>
    </p:spTree>
    <p:extLst>
      <p:ext uri="{BB962C8B-B14F-4D97-AF65-F5344CB8AC3E}">
        <p14:creationId xmlns:p14="http://schemas.microsoft.com/office/powerpoint/2010/main" val="223417374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2832365" y="697178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Db                         Ab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2591594" y="1957917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Db                         Ab      Eb7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23589" name="WordArt 5"/>
          <p:cNvSpPr>
            <a:spLocks noChangeArrowheads="1" noChangeShapeType="1" noTextEdit="1"/>
          </p:cNvSpPr>
          <p:nvPr/>
        </p:nvSpPr>
        <p:spPr bwMode="auto">
          <a:xfrm>
            <a:off x="1631157" y="3517636"/>
            <a:ext cx="592137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See, a fruitful field is growing,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Blessed fruit of righteousness;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the streams of life are flowing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the lonely wilderness.</a:t>
            </a:r>
          </a:p>
        </p:txBody>
      </p:sp>
    </p:spTree>
    <p:extLst>
      <p:ext uri="{BB962C8B-B14F-4D97-AF65-F5344CB8AC3E}">
        <p14:creationId xmlns:p14="http://schemas.microsoft.com/office/powerpoint/2010/main" val="115171083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3" name="Rectangle 3"/>
          <p:cNvSpPr>
            <a:spLocks noChangeArrowheads="1"/>
          </p:cNvSpPr>
          <p:nvPr/>
        </p:nvSpPr>
        <p:spPr bwMode="auto">
          <a:xfrm>
            <a:off x="2591594" y="697178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Db                         Ab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22564" name="Rectangle 4"/>
          <p:cNvSpPr>
            <a:spLocks noChangeArrowheads="1"/>
          </p:cNvSpPr>
          <p:nvPr/>
        </p:nvSpPr>
        <p:spPr bwMode="auto">
          <a:xfrm>
            <a:off x="2532063" y="1957917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Db                         Ab      Eb7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22565" name="WordArt 5"/>
          <p:cNvSpPr>
            <a:spLocks noChangeArrowheads="1" noChangeShapeType="1" noTextEdit="1"/>
          </p:cNvSpPr>
          <p:nvPr/>
        </p:nvSpPr>
        <p:spPr bwMode="auto">
          <a:xfrm>
            <a:off x="911490" y="3517636"/>
            <a:ext cx="735012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Blessed quietness, holy quietness,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What assurance in my soul!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On the stormy sea, He speaks peace to me,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the billows cease to roll!</a:t>
            </a:r>
          </a:p>
        </p:txBody>
      </p:sp>
    </p:spTree>
    <p:extLst>
      <p:ext uri="{BB962C8B-B14F-4D97-AF65-F5344CB8AC3E}">
        <p14:creationId xmlns:p14="http://schemas.microsoft.com/office/powerpoint/2010/main" val="396353335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832365" y="697178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Db                          Ab 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2591594" y="1957917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Db                         Ab      Eb7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24613" name="WordArt 5"/>
          <p:cNvSpPr>
            <a:spLocks noChangeArrowheads="1" noChangeShapeType="1" noTextEdit="1"/>
          </p:cNvSpPr>
          <p:nvPr/>
        </p:nvSpPr>
        <p:spPr bwMode="auto">
          <a:xfrm>
            <a:off x="1973792" y="3517636"/>
            <a:ext cx="523875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What a wonderful salvation,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Where we always see His face!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What s perfect habitation,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What a quiet resting place!</a:t>
            </a:r>
          </a:p>
        </p:txBody>
      </p:sp>
    </p:spTree>
    <p:extLst>
      <p:ext uri="{BB962C8B-B14F-4D97-AF65-F5344CB8AC3E}">
        <p14:creationId xmlns:p14="http://schemas.microsoft.com/office/powerpoint/2010/main" val="67620615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5" name="Rectangle 3"/>
          <p:cNvSpPr>
            <a:spLocks noChangeArrowheads="1"/>
          </p:cNvSpPr>
          <p:nvPr/>
        </p:nvSpPr>
        <p:spPr bwMode="auto">
          <a:xfrm>
            <a:off x="2591594" y="697178"/>
            <a:ext cx="702468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Db                         Ab      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25636" name="Rectangle 4"/>
          <p:cNvSpPr>
            <a:spLocks noChangeArrowheads="1"/>
          </p:cNvSpPr>
          <p:nvPr/>
        </p:nvSpPr>
        <p:spPr bwMode="auto">
          <a:xfrm>
            <a:off x="2532063" y="1957917"/>
            <a:ext cx="702469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Ab                        Db                         Ab      Eb7           Ab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25637" name="WordArt 5"/>
          <p:cNvSpPr>
            <a:spLocks noChangeArrowheads="1" noChangeShapeType="1" noTextEdit="1"/>
          </p:cNvSpPr>
          <p:nvPr/>
        </p:nvSpPr>
        <p:spPr bwMode="auto">
          <a:xfrm>
            <a:off x="851959" y="3517636"/>
            <a:ext cx="745331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Blessed quietness, holy quietness,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What assurance in my soul!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On the stormy sea, He speaks peace to me,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How the billows cease to roll!</a:t>
            </a:r>
          </a:p>
        </p:txBody>
      </p:sp>
    </p:spTree>
    <p:extLst>
      <p:ext uri="{BB962C8B-B14F-4D97-AF65-F5344CB8AC3E}">
        <p14:creationId xmlns:p14="http://schemas.microsoft.com/office/powerpoint/2010/main" val="131181404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98376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1277"/>
            <a:ext cx="8784976" cy="3175124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ko-KR" altLang="en-US" b="1" dirty="0" smtClean="0">
                <a:solidFill>
                  <a:schemeClr val="accent6"/>
                </a:solidFill>
              </a:rPr>
              <a:t>성도 </a:t>
            </a:r>
            <a:r>
              <a:rPr lang="ko-KR" altLang="en-US" b="1" dirty="0">
                <a:solidFill>
                  <a:schemeClr val="accent6"/>
                </a:solidFill>
              </a:rPr>
              <a:t>안에 내주하시는 </a:t>
            </a:r>
            <a:r>
              <a:rPr lang="en-US" altLang="ko-KR" b="1" dirty="0" smtClean="0">
                <a:solidFill>
                  <a:schemeClr val="accent6"/>
                </a:solidFill>
              </a:rPr>
              <a:t/>
            </a:r>
            <a:br>
              <a:rPr lang="en-US" altLang="ko-KR" b="1" dirty="0" smtClean="0">
                <a:solidFill>
                  <a:schemeClr val="accent6"/>
                </a:solidFill>
              </a:rPr>
            </a:br>
            <a:r>
              <a:rPr lang="ko-KR" altLang="en-US" b="1" dirty="0" smtClean="0">
                <a:solidFill>
                  <a:schemeClr val="accent6"/>
                </a:solidFill>
              </a:rPr>
              <a:t>성령의 </a:t>
            </a:r>
            <a:r>
              <a:rPr lang="ko-KR" altLang="en-US" b="1" dirty="0">
                <a:solidFill>
                  <a:schemeClr val="accent6"/>
                </a:solidFill>
              </a:rPr>
              <a:t>역사</a:t>
            </a:r>
            <a:endParaRPr lang="en-US" sz="66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4495271" y="2540000"/>
            <a:ext cx="184731" cy="65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761970"/>
            <a:endParaRPr lang="en-US" altLang="en-US" sz="3667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071813" y="697178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2951428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 Bb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8" name="WordArt 6"/>
          <p:cNvSpPr>
            <a:spLocks noChangeArrowheads="1" noChangeShapeType="1" noTextEdit="1"/>
          </p:cNvSpPr>
          <p:nvPr/>
        </p:nvSpPr>
        <p:spPr bwMode="auto">
          <a:xfrm>
            <a:off x="1445949" y="3517636"/>
            <a:ext cx="6246813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must tell Jesus all of my trials,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cannot bear these burdens alone;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my distress He kindly will help me,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 ever loves and cares for His own.</a:t>
            </a:r>
          </a:p>
        </p:txBody>
      </p:sp>
    </p:spTree>
    <p:extLst>
      <p:ext uri="{BB962C8B-B14F-4D97-AF65-F5344CB8AC3E}">
        <p14:creationId xmlns:p14="http://schemas.microsoft.com/office/powerpoint/2010/main" val="87651311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2951428" y="697178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Ab                      Eb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2951428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 Bb7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1" name="WordArt 5"/>
          <p:cNvSpPr>
            <a:spLocks noChangeArrowheads="1" noChangeShapeType="1" noTextEdit="1"/>
          </p:cNvSpPr>
          <p:nvPr/>
        </p:nvSpPr>
        <p:spPr bwMode="auto">
          <a:xfrm>
            <a:off x="1625865" y="3517636"/>
            <a:ext cx="582612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must tell Jesus! I must tell Jesus!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cannot bear my burdens alone;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must tell Jesus! I must tell Jesus!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Jesus can help me, Jesus alone.</a:t>
            </a:r>
          </a:p>
        </p:txBody>
      </p:sp>
    </p:spTree>
    <p:extLst>
      <p:ext uri="{BB962C8B-B14F-4D97-AF65-F5344CB8AC3E}">
        <p14:creationId xmlns:p14="http://schemas.microsoft.com/office/powerpoint/2010/main" val="57736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3071813" y="697178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2951428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 Bb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1559719" y="3517636"/>
            <a:ext cx="6072188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must tell Jesus all of my troubles,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 is a kind, compassionate Friend;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If I but ask Him, he will deliver,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Make of my troubles quickly an end.</a:t>
            </a:r>
          </a:p>
        </p:txBody>
      </p:sp>
    </p:spTree>
    <p:extLst>
      <p:ext uri="{BB962C8B-B14F-4D97-AF65-F5344CB8AC3E}">
        <p14:creationId xmlns:p14="http://schemas.microsoft.com/office/powerpoint/2010/main" val="142367833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9" name="Rectangle 3"/>
          <p:cNvSpPr>
            <a:spLocks noChangeArrowheads="1"/>
          </p:cNvSpPr>
          <p:nvPr/>
        </p:nvSpPr>
        <p:spPr bwMode="auto">
          <a:xfrm>
            <a:off x="2951428" y="697178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Ab                      Eb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0" name="Rectangle 4"/>
          <p:cNvSpPr>
            <a:spLocks noChangeArrowheads="1"/>
          </p:cNvSpPr>
          <p:nvPr/>
        </p:nvSpPr>
        <p:spPr bwMode="auto">
          <a:xfrm>
            <a:off x="2951428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 Bb7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80261" name="WordArt 5"/>
          <p:cNvSpPr>
            <a:spLocks noChangeArrowheads="1" noChangeShapeType="1" noTextEdit="1"/>
          </p:cNvSpPr>
          <p:nvPr/>
        </p:nvSpPr>
        <p:spPr bwMode="auto">
          <a:xfrm>
            <a:off x="1625865" y="3517636"/>
            <a:ext cx="582612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must tell Jesus! I must tell Jesus!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cannot bear my burdens alone;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must tell Jesus! I must tell Jesus!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Jesus can help me, Jesus alone.</a:t>
            </a:r>
          </a:p>
        </p:txBody>
      </p:sp>
    </p:spTree>
    <p:extLst>
      <p:ext uri="{BB962C8B-B14F-4D97-AF65-F5344CB8AC3E}">
        <p14:creationId xmlns:p14="http://schemas.microsoft.com/office/powerpoint/2010/main" val="64397829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1" name="Rectangle 3"/>
          <p:cNvSpPr>
            <a:spLocks noChangeArrowheads="1"/>
          </p:cNvSpPr>
          <p:nvPr/>
        </p:nvSpPr>
        <p:spPr bwMode="auto">
          <a:xfrm>
            <a:off x="3071813" y="697178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39652" name="Rectangle 4"/>
          <p:cNvSpPr>
            <a:spLocks noChangeArrowheads="1"/>
          </p:cNvSpPr>
          <p:nvPr/>
        </p:nvSpPr>
        <p:spPr bwMode="auto">
          <a:xfrm>
            <a:off x="2951428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 Bb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39653" name="WordArt 5"/>
          <p:cNvSpPr>
            <a:spLocks noChangeArrowheads="1" noChangeShapeType="1" noTextEdit="1"/>
          </p:cNvSpPr>
          <p:nvPr/>
        </p:nvSpPr>
        <p:spPr bwMode="auto">
          <a:xfrm>
            <a:off x="1139032" y="3517636"/>
            <a:ext cx="6913563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Tempted and tried I need a great Saviour,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One who can help my burdens to bear;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must tell Jesus, I must tell Jesus,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 all my cares and sorrows will share.</a:t>
            </a:r>
          </a:p>
        </p:txBody>
      </p:sp>
    </p:spTree>
    <p:extLst>
      <p:ext uri="{BB962C8B-B14F-4D97-AF65-F5344CB8AC3E}">
        <p14:creationId xmlns:p14="http://schemas.microsoft.com/office/powerpoint/2010/main" val="391233290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5" name="Rectangle 3"/>
          <p:cNvSpPr>
            <a:spLocks noChangeArrowheads="1"/>
          </p:cNvSpPr>
          <p:nvPr/>
        </p:nvSpPr>
        <p:spPr bwMode="auto">
          <a:xfrm>
            <a:off x="2951428" y="697178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Ab                      Eb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40676" name="Rectangle 4"/>
          <p:cNvSpPr>
            <a:spLocks noChangeArrowheads="1"/>
          </p:cNvSpPr>
          <p:nvPr/>
        </p:nvSpPr>
        <p:spPr bwMode="auto">
          <a:xfrm>
            <a:off x="2951428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 Bb7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40677" name="WordArt 5"/>
          <p:cNvSpPr>
            <a:spLocks noChangeArrowheads="1" noChangeShapeType="1" noTextEdit="1"/>
          </p:cNvSpPr>
          <p:nvPr/>
        </p:nvSpPr>
        <p:spPr bwMode="auto">
          <a:xfrm>
            <a:off x="1625865" y="3517636"/>
            <a:ext cx="582612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must tell Jesus! I must tell Jesus!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cannot bear my burdens alone;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must tell Jesus! I must tell Jesus!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Jesus can help me, Jesus alone.</a:t>
            </a:r>
          </a:p>
        </p:txBody>
      </p:sp>
    </p:spTree>
    <p:extLst>
      <p:ext uri="{BB962C8B-B14F-4D97-AF65-F5344CB8AC3E}">
        <p14:creationId xmlns:p14="http://schemas.microsoft.com/office/powerpoint/2010/main" val="363974795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7" name="Rectangle 3"/>
          <p:cNvSpPr>
            <a:spLocks noChangeArrowheads="1"/>
          </p:cNvSpPr>
          <p:nvPr/>
        </p:nvSpPr>
        <p:spPr bwMode="auto">
          <a:xfrm>
            <a:off x="3071813" y="697178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59108" name="Rectangle 4"/>
          <p:cNvSpPr>
            <a:spLocks noChangeArrowheads="1"/>
          </p:cNvSpPr>
          <p:nvPr/>
        </p:nvSpPr>
        <p:spPr bwMode="auto">
          <a:xfrm>
            <a:off x="2951428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 Bb  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59109" name="WordArt 5"/>
          <p:cNvSpPr>
            <a:spLocks noChangeArrowheads="1" noChangeShapeType="1" noTextEdit="1"/>
          </p:cNvSpPr>
          <p:nvPr/>
        </p:nvSpPr>
        <p:spPr bwMode="auto">
          <a:xfrm>
            <a:off x="1469761" y="3517636"/>
            <a:ext cx="6223000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 how the world to evil allures me!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 how my heart is tempted to sin!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must tell Jesus, and He will help me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Over the world the vict’ry to win.</a:t>
            </a:r>
          </a:p>
        </p:txBody>
      </p:sp>
    </p:spTree>
    <p:extLst>
      <p:ext uri="{BB962C8B-B14F-4D97-AF65-F5344CB8AC3E}">
        <p14:creationId xmlns:p14="http://schemas.microsoft.com/office/powerpoint/2010/main" val="284624232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3" name="Rectangle 3"/>
          <p:cNvSpPr>
            <a:spLocks noChangeArrowheads="1"/>
          </p:cNvSpPr>
          <p:nvPr/>
        </p:nvSpPr>
        <p:spPr bwMode="auto">
          <a:xfrm>
            <a:off x="2951428" y="697178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Ab                      Eb                     Bb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58084" name="Rectangle 4"/>
          <p:cNvSpPr>
            <a:spLocks noChangeArrowheads="1"/>
          </p:cNvSpPr>
          <p:nvPr/>
        </p:nvSpPr>
        <p:spPr bwMode="auto">
          <a:xfrm>
            <a:off x="2951428" y="1957917"/>
            <a:ext cx="1080823" cy="11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Eb                                                         Bb7           Eb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558085" name="WordArt 5"/>
          <p:cNvSpPr>
            <a:spLocks noChangeArrowheads="1" noChangeShapeType="1" noTextEdit="1"/>
          </p:cNvSpPr>
          <p:nvPr/>
        </p:nvSpPr>
        <p:spPr bwMode="auto">
          <a:xfrm>
            <a:off x="1625865" y="3517636"/>
            <a:ext cx="5826125" cy="162057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must tell Jesus! I must tell Jesus!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cannot bear my burdens alone;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 must tell Jesus! I must tell Jesus!</a:t>
            </a:r>
          </a:p>
          <a:p>
            <a:pPr algn="ctr" defTabSz="761970"/>
            <a:r>
              <a:rPr lang="en-US" sz="2667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Jesus can help me, Jesus alone.</a:t>
            </a:r>
          </a:p>
        </p:txBody>
      </p:sp>
    </p:spTree>
    <p:extLst>
      <p:ext uri="{BB962C8B-B14F-4D97-AF65-F5344CB8AC3E}">
        <p14:creationId xmlns:p14="http://schemas.microsoft.com/office/powerpoint/2010/main" val="305467537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2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9473"/>
      </p:ext>
    </p:extLst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2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2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2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1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2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3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3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3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834007</TotalTime>
  <Words>819</Words>
  <Application>Microsoft Office PowerPoint</Application>
  <PresentationFormat>On-screen Show (16:10)</PresentationFormat>
  <Paragraphs>169</Paragraphs>
  <Slides>54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46</vt:i4>
      </vt:variant>
      <vt:variant>
        <vt:lpstr>Slide Titles</vt:lpstr>
      </vt:variant>
      <vt:variant>
        <vt:i4>54</vt:i4>
      </vt:variant>
    </vt:vector>
  </HeadingPairs>
  <TitlesOfParts>
    <vt:vector size="110" baseType="lpstr">
      <vt:lpstr>HY견고딕</vt:lpstr>
      <vt:lpstr>HY견고딕</vt:lpstr>
      <vt:lpstr>굴림</vt:lpstr>
      <vt:lpstr>굴림</vt:lpstr>
      <vt:lpstr>바탕체</vt:lpstr>
      <vt:lpstr>Arial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13_기본 디자인</vt:lpstr>
      <vt:lpstr>16_기본 디자인</vt:lpstr>
      <vt:lpstr>17_기본 디자인</vt:lpstr>
      <vt:lpstr>18_기본 디자인</vt:lpstr>
      <vt:lpstr>23_기본 디자인</vt:lpstr>
      <vt:lpstr>27_기본 디자인</vt:lpstr>
      <vt:lpstr>28_기본 디자인</vt:lpstr>
      <vt:lpstr>34_기본 디자인</vt:lpstr>
      <vt:lpstr>35_기본 디자인</vt:lpstr>
      <vt:lpstr>36_기본 디자인</vt:lpstr>
      <vt:lpstr>37_기본 디자인</vt:lpstr>
      <vt:lpstr>38_기본 디자인</vt:lpstr>
      <vt:lpstr>26_기본 디자인</vt:lpstr>
      <vt:lpstr>기본 디자인</vt:lpstr>
      <vt:lpstr>4_기본 디자인</vt:lpstr>
      <vt:lpstr>5_기본 디자인</vt:lpstr>
      <vt:lpstr>6_기본 디자인</vt:lpstr>
      <vt:lpstr>22_기본 디자인</vt:lpstr>
      <vt:lpstr>25_기본 디자인</vt:lpstr>
      <vt:lpstr>29_기본 디자인</vt:lpstr>
      <vt:lpstr>31_기본 디자인</vt:lpstr>
      <vt:lpstr>7_기본 디자인</vt:lpstr>
      <vt:lpstr>8_기본 디자인</vt:lpstr>
      <vt:lpstr>9_기본 디자인</vt:lpstr>
      <vt:lpstr>10_기본 디자인</vt:lpstr>
      <vt:lpstr>11_기본 디자인</vt:lpstr>
      <vt:lpstr>24_기본 디자인</vt:lpstr>
      <vt:lpstr>32_기본 디자인</vt:lpstr>
      <vt:lpstr>33_기본 디자인</vt:lpstr>
      <vt:lpstr>39_기본 디자인</vt:lpstr>
      <vt:lpstr>40_기본 디자인</vt:lpstr>
      <vt:lpstr>하나님이 꿈꾸는 교회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(롬 8:1)  그러므로 이제 그리스도 예수 안에 있는 자에게는 결코 정죄함이 없나니 (롬 8:2)  이는 그리스도 예수 안에 있는 생명의 성령의 법이 죄와 사망의 법에서 너를 해방하였음이라  (롬 8:3) 율법이 육신으로 말미암아 연약하여 할 수 없는 그것을 하나님은 하시나니 곧 죄로 말미암아 자기 아들을 죄 있는 육신의 모양으로 보내어 육신에 죄를 정하사 </vt:lpstr>
      <vt:lpstr>  (롬 8:4)  육신을 따르지 않고 그 영을 따라 행하는 우리에게 율법의 요구가 이루어지게 하려 하심이니라 (롬 8:5)  육신을 따르는 자는 육신의 일을, 영을 따르는 자는 영의 일을 생각하나니 (롬 8:6)  육신의 생각은 사망이요 영의 생각은 생명과 평안이니라 </vt:lpstr>
      <vt:lpstr> (롬 8:7)  육신의 생각은 하나님과 원수가 되나니 이는 하나님의 법에 굴복하지 아니할 뿐 아니라 할 수도 없음이라 (롬 8:8)  육신에 있는 자들은 하나님을 기쁘시게 할 수 없느니라 (롬 8:9)  만일 너희 속에 하나님의 영이 거하시면 너희가 육신에 있지 아니하고 영에 있나니 누구든지 그리스도의 영이 없으면 그리스도의 사람이 아니라  </vt:lpstr>
      <vt:lpstr>  (롬 8:10)  또 그리스도께서 너희 안에 계시면 몸은 죄로 말미암아 죽은 것이나 영은 의로 말미암아 살아 있는 것이니라 (롬 8:11)  예수를 죽은 자 가운데서 살리신 이의 영이 너희 안에 거하시면 그리스도 예수를 죽은 자 가운데서 살리신 이가 너희 안에 거하시는 그의 영으로 말미암아 너희 죽을 몸도 살리시리라  (롬 8:12)  그러므로 형제들아 우리가 빚진 자로되 육신에게져서 육신대로 살 것이 아니니라 </vt:lpstr>
      <vt:lpstr>(롬 8:13)  너희가 육신대로 살면 반드시 죽을 것이로되 영으로써 몸의 행실을 죽이면 살리니 (롬 8:14)  무릇 하나님의 영으로 인도함을 받는 사람은 곧 하나님의 아들이라 (롬 8:15)  너희는 다시 무서워하는 종의 영을 받지 아니하고 양자의 영을 받았으므로 우리가 아빠 아버지라고 부르짖느니라 </vt:lpstr>
      <vt:lpstr>(롬 8:16)  성령이 친히 우리의 영과 더불어 우리가 하나님의 자녀인 것을 증언하시나니 (롬 8:17)  자녀이면 또한 상속자 곧 하나님의 상속자요 그리스도와 함께 한 상속자니 우리가 그와 함께 영광을 받기 위하여 고난도 함께 받아야 할 것이니라 </vt:lpstr>
      <vt:lpstr>(고전 12:3)  그러므로 내가 너희에게 알리노니 하나님의 영으로 말하는 자는 누구든지 예수를 저주할 자라 하지 아니하고 또 성령으로 아니하고는 누구든지 예수를 주시라 할 수 없느니라 </vt:lpstr>
      <vt:lpstr>  (사 41:9)  내가 땅 끝에서부터 너를 붙들며 땅 모퉁이에서부터 너를 부르고 네게 이르기를 너는 나의 종이라 내가 너를 택하고 싫어하여 버리지 아니하였다 하였노라 (사 41:10)  두려워하지 말라 내가 너와 함께 함이라 놀라지 말라 나는 네 하나님이 됨이라 내가 너를 굳세게 하리라 참으로 너를 도와 주리라 참으로 나의 의로운 오른손으로 너를 붙들리라 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성도 안에 내주하시는  성령의 역사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admin</cp:lastModifiedBy>
  <cp:revision>6431</cp:revision>
  <dcterms:created xsi:type="dcterms:W3CDTF">2008-11-11T01:40:04Z</dcterms:created>
  <dcterms:modified xsi:type="dcterms:W3CDTF">2017-12-17T01:16:29Z</dcterms:modified>
</cp:coreProperties>
</file>