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2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5030" r:id="rId29"/>
    <p:sldMasterId id="2147495032" r:id="rId30"/>
    <p:sldMasterId id="2147495034" r:id="rId31"/>
    <p:sldMasterId id="2147495036" r:id="rId32"/>
    <p:sldMasterId id="2147495038" r:id="rId33"/>
    <p:sldMasterId id="2147495040" r:id="rId34"/>
    <p:sldMasterId id="2147495042" r:id="rId35"/>
    <p:sldMasterId id="2147495044" r:id="rId36"/>
    <p:sldMasterId id="2147495046" r:id="rId37"/>
    <p:sldMasterId id="2147495048" r:id="rId38"/>
    <p:sldMasterId id="2147495050" r:id="rId39"/>
    <p:sldMasterId id="2147495052" r:id="rId40"/>
    <p:sldMasterId id="2147495054" r:id="rId41"/>
    <p:sldMasterId id="2147495056" r:id="rId42"/>
    <p:sldMasterId id="2147495058" r:id="rId43"/>
    <p:sldMasterId id="2147495060" r:id="rId44"/>
    <p:sldMasterId id="2147495062" r:id="rId45"/>
  </p:sldMasterIdLst>
  <p:notesMasterIdLst>
    <p:notesMasterId r:id="rId97"/>
  </p:notesMasterIdLst>
  <p:handoutMasterIdLst>
    <p:handoutMasterId r:id="rId98"/>
  </p:handoutMasterIdLst>
  <p:sldIdLst>
    <p:sldId id="4577" r:id="rId46"/>
    <p:sldId id="4578" r:id="rId47"/>
    <p:sldId id="4595" r:id="rId48"/>
    <p:sldId id="8069" r:id="rId49"/>
    <p:sldId id="8070" r:id="rId50"/>
    <p:sldId id="8071" r:id="rId51"/>
    <p:sldId id="8072" r:id="rId52"/>
    <p:sldId id="8073" r:id="rId53"/>
    <p:sldId id="8074" r:id="rId54"/>
    <p:sldId id="8075" r:id="rId55"/>
    <p:sldId id="4624" r:id="rId56"/>
    <p:sldId id="8153" r:id="rId57"/>
    <p:sldId id="8094" r:id="rId58"/>
    <p:sldId id="8095" r:id="rId59"/>
    <p:sldId id="8096" r:id="rId60"/>
    <p:sldId id="8097" r:id="rId61"/>
    <p:sldId id="8098" r:id="rId62"/>
    <p:sldId id="4060" r:id="rId63"/>
    <p:sldId id="4245" r:id="rId64"/>
    <p:sldId id="8686" r:id="rId65"/>
    <p:sldId id="8238" r:id="rId66"/>
    <p:sldId id="7723" r:id="rId67"/>
    <p:sldId id="7724" r:id="rId68"/>
    <p:sldId id="8814" r:id="rId69"/>
    <p:sldId id="8816" r:id="rId70"/>
    <p:sldId id="4599" r:id="rId71"/>
    <p:sldId id="8870" r:id="rId72"/>
    <p:sldId id="8871" r:id="rId73"/>
    <p:sldId id="8872" r:id="rId74"/>
    <p:sldId id="8873" r:id="rId75"/>
    <p:sldId id="8874" r:id="rId76"/>
    <p:sldId id="8875" r:id="rId77"/>
    <p:sldId id="8876" r:id="rId78"/>
    <p:sldId id="8877" r:id="rId79"/>
    <p:sldId id="4635" r:id="rId80"/>
    <p:sldId id="8861" r:id="rId81"/>
    <p:sldId id="8862" r:id="rId82"/>
    <p:sldId id="8863" r:id="rId83"/>
    <p:sldId id="8864" r:id="rId84"/>
    <p:sldId id="8865" r:id="rId85"/>
    <p:sldId id="8866" r:id="rId86"/>
    <p:sldId id="8867" r:id="rId87"/>
    <p:sldId id="8868" r:id="rId88"/>
    <p:sldId id="8869" r:id="rId89"/>
    <p:sldId id="8411" r:id="rId90"/>
    <p:sldId id="4638" r:id="rId91"/>
    <p:sldId id="4830" r:id="rId92"/>
    <p:sldId id="4602" r:id="rId93"/>
    <p:sldId id="4603" r:id="rId94"/>
    <p:sldId id="4604" r:id="rId95"/>
    <p:sldId id="4827" r:id="rId96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94" autoAdjust="0"/>
    <p:restoredTop sz="95214" autoAdjust="0"/>
  </p:normalViewPr>
  <p:slideViewPr>
    <p:cSldViewPr>
      <p:cViewPr varScale="1">
        <p:scale>
          <a:sx n="79" d="100"/>
          <a:sy n="79" d="100"/>
        </p:scale>
        <p:origin x="96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93" Type="http://schemas.openxmlformats.org/officeDocument/2006/relationships/slide" Target="slides/slide48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394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7545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7987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0545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8872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7372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1316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954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77FE853-F7AF-46A5-93B0-D1DD06C67DB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01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35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0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06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0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368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91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82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175035E-7BFA-4E6D-818A-B7825FC1A66E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7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0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17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53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881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769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75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157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481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2FD438D-A7D7-4519-A140-9C1B5FD58FA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211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5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9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7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5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6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21869DB1-C34E-43C3-888A-F2E8DC023AB5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6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7:14-25</a:t>
            </a: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우리가 </a:t>
            </a:r>
            <a:r>
              <a:rPr lang="ko-KR" altLang="en-US" sz="3200" b="1" dirty="0"/>
              <a:t>율법은 신령한 줄 알거니와 나는 육신에 속하여 죄 아래에 팔렸도다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행하는 것을 내가 알지 못하노니 곧 내가 원하는 것은 행하지 아니하고 도리어 미워하는 것을 행함이라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원하지 아니하는 그것을 행하면 내가 이로써 율법이 선한 것을 시인하노니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이제는 </a:t>
            </a:r>
            <a:r>
              <a:rPr lang="ko-KR" altLang="en-US" sz="3200" b="1" dirty="0"/>
              <a:t>그것을 행하는 자가 내가 아니요 내 속에 거하는 죄니라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속 곧 내 육신에 선한 것이 거하지 아니하는 줄을 아노니 원함은 내게 있으나 선을 행하는 것은 없노라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원하는 바 선은 행하지 아니하고 도리어 원하지 아니하는 바 악을 행하는도다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원하지 아니하는 그것을 하면 이를 행하는 자는 내가 아니요 내 속에 거하는 </a:t>
            </a:r>
            <a:r>
              <a:rPr lang="ko-KR" altLang="en-US" sz="3200" b="1" dirty="0" smtClean="0"/>
              <a:t>죄니라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내가 한 법을 깨달았노니 곧 선을 행하기 원하는 나에게 악이 함께 있는 것이로다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속사람으로는 하나님의 법을 즐거워하되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지체 속에서 한 다른 법이 내 마음의 법과 싸워 내 지체 속에 있는 죄의 법으로 나를 사로잡는 것을 보는도다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오호라 </a:t>
            </a:r>
            <a:r>
              <a:rPr lang="ko-KR" altLang="en-US" sz="3200" b="1" dirty="0"/>
              <a:t>나는 곤고한 사람이로다 이 사망의 몸에서 누가 나를 건져내랴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7:25)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 </a:t>
            </a:r>
            <a:r>
              <a:rPr lang="ko-KR" altLang="en-US" sz="3200" b="1" dirty="0"/>
              <a:t>주 예수 그리스도로 말미암아 하나님께 </a:t>
            </a:r>
            <a:r>
              <a:rPr lang="ko-KR" altLang="en-US" sz="3200" b="1" dirty="0" smtClean="0"/>
              <a:t>감사하리로다 </a:t>
            </a:r>
            <a:r>
              <a:rPr lang="ko-KR" altLang="en-US" sz="3200" b="1" dirty="0"/>
              <a:t>그런즉 내 자신이 마음으로는 하나님의 법을 육신으로는 죄의 법을 섬기노라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형제들아 </a:t>
            </a:r>
            <a:r>
              <a:rPr lang="ko-KR" altLang="en-US" sz="3200" b="1" dirty="0"/>
              <a:t>내가 법 아는 자들에게 말하노니 너희는 그 법이 사람이 살 동안만 그를 주관하는 줄 알지 못하느냐 </a:t>
            </a:r>
            <a:br>
              <a:rPr lang="ko-KR" altLang="en-US" sz="3200" b="1" dirty="0"/>
            </a:br>
            <a:r>
              <a:rPr lang="ko-KR" altLang="en-US" sz="3200" b="1" dirty="0"/>
              <a:t> 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내 형제들아 너희도 그리스도의 몸으로 말미암아 율법에 대하여 죽임을 당하였으니 이는 다른 이 곧 죽은 자 가운데서 살아나신 이에게 가서 우리가 하나님을 위하여 열매를 맺게 하려 함이라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043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7:7)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우리가 무슨 말을 하리요 율법이 죄냐 그럴 수 없느니라 율법으로 말미암지 않고는 내가 죄를 알지 못하였으니 곧 율법이 탐내지 말라 하지 아니하였더라면 내가 탐심을 알지 못하였으리라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60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45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3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6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716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52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57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2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08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성도가 싸워 나가야 하는 내면의 </a:t>
            </a:r>
            <a:r>
              <a:rPr lang="ko-KR" altLang="en-US" b="1" dirty="0" smtClean="0">
                <a:solidFill>
                  <a:schemeClr val="accent6"/>
                </a:solidFill>
              </a:rPr>
              <a:t>죄성 </a:t>
            </a: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111375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07181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751542" y="3517636"/>
            <a:ext cx="55800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Up, and fight against the devil,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You whose sins are wash’d away!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Bold against the host of evil,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come and gather the fray.</a:t>
            </a:r>
          </a:p>
        </p:txBody>
      </p:sp>
    </p:spTree>
    <p:extLst>
      <p:ext uri="{BB962C8B-B14F-4D97-AF65-F5344CB8AC3E}">
        <p14:creationId xmlns:p14="http://schemas.microsoft.com/office/powerpoint/2010/main" val="95144910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3190875" y="699824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Dm       G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848115" y="3517636"/>
            <a:ext cx="548481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See the judgment coming closer,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perdition’s awful Day,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Day is almost here!</a:t>
            </a:r>
          </a:p>
        </p:txBody>
      </p:sp>
    </p:spTree>
    <p:extLst>
      <p:ext uri="{BB962C8B-B14F-4D97-AF65-F5344CB8AC3E}">
        <p14:creationId xmlns:p14="http://schemas.microsoft.com/office/powerpoint/2010/main" val="419669303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871928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F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8719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 Dm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398448" y="3517636"/>
            <a:ext cx="43338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triumph drawing near!</a:t>
            </a:r>
          </a:p>
        </p:txBody>
      </p:sp>
    </p:spTree>
    <p:extLst>
      <p:ext uri="{BB962C8B-B14F-4D97-AF65-F5344CB8AC3E}">
        <p14:creationId xmlns:p14="http://schemas.microsoft.com/office/powerpoint/2010/main" val="229031839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2111375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307181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135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Up, and fight against the devil,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You whose sins are wash’d away!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Ever nearer comes the tumult of the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foe’s immense array.</a:t>
            </a:r>
          </a:p>
        </p:txBody>
      </p:sp>
    </p:spTree>
    <p:extLst>
      <p:ext uri="{BB962C8B-B14F-4D97-AF65-F5344CB8AC3E}">
        <p14:creationId xmlns:p14="http://schemas.microsoft.com/office/powerpoint/2010/main" val="30633413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3190875" y="699824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Dm       G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3" name="WordArt 5"/>
          <p:cNvSpPr>
            <a:spLocks noChangeArrowheads="1" noChangeShapeType="1" noTextEdit="1"/>
          </p:cNvSpPr>
          <p:nvPr/>
        </p:nvSpPr>
        <p:spPr bwMode="auto">
          <a:xfrm>
            <a:off x="1992313" y="3517636"/>
            <a:ext cx="5159375" cy="11403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Cast our own offenses from us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sins that so betray;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Trust God and cast our fear!</a:t>
            </a:r>
          </a:p>
        </p:txBody>
      </p:sp>
    </p:spTree>
    <p:extLst>
      <p:ext uri="{BB962C8B-B14F-4D97-AF65-F5344CB8AC3E}">
        <p14:creationId xmlns:p14="http://schemas.microsoft.com/office/powerpoint/2010/main" val="30765305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1871928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F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18719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 Dm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9" name="WordArt 5"/>
          <p:cNvSpPr>
            <a:spLocks noChangeArrowheads="1" noChangeShapeType="1" noTextEdit="1"/>
          </p:cNvSpPr>
          <p:nvPr/>
        </p:nvSpPr>
        <p:spPr bwMode="auto">
          <a:xfrm>
            <a:off x="2398448" y="3517636"/>
            <a:ext cx="43338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triumph drawing near!</a:t>
            </a:r>
          </a:p>
        </p:txBody>
      </p:sp>
    </p:spTree>
    <p:extLst>
      <p:ext uri="{BB962C8B-B14F-4D97-AF65-F5344CB8AC3E}">
        <p14:creationId xmlns:p14="http://schemas.microsoft.com/office/powerpoint/2010/main" val="281682770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2111375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3071813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              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3" name="WordArt 5"/>
          <p:cNvSpPr>
            <a:spLocks noChangeArrowheads="1" noChangeShapeType="1" noTextEdit="1"/>
          </p:cNvSpPr>
          <p:nvPr/>
        </p:nvSpPr>
        <p:spPr bwMode="auto">
          <a:xfrm>
            <a:off x="1571625" y="3517636"/>
            <a:ext cx="5945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Up, and fight against the devil,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You whose sins are wash’d away!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Christ is waiting, open arm’d,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all who trust and pray.</a:t>
            </a:r>
          </a:p>
        </p:txBody>
      </p:sp>
    </p:spTree>
    <p:extLst>
      <p:ext uri="{BB962C8B-B14F-4D97-AF65-F5344CB8AC3E}">
        <p14:creationId xmlns:p14="http://schemas.microsoft.com/office/powerpoint/2010/main" val="134401934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3190875" y="699824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Dm       G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7" name="WordArt 5"/>
          <p:cNvSpPr>
            <a:spLocks noChangeArrowheads="1" noChangeShapeType="1" noTextEdit="1"/>
          </p:cNvSpPr>
          <p:nvPr/>
        </p:nvSpPr>
        <p:spPr bwMode="auto">
          <a:xfrm>
            <a:off x="2111375" y="3517636"/>
            <a:ext cx="492125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is eager to assist you;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Come to Him and don’t delay.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Come now, His call is clear!</a:t>
            </a:r>
          </a:p>
        </p:txBody>
      </p:sp>
    </p:spTree>
    <p:extLst>
      <p:ext uri="{BB962C8B-B14F-4D97-AF65-F5344CB8AC3E}">
        <p14:creationId xmlns:p14="http://schemas.microsoft.com/office/powerpoint/2010/main" val="110052711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1871928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F                  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187192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                            Dm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8805" name="WordArt 5"/>
          <p:cNvSpPr>
            <a:spLocks noChangeArrowheads="1" noChangeShapeType="1" noTextEdit="1"/>
          </p:cNvSpPr>
          <p:nvPr/>
        </p:nvSpPr>
        <p:spPr bwMode="auto">
          <a:xfrm>
            <a:off x="2398448" y="3517636"/>
            <a:ext cx="43338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Glory! Glory, hallelujah!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triumph drawing near!</a:t>
            </a:r>
          </a:p>
        </p:txBody>
      </p:sp>
    </p:spTree>
    <p:extLst>
      <p:ext uri="{BB962C8B-B14F-4D97-AF65-F5344CB8AC3E}">
        <p14:creationId xmlns:p14="http://schemas.microsoft.com/office/powerpoint/2010/main" val="126412415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826209</TotalTime>
  <Words>366</Words>
  <Application>Microsoft Office PowerPoint</Application>
  <PresentationFormat>On-screen Show (16:10)</PresentationFormat>
  <Paragraphs>107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45</vt:i4>
      </vt:variant>
      <vt:variant>
        <vt:lpstr>Slide Titles</vt:lpstr>
      </vt:variant>
      <vt:variant>
        <vt:i4>51</vt:i4>
      </vt:variant>
    </vt:vector>
  </HeadingPairs>
  <TitlesOfParts>
    <vt:vector size="106" baseType="lpstr">
      <vt:lpstr>HY견고딕</vt:lpstr>
      <vt:lpstr>HY견고딕</vt:lpstr>
      <vt:lpstr>굴림</vt:lpstr>
      <vt:lpstr>굴림</vt:lpstr>
      <vt:lpstr>BatangChe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7_기본 디자인</vt:lpstr>
      <vt:lpstr>8_기본 디자인</vt:lpstr>
      <vt:lpstr>9_기본 디자인</vt:lpstr>
      <vt:lpstr>10_기본 디자인</vt:lpstr>
      <vt:lpstr>11_기본 디자인</vt:lpstr>
      <vt:lpstr>24_기본 디자인</vt:lpstr>
      <vt:lpstr>39_기본 디자인</vt:lpstr>
      <vt:lpstr>40_기본 디자인</vt:lpstr>
      <vt:lpstr>41_기본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42_기본 디자인</vt:lpstr>
      <vt:lpstr>43_기본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7:14)  우리가 율법은 신령한 줄 알거니와 나는 육신에 속하여 죄 아래에 팔렸도다 (롬 7:15)  내가 행하는 것을 내가 알지 못하노니 곧 내가 원하는 것은 행하지 아니하고 도리어 미워하는 것을 행함이라 (롬 7:16)  만일 내가 원하지 아니하는 그것을 행하면 내가 이로써 율법이 선한 것을 시인하노니 </vt:lpstr>
      <vt:lpstr>   (롬 7:17)  이제는 그것을 행하는 자가 내가 아니요 내 속에 거하는 죄니라 (롬 7:18)  내 속 곧 내 육신에 선한 것이 거하지 아니하는 줄을 아노니 원함은 내게 있으나 선을 행하는 것은 없노라 (롬 7:19)  내가 원하는 바 선은 행하지 아니하고 도리어 원하지 아니하는 바 악을 행하는도다 </vt:lpstr>
      <vt:lpstr>(롬 7:20)  만일 내가 원하지 아니하는 그것을 하면 이를 행하는 자는 내가 아니요 내 속에 거하는 죄니라 (롬 7:21)  그러므로 내가 한 법을 깨달았노니 곧 선을 행하기 원하는 나에게 악이 함께 있는 것이로다 (롬 7:22)  내 속사람으로는 하나님의 법을 즐거워하되 </vt:lpstr>
      <vt:lpstr>   (롬 7:23)  내 지체 속에서 한 다른 법이 내 마음의 법과 싸워 내 지체 속에 있는 죄의 법으로 나를 사로잡는 것을 보는도다 (롬 7:24)  오호라 나는 곤고한 사람이로다 이 사망의 몸에서 누가 나를 건져내랴 (롬 7:25)  우리 주 예수 그리스도로 말미암아 하나님께 감사하리로다 그런즉 내 자신이 마음으로는 하나님의 법을 육신으로는 죄의 법을 섬기노라 </vt:lpstr>
      <vt:lpstr>(롬 7:1)  형제들아 내가 법 아는 자들에게 말하노니 너희는 그 법이 사람이 살 동안만 그를 주관하는 줄 알지 못하느냐   (롬 7:4)  그러므로 내 형제들아 너희도 그리스도의 몸으로 말미암아 율법에 대하여 죽임을 당하였으니 이는 다른 이 곧 죽은 자 가운데서 살아나신 이에게 가서 우리가 하나님을 위하여 열매를 맺게 하려 함이라 </vt:lpstr>
      <vt:lpstr>(롬 7:7)  그런즉 우리가 무슨 말을 하리요 율법이 죄냐 그럴 수 없느니라 율법으로 말미암지 않고는 내가 죄를 알지 못하였으니 곧 율법이 탐내지 말라 하지 아니하였더라면 내가 탐심을 알지 못하였으리라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성도가 싸워 나가야 하는 내면의 죄성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6425</cp:revision>
  <dcterms:created xsi:type="dcterms:W3CDTF">2008-11-11T01:40:04Z</dcterms:created>
  <dcterms:modified xsi:type="dcterms:W3CDTF">2017-12-11T15:16:48Z</dcterms:modified>
</cp:coreProperties>
</file>