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slideLayouts/slideLayout39.xml" ContentType="application/vnd.openxmlformats-officedocument.presentationml.slideLayout+xml"/>
  <Override PartName="/ppt/theme/theme16.xml" ContentType="application/vnd.openxmlformats-officedocument.theme+xml"/>
  <Override PartName="/ppt/slideLayouts/slideLayout40.xml" ContentType="application/vnd.openxmlformats-officedocument.presentationml.slideLayout+xml"/>
  <Override PartName="/ppt/theme/theme17.xml" ContentType="application/vnd.openxmlformats-officedocument.theme+xml"/>
  <Override PartName="/ppt/slideLayouts/slideLayout41.xml" ContentType="application/vnd.openxmlformats-officedocument.presentationml.slideLayout+xml"/>
  <Override PartName="/ppt/theme/theme18.xml" ContentType="application/vnd.openxmlformats-officedocument.theme+xml"/>
  <Override PartName="/ppt/slideLayouts/slideLayout42.xml" ContentType="application/vnd.openxmlformats-officedocument.presentationml.slideLayout+xml"/>
  <Override PartName="/ppt/theme/theme19.xml" ContentType="application/vnd.openxmlformats-officedocument.theme+xml"/>
  <Override PartName="/ppt/slideLayouts/slideLayout43.xml" ContentType="application/vnd.openxmlformats-officedocument.presentationml.slideLayout+xml"/>
  <Override PartName="/ppt/theme/theme20.xml" ContentType="application/vnd.openxmlformats-officedocument.theme+xml"/>
  <Override PartName="/ppt/slideLayouts/slideLayout44.xml" ContentType="application/vnd.openxmlformats-officedocument.presentationml.slideLayout+xml"/>
  <Override PartName="/ppt/theme/theme21.xml" ContentType="application/vnd.openxmlformats-officedocument.theme+xml"/>
  <Override PartName="/ppt/slideLayouts/slideLayout45.xml" ContentType="application/vnd.openxmlformats-officedocument.presentationml.slideLayout+xml"/>
  <Override PartName="/ppt/theme/theme22.xml" ContentType="application/vnd.openxmlformats-officedocument.theme+xml"/>
  <Override PartName="/ppt/slideLayouts/slideLayout46.xml" ContentType="application/vnd.openxmlformats-officedocument.presentationml.slideLayout+xml"/>
  <Override PartName="/ppt/theme/theme23.xml" ContentType="application/vnd.openxmlformats-officedocument.theme+xml"/>
  <Override PartName="/ppt/slideLayouts/slideLayout47.xml" ContentType="application/vnd.openxmlformats-officedocument.presentationml.slideLayout+xml"/>
  <Override PartName="/ppt/theme/theme24.xml" ContentType="application/vnd.openxmlformats-officedocument.theme+xml"/>
  <Override PartName="/ppt/slideLayouts/slideLayout48.xml" ContentType="application/vnd.openxmlformats-officedocument.presentationml.slideLayout+xml"/>
  <Override PartName="/ppt/theme/theme25.xml" ContentType="application/vnd.openxmlformats-officedocument.theme+xml"/>
  <Override PartName="/ppt/slideLayouts/slideLayout49.xml" ContentType="application/vnd.openxmlformats-officedocument.presentationml.slideLayout+xml"/>
  <Override PartName="/ppt/theme/theme26.xml" ContentType="application/vnd.openxmlformats-officedocument.theme+xml"/>
  <Override PartName="/ppt/slideLayouts/slideLayout50.xml" ContentType="application/vnd.openxmlformats-officedocument.presentationml.slideLayout+xml"/>
  <Override PartName="/ppt/theme/theme27.xml" ContentType="application/vnd.openxmlformats-officedocument.theme+xml"/>
  <Override PartName="/ppt/slideLayouts/slideLayout51.xml" ContentType="application/vnd.openxmlformats-officedocument.presentationml.slideLayout+xml"/>
  <Override PartName="/ppt/theme/theme28.xml" ContentType="application/vnd.openxmlformats-officedocument.theme+xml"/>
  <Override PartName="/ppt/slideLayouts/slideLayout52.xml" ContentType="application/vnd.openxmlformats-officedocument.presentationml.slideLayout+xml"/>
  <Override PartName="/ppt/theme/theme29.xml" ContentType="application/vnd.openxmlformats-officedocument.theme+xml"/>
  <Override PartName="/ppt/slideLayouts/slideLayout53.xml" ContentType="application/vnd.openxmlformats-officedocument.presentationml.slideLayout+xml"/>
  <Override PartName="/ppt/theme/theme30.xml" ContentType="application/vnd.openxmlformats-officedocument.theme+xml"/>
  <Override PartName="/ppt/slideLayouts/slideLayout54.xml" ContentType="application/vnd.openxmlformats-officedocument.presentationml.slideLayout+xml"/>
  <Override PartName="/ppt/theme/theme31.xml" ContentType="application/vnd.openxmlformats-officedocument.theme+xml"/>
  <Override PartName="/ppt/slideLayouts/slideLayout55.xml" ContentType="application/vnd.openxmlformats-officedocument.presentationml.slideLayout+xml"/>
  <Override PartName="/ppt/theme/theme32.xml" ContentType="application/vnd.openxmlformats-officedocument.theme+xml"/>
  <Override PartName="/ppt/slideLayouts/slideLayout56.xml" ContentType="application/vnd.openxmlformats-officedocument.presentationml.slideLayout+xml"/>
  <Override PartName="/ppt/theme/theme33.xml" ContentType="application/vnd.openxmlformats-officedocument.theme+xml"/>
  <Override PartName="/ppt/slideLayouts/slideLayout57.xml" ContentType="application/vnd.openxmlformats-officedocument.presentationml.slideLayout+xml"/>
  <Override PartName="/ppt/theme/theme34.xml" ContentType="application/vnd.openxmlformats-officedocument.theme+xml"/>
  <Override PartName="/ppt/slideLayouts/slideLayout58.xml" ContentType="application/vnd.openxmlformats-officedocument.presentationml.slideLayout+xml"/>
  <Override PartName="/ppt/theme/theme35.xml" ContentType="application/vnd.openxmlformats-officedocument.theme+xml"/>
  <Override PartName="/ppt/slideLayouts/slideLayout59.xml" ContentType="application/vnd.openxmlformats-officedocument.presentationml.slideLayout+xml"/>
  <Override PartName="/ppt/theme/theme36.xml" ContentType="application/vnd.openxmlformats-officedocument.theme+xml"/>
  <Override PartName="/ppt/slideLayouts/slideLayout60.xml" ContentType="application/vnd.openxmlformats-officedocument.presentationml.slideLayout+xml"/>
  <Override PartName="/ppt/theme/theme37.xml" ContentType="application/vnd.openxmlformats-officedocument.theme+xml"/>
  <Override PartName="/ppt/slideLayouts/slideLayout61.xml" ContentType="application/vnd.openxmlformats-officedocument.presentationml.slideLayout+xml"/>
  <Override PartName="/ppt/theme/theme38.xml" ContentType="application/vnd.openxmlformats-officedocument.theme+xml"/>
  <Override PartName="/ppt/slideLayouts/slideLayout62.xml" ContentType="application/vnd.openxmlformats-officedocument.presentationml.slideLayout+xml"/>
  <Override PartName="/ppt/theme/theme39.xml" ContentType="application/vnd.openxmlformats-officedocument.theme+xml"/>
  <Override PartName="/ppt/slideLayouts/slideLayout63.xml" ContentType="application/vnd.openxmlformats-officedocument.presentationml.slideLayout+xml"/>
  <Override PartName="/ppt/theme/theme40.xml" ContentType="application/vnd.openxmlformats-officedocument.theme+xml"/>
  <Override PartName="/ppt/slideLayouts/slideLayout64.xml" ContentType="application/vnd.openxmlformats-officedocument.presentationml.slideLayout+xml"/>
  <Override PartName="/ppt/theme/theme41.xml" ContentType="application/vnd.openxmlformats-officedocument.theme+xml"/>
  <Override PartName="/ppt/slideLayouts/slideLayout65.xml" ContentType="application/vnd.openxmlformats-officedocument.presentationml.slideLayout+xml"/>
  <Override PartName="/ppt/theme/theme42.xml" ContentType="application/vnd.openxmlformats-officedocument.theme+xml"/>
  <Override PartName="/ppt/slideLayouts/slideLayout66.xml" ContentType="application/vnd.openxmlformats-officedocument.presentationml.slideLayout+xml"/>
  <Override PartName="/ppt/theme/theme43.xml" ContentType="application/vnd.openxmlformats-officedocument.theme+xml"/>
  <Override PartName="/ppt/slideLayouts/slideLayout67.xml" ContentType="application/vnd.openxmlformats-officedocument.presentationml.slideLayout+xml"/>
  <Override PartName="/ppt/theme/theme44.xml" ContentType="application/vnd.openxmlformats-officedocument.theme+xml"/>
  <Override PartName="/ppt/slideLayouts/slideLayout68.xml" ContentType="application/vnd.openxmlformats-officedocument.presentationml.slideLayout+xml"/>
  <Override PartName="/ppt/theme/theme45.xml" ContentType="application/vnd.openxmlformats-officedocument.theme+xml"/>
  <Override PartName="/ppt/slideLayouts/slideLayout69.xml" ContentType="application/vnd.openxmlformats-officedocument.presentationml.slideLayout+xml"/>
  <Override PartName="/ppt/theme/theme46.xml" ContentType="application/vnd.openxmlformats-officedocument.theme+xml"/>
  <Override PartName="/ppt/slideLayouts/slideLayout70.xml" ContentType="application/vnd.openxmlformats-officedocument.presentationml.slideLayout+xml"/>
  <Override PartName="/ppt/theme/theme47.xml" ContentType="application/vnd.openxmlformats-officedocument.theme+xml"/>
  <Override PartName="/ppt/slideLayouts/slideLayout71.xml" ContentType="application/vnd.openxmlformats-officedocument.presentationml.slideLayout+xml"/>
  <Override PartName="/ppt/theme/theme48.xml" ContentType="application/vnd.openxmlformats-officedocument.theme+xml"/>
  <Override PartName="/ppt/slideLayouts/slideLayout72.xml" ContentType="application/vnd.openxmlformats-officedocument.presentationml.slideLayout+xml"/>
  <Override PartName="/ppt/theme/theme49.xml" ContentType="application/vnd.openxmlformats-officedocument.theme+xml"/>
  <Override PartName="/ppt/slideLayouts/slideLayout73.xml" ContentType="application/vnd.openxmlformats-officedocument.presentationml.slideLayout+xml"/>
  <Override PartName="/ppt/theme/theme50.xml" ContentType="application/vnd.openxmlformats-officedocument.theme+xml"/>
  <Override PartName="/ppt/slideLayouts/slideLayout74.xml" ContentType="application/vnd.openxmlformats-officedocument.presentationml.slideLayout+xml"/>
  <Override PartName="/ppt/theme/theme51.xml" ContentType="application/vnd.openxmlformats-officedocument.theme+xml"/>
  <Override PartName="/ppt/slideLayouts/slideLayout75.xml" ContentType="application/vnd.openxmlformats-officedocument.presentationml.slideLayout+xml"/>
  <Override PartName="/ppt/theme/theme52.xml" ContentType="application/vnd.openxmlformats-officedocument.theme+xml"/>
  <Override PartName="/ppt/theme/theme53.xml" ContentType="application/vnd.openxmlformats-officedocument.theme+xml"/>
  <Override PartName="/ppt/theme/theme5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11">
  <p:sldMasterIdLst>
    <p:sldMasterId id="2147483650" r:id="rId1"/>
    <p:sldMasterId id="2147487730" r:id="rId2"/>
    <p:sldMasterId id="2147487877" r:id="rId3"/>
    <p:sldMasterId id="2147488023" r:id="rId4"/>
    <p:sldMasterId id="2147488283" r:id="rId5"/>
    <p:sldMasterId id="2147489967" r:id="rId6"/>
    <p:sldMasterId id="2147489969" r:id="rId7"/>
    <p:sldMasterId id="2147489971" r:id="rId8"/>
    <p:sldMasterId id="2147489973" r:id="rId9"/>
    <p:sldMasterId id="2147489975" r:id="rId10"/>
    <p:sldMasterId id="2147489977" r:id="rId11"/>
    <p:sldMasterId id="2147489979" r:id="rId12"/>
    <p:sldMasterId id="2147489981" r:id="rId13"/>
    <p:sldMasterId id="2147489983" r:id="rId14"/>
    <p:sldMasterId id="2147489985" r:id="rId15"/>
    <p:sldMasterId id="2147493619" r:id="rId16"/>
    <p:sldMasterId id="2147493621" r:id="rId17"/>
    <p:sldMasterId id="2147493623" r:id="rId18"/>
    <p:sldMasterId id="2147493625" r:id="rId19"/>
    <p:sldMasterId id="2147493627" r:id="rId20"/>
    <p:sldMasterId id="2147493629" r:id="rId21"/>
    <p:sldMasterId id="2147493631" r:id="rId22"/>
    <p:sldMasterId id="2147493669" r:id="rId23"/>
    <p:sldMasterId id="2147493671" r:id="rId24"/>
    <p:sldMasterId id="2147493673" r:id="rId25"/>
    <p:sldMasterId id="2147493675" r:id="rId26"/>
    <p:sldMasterId id="2147493677" r:id="rId27"/>
    <p:sldMasterId id="2147494189" r:id="rId28"/>
    <p:sldMasterId id="2147494812" r:id="rId29"/>
    <p:sldMasterId id="2147494814" r:id="rId30"/>
    <p:sldMasterId id="2147494816" r:id="rId31"/>
    <p:sldMasterId id="2147494818" r:id="rId32"/>
    <p:sldMasterId id="2147494820" r:id="rId33"/>
    <p:sldMasterId id="2147494822" r:id="rId34"/>
    <p:sldMasterId id="2147494824" r:id="rId35"/>
    <p:sldMasterId id="2147494826" r:id="rId36"/>
    <p:sldMasterId id="2147494828" r:id="rId37"/>
    <p:sldMasterId id="2147494830" r:id="rId38"/>
    <p:sldMasterId id="2147494832" r:id="rId39"/>
    <p:sldMasterId id="2147494834" r:id="rId40"/>
    <p:sldMasterId id="2147494836" r:id="rId41"/>
    <p:sldMasterId id="2147494838" r:id="rId42"/>
    <p:sldMasterId id="2147494840" r:id="rId43"/>
    <p:sldMasterId id="2147494842" r:id="rId44"/>
    <p:sldMasterId id="2147494844" r:id="rId45"/>
    <p:sldMasterId id="2147494846" r:id="rId46"/>
    <p:sldMasterId id="2147494848" r:id="rId47"/>
    <p:sldMasterId id="2147494850" r:id="rId48"/>
    <p:sldMasterId id="2147494852" r:id="rId49"/>
    <p:sldMasterId id="2147494854" r:id="rId50"/>
    <p:sldMasterId id="2147494856" r:id="rId51"/>
    <p:sldMasterId id="2147494858" r:id="rId52"/>
  </p:sldMasterIdLst>
  <p:notesMasterIdLst>
    <p:notesMasterId r:id="rId115"/>
  </p:notesMasterIdLst>
  <p:handoutMasterIdLst>
    <p:handoutMasterId r:id="rId116"/>
  </p:handoutMasterIdLst>
  <p:sldIdLst>
    <p:sldId id="4577" r:id="rId53"/>
    <p:sldId id="4578" r:id="rId54"/>
    <p:sldId id="4595" r:id="rId55"/>
    <p:sldId id="8069" r:id="rId56"/>
    <p:sldId id="8070" r:id="rId57"/>
    <p:sldId id="8071" r:id="rId58"/>
    <p:sldId id="8072" r:id="rId59"/>
    <p:sldId id="8073" r:id="rId60"/>
    <p:sldId id="8074" r:id="rId61"/>
    <p:sldId id="8075" r:id="rId62"/>
    <p:sldId id="4624" r:id="rId63"/>
    <p:sldId id="8153" r:id="rId64"/>
    <p:sldId id="8094" r:id="rId65"/>
    <p:sldId id="8095" r:id="rId66"/>
    <p:sldId id="8096" r:id="rId67"/>
    <p:sldId id="8097" r:id="rId68"/>
    <p:sldId id="8098" r:id="rId69"/>
    <p:sldId id="4060" r:id="rId70"/>
    <p:sldId id="4245" r:id="rId71"/>
    <p:sldId id="8686" r:id="rId72"/>
    <p:sldId id="8238" r:id="rId73"/>
    <p:sldId id="7723" r:id="rId74"/>
    <p:sldId id="7724" r:id="rId75"/>
    <p:sldId id="7661" r:id="rId76"/>
    <p:sldId id="8681" r:id="rId77"/>
    <p:sldId id="8740" r:id="rId78"/>
    <p:sldId id="8741" r:id="rId79"/>
    <p:sldId id="8742" r:id="rId80"/>
    <p:sldId id="8744" r:id="rId81"/>
    <p:sldId id="4599" r:id="rId82"/>
    <p:sldId id="8745" r:id="rId83"/>
    <p:sldId id="8746" r:id="rId84"/>
    <p:sldId id="8747" r:id="rId85"/>
    <p:sldId id="8748" r:id="rId86"/>
    <p:sldId id="8749" r:id="rId87"/>
    <p:sldId id="8750" r:id="rId88"/>
    <p:sldId id="8751" r:id="rId89"/>
    <p:sldId id="8752" r:id="rId90"/>
    <p:sldId id="8753" r:id="rId91"/>
    <p:sldId id="8754" r:id="rId92"/>
    <p:sldId id="8755" r:id="rId93"/>
    <p:sldId id="8756" r:id="rId94"/>
    <p:sldId id="4635" r:id="rId95"/>
    <p:sldId id="8757" r:id="rId96"/>
    <p:sldId id="8758" r:id="rId97"/>
    <p:sldId id="8759" r:id="rId98"/>
    <p:sldId id="8760" r:id="rId99"/>
    <p:sldId id="8761" r:id="rId100"/>
    <p:sldId id="8762" r:id="rId101"/>
    <p:sldId id="8763" r:id="rId102"/>
    <p:sldId id="8764" r:id="rId103"/>
    <p:sldId id="8765" r:id="rId104"/>
    <p:sldId id="8766" r:id="rId105"/>
    <p:sldId id="8767" r:id="rId106"/>
    <p:sldId id="8768" r:id="rId107"/>
    <p:sldId id="8411" r:id="rId108"/>
    <p:sldId id="4638" r:id="rId109"/>
    <p:sldId id="4830" r:id="rId110"/>
    <p:sldId id="4602" r:id="rId111"/>
    <p:sldId id="4603" r:id="rId112"/>
    <p:sldId id="4604" r:id="rId113"/>
    <p:sldId id="4827" r:id="rId114"/>
  </p:sldIdLst>
  <p:sldSz cx="9144000" cy="5715000" type="screen16x10"/>
  <p:notesSz cx="6858000" cy="9144000"/>
  <p:photoAlbum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590727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1181452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772181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2362908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953633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3544360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4135085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4725814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800000"/>
    <a:srgbClr val="990033"/>
    <a:srgbClr val="333399"/>
    <a:srgbClr val="0000CC"/>
    <a:srgbClr val="FF0000"/>
    <a:srgbClr val="3333CC"/>
    <a:srgbClr val="9900CC"/>
    <a:srgbClr val="3333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5214" autoAdjust="0"/>
  </p:normalViewPr>
  <p:slideViewPr>
    <p:cSldViewPr>
      <p:cViewPr varScale="1">
        <p:scale>
          <a:sx n="51" d="100"/>
          <a:sy n="51" d="100"/>
        </p:scale>
        <p:origin x="84" y="594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276" y="7857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4" d="100"/>
          <a:sy n="34" d="100"/>
        </p:scale>
        <p:origin x="-1444" y="-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presProps" Target="presProps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" Target="slides/slide11.xml"/><Relationship Id="rId68" Type="http://schemas.openxmlformats.org/officeDocument/2006/relationships/slide" Target="slides/slide16.xml"/><Relationship Id="rId84" Type="http://schemas.openxmlformats.org/officeDocument/2006/relationships/slide" Target="slides/slide32.xml"/><Relationship Id="rId89" Type="http://schemas.openxmlformats.org/officeDocument/2006/relationships/slide" Target="slides/slide37.xml"/><Relationship Id="rId112" Type="http://schemas.openxmlformats.org/officeDocument/2006/relationships/slide" Target="slides/slide60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55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1.xml"/><Relationship Id="rId58" Type="http://schemas.openxmlformats.org/officeDocument/2006/relationships/slide" Target="slides/slide6.xml"/><Relationship Id="rId74" Type="http://schemas.openxmlformats.org/officeDocument/2006/relationships/slide" Target="slides/slide22.xml"/><Relationship Id="rId79" Type="http://schemas.openxmlformats.org/officeDocument/2006/relationships/slide" Target="slides/slide27.xml"/><Relationship Id="rId102" Type="http://schemas.openxmlformats.org/officeDocument/2006/relationships/slide" Target="slides/slide5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38.xml"/><Relationship Id="rId95" Type="http://schemas.openxmlformats.org/officeDocument/2006/relationships/slide" Target="slides/slide43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" Target="slides/slide12.xml"/><Relationship Id="rId69" Type="http://schemas.openxmlformats.org/officeDocument/2006/relationships/slide" Target="slides/slide17.xml"/><Relationship Id="rId113" Type="http://schemas.openxmlformats.org/officeDocument/2006/relationships/slide" Target="slides/slide61.xml"/><Relationship Id="rId118" Type="http://schemas.openxmlformats.org/officeDocument/2006/relationships/viewProps" Target="viewProps.xml"/><Relationship Id="rId80" Type="http://schemas.openxmlformats.org/officeDocument/2006/relationships/slide" Target="slides/slide28.xml"/><Relationship Id="rId85" Type="http://schemas.openxmlformats.org/officeDocument/2006/relationships/slide" Target="slides/slide3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7.xml"/><Relationship Id="rId103" Type="http://schemas.openxmlformats.org/officeDocument/2006/relationships/slide" Target="slides/slide51.xml"/><Relationship Id="rId108" Type="http://schemas.openxmlformats.org/officeDocument/2006/relationships/slide" Target="slides/slide56.xml"/><Relationship Id="rId54" Type="http://schemas.openxmlformats.org/officeDocument/2006/relationships/slide" Target="slides/slide2.xml"/><Relationship Id="rId70" Type="http://schemas.openxmlformats.org/officeDocument/2006/relationships/slide" Target="slides/slide18.xml"/><Relationship Id="rId75" Type="http://schemas.openxmlformats.org/officeDocument/2006/relationships/slide" Target="slides/slide23.xml"/><Relationship Id="rId91" Type="http://schemas.openxmlformats.org/officeDocument/2006/relationships/slide" Target="slides/slide39.xml"/><Relationship Id="rId96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62.xml"/><Relationship Id="rId11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" Target="slides/slide8.xml"/><Relationship Id="rId65" Type="http://schemas.openxmlformats.org/officeDocument/2006/relationships/slide" Target="slides/slide13.xml"/><Relationship Id="rId73" Type="http://schemas.openxmlformats.org/officeDocument/2006/relationships/slide" Target="slides/slide21.xml"/><Relationship Id="rId78" Type="http://schemas.openxmlformats.org/officeDocument/2006/relationships/slide" Target="slides/slide26.xml"/><Relationship Id="rId81" Type="http://schemas.openxmlformats.org/officeDocument/2006/relationships/slide" Target="slides/slide29.xml"/><Relationship Id="rId86" Type="http://schemas.openxmlformats.org/officeDocument/2006/relationships/slide" Target="slides/slide34.xml"/><Relationship Id="rId94" Type="http://schemas.openxmlformats.org/officeDocument/2006/relationships/slide" Target="slides/slide42.xml"/><Relationship Id="rId99" Type="http://schemas.openxmlformats.org/officeDocument/2006/relationships/slide" Target="slides/slide47.xml"/><Relationship Id="rId101" Type="http://schemas.openxmlformats.org/officeDocument/2006/relationships/slide" Target="slides/slide4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57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" Target="slides/slide3.xml"/><Relationship Id="rId76" Type="http://schemas.openxmlformats.org/officeDocument/2006/relationships/slide" Target="slides/slide24.xml"/><Relationship Id="rId97" Type="http://schemas.openxmlformats.org/officeDocument/2006/relationships/slide" Target="slides/slide45.xml"/><Relationship Id="rId104" Type="http://schemas.openxmlformats.org/officeDocument/2006/relationships/slide" Target="slides/slide52.xml"/><Relationship Id="rId12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19.xml"/><Relationship Id="rId92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14.xml"/><Relationship Id="rId87" Type="http://schemas.openxmlformats.org/officeDocument/2006/relationships/slide" Target="slides/slide35.xml"/><Relationship Id="rId110" Type="http://schemas.openxmlformats.org/officeDocument/2006/relationships/slide" Target="slides/slide58.xml"/><Relationship Id="rId115" Type="http://schemas.openxmlformats.org/officeDocument/2006/relationships/notesMaster" Target="notesMasters/notesMaster1.xml"/><Relationship Id="rId61" Type="http://schemas.openxmlformats.org/officeDocument/2006/relationships/slide" Target="slides/slide9.xml"/><Relationship Id="rId82" Type="http://schemas.openxmlformats.org/officeDocument/2006/relationships/slide" Target="slides/slide30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4.xml"/><Relationship Id="rId77" Type="http://schemas.openxmlformats.org/officeDocument/2006/relationships/slide" Target="slides/slide25.xml"/><Relationship Id="rId100" Type="http://schemas.openxmlformats.org/officeDocument/2006/relationships/slide" Target="slides/slide48.xml"/><Relationship Id="rId105" Type="http://schemas.openxmlformats.org/officeDocument/2006/relationships/slide" Target="slides/slide53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20.xml"/><Relationship Id="rId93" Type="http://schemas.openxmlformats.org/officeDocument/2006/relationships/slide" Target="slides/slide41.xml"/><Relationship Id="rId98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15.xml"/><Relationship Id="rId116" Type="http://schemas.openxmlformats.org/officeDocument/2006/relationships/handoutMaster" Target="handoutMasters/handoutMaster1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10.xml"/><Relationship Id="rId83" Type="http://schemas.openxmlformats.org/officeDocument/2006/relationships/slide" Target="slides/slide31.xml"/><Relationship Id="rId88" Type="http://schemas.openxmlformats.org/officeDocument/2006/relationships/slide" Target="slides/slide36.xml"/><Relationship Id="rId111" Type="http://schemas.openxmlformats.org/officeDocument/2006/relationships/slide" Target="slides/slide59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" Target="slides/slide5.xml"/><Relationship Id="rId106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감사하는 교회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주일 예배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2E83A04-67DF-43CE-B28C-F74B783D844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41897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감사하는 교회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주일 예배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389032B-C7E8-4A00-88C8-EEC18C5A1C9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44200330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590727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1181452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772181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2362908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953633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544360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135085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725814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dirty="0" err="1" smtClean="0"/>
              <a:t>감사하는</a:t>
            </a:r>
            <a:r>
              <a:rPr lang="en-US" altLang="ko-KR" smtClean="0"/>
              <a:t>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19674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76661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43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35146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56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92204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62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94220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01060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altLang="ko-KR" smtClean="0">
                <a:latin typeface="굴림" charset="-127"/>
                <a:ea typeface="굴림" charset="-127"/>
              </a:rPr>
              <a:t>감사하는 교회</a:t>
            </a:r>
          </a:p>
        </p:txBody>
      </p:sp>
      <p:sp>
        <p:nvSpPr>
          <p:cNvPr id="4813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altLang="ko-KR" smtClean="0">
                <a:latin typeface="굴림" charset="-127"/>
                <a:ea typeface="굴림" charset="-127"/>
              </a:rPr>
              <a:t>주일 예배</a:t>
            </a:r>
          </a:p>
        </p:txBody>
      </p:sp>
      <p:sp>
        <p:nvSpPr>
          <p:cNvPr id="4813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F76DF5-42F1-4800-9A50-689EFAF20B30}" type="slidenum">
              <a:rPr lang="en-US" altLang="ko-KR" smtClean="0">
                <a:latin typeface="굴림" charset="-127"/>
                <a:ea typeface="굴림" charset="-127"/>
              </a:rPr>
              <a:pPr/>
              <a:t>18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481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481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ko-KR" smtClean="0">
              <a:latin typeface="굴림" charset="-127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6881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800176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81658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50392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78303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97895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16154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4FD00-43C9-4DDC-A431-FF879D2AA8B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15A01-72DD-429B-9B94-64A63BC5128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1" y="262600"/>
            <a:ext cx="2057400" cy="4876269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1" y="262600"/>
            <a:ext cx="6019800" cy="4876269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D57B0-672A-4A89-9DB2-F4A3DEF7C3A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8312E-8445-4B63-AF50-89361957CC2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CCDBD-2A32-4A06-8760-7D5FF058C3D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3672965"/>
            <a:ext cx="7772400" cy="1135063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2422391"/>
            <a:ext cx="7772400" cy="1250157"/>
          </a:xfrm>
        </p:spPr>
        <p:txBody>
          <a:bodyPr anchor="b"/>
          <a:lstStyle>
            <a:lvl1pPr marL="0" indent="0">
              <a:buNone/>
              <a:defRPr sz="2700"/>
            </a:lvl1pPr>
            <a:lvl2pPr marL="590727" indent="0">
              <a:buNone/>
              <a:defRPr sz="2200"/>
            </a:lvl2pPr>
            <a:lvl3pPr marL="1181452" indent="0">
              <a:buNone/>
              <a:defRPr sz="2000"/>
            </a:lvl3pPr>
            <a:lvl4pPr marL="1772181" indent="0">
              <a:buNone/>
              <a:defRPr sz="1800"/>
            </a:lvl4pPr>
            <a:lvl5pPr marL="2362908" indent="0">
              <a:buNone/>
              <a:defRPr sz="1800"/>
            </a:lvl5pPr>
            <a:lvl6pPr marL="2953633" indent="0">
              <a:buNone/>
              <a:defRPr sz="1800"/>
            </a:lvl6pPr>
            <a:lvl7pPr marL="3544360" indent="0">
              <a:buNone/>
              <a:defRPr sz="1800"/>
            </a:lvl7pPr>
            <a:lvl8pPr marL="4135085" indent="0">
              <a:buNone/>
              <a:defRPr sz="1800"/>
            </a:lvl8pPr>
            <a:lvl9pPr marL="4725814" indent="0">
              <a:buNone/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4695C-6261-4BD1-A257-6FB899B6938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2FC78-DC7C-4AB1-A772-BCDEEC9B5AB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26" y="1279390"/>
            <a:ext cx="4040189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26" y="1812470"/>
            <a:ext cx="4040189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4" y="1279390"/>
            <a:ext cx="4041774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4" y="1812470"/>
            <a:ext cx="4041774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59931-C91F-4812-B239-20FD4FF9A4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6292F-F424-42A0-80F4-70E1DFDEC74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9FB01-AAC3-44AB-B3A5-A6311DDEB13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27566"/>
            <a:ext cx="5111750" cy="4877594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196010"/>
            <a:ext cx="3008314" cy="39092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7B812-1949-46C9-AEBA-20F7B2270C1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833E5-7744-4004-8B8D-1271EEA6A84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6" y="4000505"/>
            <a:ext cx="5486400" cy="472282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6" y="510644"/>
            <a:ext cx="5486400" cy="3429000"/>
          </a:xfrm>
        </p:spPr>
        <p:txBody>
          <a:bodyPr/>
          <a:lstStyle>
            <a:lvl1pPr marL="0" indent="0">
              <a:buNone/>
              <a:defRPr sz="4000"/>
            </a:lvl1pPr>
            <a:lvl2pPr marL="590727" indent="0">
              <a:buNone/>
              <a:defRPr sz="3600"/>
            </a:lvl2pPr>
            <a:lvl3pPr marL="1181452" indent="0">
              <a:buNone/>
              <a:defRPr sz="3100"/>
            </a:lvl3pPr>
            <a:lvl4pPr marL="1772181" indent="0">
              <a:buNone/>
              <a:defRPr sz="2700"/>
            </a:lvl4pPr>
            <a:lvl5pPr marL="2362908" indent="0">
              <a:buNone/>
              <a:defRPr sz="2700"/>
            </a:lvl5pPr>
            <a:lvl6pPr marL="2953633" indent="0">
              <a:buNone/>
              <a:defRPr sz="2700"/>
            </a:lvl6pPr>
            <a:lvl7pPr marL="3544360" indent="0">
              <a:buNone/>
              <a:defRPr sz="2700"/>
            </a:lvl7pPr>
            <a:lvl8pPr marL="4135085" indent="0">
              <a:buNone/>
              <a:defRPr sz="2700"/>
            </a:lvl8pPr>
            <a:lvl9pPr marL="4725814" indent="0">
              <a:buNone/>
              <a:defRPr sz="27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6" y="4508307"/>
            <a:ext cx="5486400" cy="6707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AAB72-78CC-453A-8DCA-37D4628CB4A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898A0-6F99-4A40-A88B-C0349A1B3EC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62600"/>
            <a:ext cx="2057400" cy="4876269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62600"/>
            <a:ext cx="6019800" cy="4876269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9512F-2AC8-4A5E-BACF-C5DE3460908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0"/>
            <a:ext cx="7772400" cy="1225021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139" indent="0" algn="ctr">
              <a:buNone/>
              <a:defRPr/>
            </a:lvl2pPr>
            <a:lvl3pPr marL="914277" indent="0" algn="ctr">
              <a:buNone/>
              <a:defRPr/>
            </a:lvl3pPr>
            <a:lvl4pPr marL="1371416" indent="0" algn="ctr">
              <a:buNone/>
              <a:defRPr/>
            </a:lvl4pPr>
            <a:lvl5pPr marL="1828555" indent="0" algn="ctr">
              <a:buNone/>
              <a:defRPr/>
            </a:lvl5pPr>
            <a:lvl6pPr marL="2285693" indent="0" algn="ctr">
              <a:buNone/>
              <a:defRPr/>
            </a:lvl6pPr>
            <a:lvl7pPr marL="2742832" indent="0" algn="ctr">
              <a:buNone/>
              <a:defRPr/>
            </a:lvl7pPr>
            <a:lvl8pPr marL="3199971" indent="0" algn="ctr">
              <a:buNone/>
              <a:defRPr/>
            </a:lvl8pPr>
            <a:lvl9pPr marL="365711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29466-7067-4909-8C8F-2424838B201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DC53C-E548-4AB9-8A0C-1447627DA02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4" y="3672965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4" y="2422261"/>
            <a:ext cx="7772400" cy="125015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9" indent="0">
              <a:buNone/>
              <a:defRPr sz="1800"/>
            </a:lvl2pPr>
            <a:lvl3pPr marL="914277" indent="0">
              <a:buNone/>
              <a:defRPr sz="1600"/>
            </a:lvl3pPr>
            <a:lvl4pPr marL="1371416" indent="0">
              <a:buNone/>
              <a:defRPr sz="1400"/>
            </a:lvl4pPr>
            <a:lvl5pPr marL="1828555" indent="0">
              <a:buNone/>
              <a:defRPr sz="1400"/>
            </a:lvl5pPr>
            <a:lvl6pPr marL="2285693" indent="0">
              <a:buNone/>
              <a:defRPr sz="1400"/>
            </a:lvl6pPr>
            <a:lvl7pPr marL="2742832" indent="0">
              <a:buNone/>
              <a:defRPr sz="1400"/>
            </a:lvl7pPr>
            <a:lvl8pPr marL="3199971" indent="0">
              <a:buNone/>
              <a:defRPr sz="1400"/>
            </a:lvl8pPr>
            <a:lvl9pPr marL="365711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6915F3-B739-4F62-8EB1-D73B7CBB75E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1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1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6F9FE6-EBAE-4E90-9249-E559960D238F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26" y="1279264"/>
            <a:ext cx="4040189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1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26" y="1812396"/>
            <a:ext cx="4040189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68" y="1279264"/>
            <a:ext cx="4041774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1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68" y="1812396"/>
            <a:ext cx="4041774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C47C0F-CDB1-4B9F-973D-CA96F7F9B60A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8F279-8A47-4D10-9B17-547951B573A3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5889C-E519-4D4E-A7FD-D1795476E36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2" y="3672965"/>
            <a:ext cx="7772400" cy="1135063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2" y="2422391"/>
            <a:ext cx="7772400" cy="1250157"/>
          </a:xfrm>
        </p:spPr>
        <p:txBody>
          <a:bodyPr anchor="b"/>
          <a:lstStyle>
            <a:lvl1pPr marL="0" indent="0">
              <a:buNone/>
              <a:defRPr sz="2700"/>
            </a:lvl1pPr>
            <a:lvl2pPr marL="590727" indent="0">
              <a:buNone/>
              <a:defRPr sz="2200"/>
            </a:lvl2pPr>
            <a:lvl3pPr marL="1181452" indent="0">
              <a:buNone/>
              <a:defRPr sz="2000"/>
            </a:lvl3pPr>
            <a:lvl4pPr marL="1772181" indent="0">
              <a:buNone/>
              <a:defRPr sz="1800"/>
            </a:lvl4pPr>
            <a:lvl5pPr marL="2362908" indent="0">
              <a:buNone/>
              <a:defRPr sz="1800"/>
            </a:lvl5pPr>
            <a:lvl6pPr marL="2953633" indent="0">
              <a:buNone/>
              <a:defRPr sz="1800"/>
            </a:lvl6pPr>
            <a:lvl7pPr marL="3544360" indent="0">
              <a:buNone/>
              <a:defRPr sz="1800"/>
            </a:lvl7pPr>
            <a:lvl8pPr marL="4135085" indent="0">
              <a:buNone/>
              <a:defRPr sz="1800"/>
            </a:lvl8pPr>
            <a:lvl9pPr marL="4725814" indent="0">
              <a:buNone/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37C8D-5D9A-4185-8661-EB0C89A57BE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27556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19" y="1195920"/>
            <a:ext cx="3008314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7" indent="0">
              <a:buNone/>
              <a:defRPr sz="1000"/>
            </a:lvl3pPr>
            <a:lvl4pPr marL="1371416" indent="0">
              <a:buNone/>
              <a:defRPr sz="900"/>
            </a:lvl4pPr>
            <a:lvl5pPr marL="1828555" indent="0">
              <a:buNone/>
              <a:defRPr sz="900"/>
            </a:lvl5pPr>
            <a:lvl6pPr marL="2285693" indent="0">
              <a:buNone/>
              <a:defRPr sz="900"/>
            </a:lvl6pPr>
            <a:lvl7pPr marL="2742832" indent="0">
              <a:buNone/>
              <a:defRPr sz="900"/>
            </a:lvl7pPr>
            <a:lvl8pPr marL="3199971" indent="0">
              <a:buNone/>
              <a:defRPr sz="900"/>
            </a:lvl8pPr>
            <a:lvl9pPr marL="365711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4A6A7-C018-4634-B716-00F603B6C67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000502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139" indent="0">
              <a:buNone/>
              <a:defRPr sz="2800"/>
            </a:lvl2pPr>
            <a:lvl3pPr marL="914277" indent="0">
              <a:buNone/>
              <a:defRPr sz="2400"/>
            </a:lvl3pPr>
            <a:lvl4pPr marL="1371416" indent="0">
              <a:buNone/>
              <a:defRPr sz="2000"/>
            </a:lvl4pPr>
            <a:lvl5pPr marL="1828555" indent="0">
              <a:buNone/>
              <a:defRPr sz="2000"/>
            </a:lvl5pPr>
            <a:lvl6pPr marL="2285693" indent="0">
              <a:buNone/>
              <a:defRPr sz="2000"/>
            </a:lvl6pPr>
            <a:lvl7pPr marL="2742832" indent="0">
              <a:buNone/>
              <a:defRPr sz="2000"/>
            </a:lvl7pPr>
            <a:lvl8pPr marL="3199971" indent="0">
              <a:buNone/>
              <a:defRPr sz="2000"/>
            </a:lvl8pPr>
            <a:lvl9pPr marL="365711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508271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7" indent="0">
              <a:buNone/>
              <a:defRPr sz="1000"/>
            </a:lvl3pPr>
            <a:lvl4pPr marL="1371416" indent="0">
              <a:buNone/>
              <a:defRPr sz="900"/>
            </a:lvl4pPr>
            <a:lvl5pPr marL="1828555" indent="0">
              <a:buNone/>
              <a:defRPr sz="900"/>
            </a:lvl5pPr>
            <a:lvl6pPr marL="2285693" indent="0">
              <a:buNone/>
              <a:defRPr sz="900"/>
            </a:lvl6pPr>
            <a:lvl7pPr marL="2742832" indent="0">
              <a:buNone/>
              <a:defRPr sz="900"/>
            </a:lvl7pPr>
            <a:lvl8pPr marL="3199971" indent="0">
              <a:buNone/>
              <a:defRPr sz="900"/>
            </a:lvl8pPr>
            <a:lvl9pPr marL="365711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409758-9D8C-4ADD-B6AD-A1363AA88D1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F6F1F-CEA7-468C-9EEC-065AF7B355D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1" y="262599"/>
            <a:ext cx="2057400" cy="4876271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1" y="262599"/>
            <a:ext cx="6019800" cy="4876271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E43B4-3526-429E-99E4-62A93963A28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1C8B9-599A-4615-9EFF-CD796D71360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ADC8E9-AD50-45AB-BD25-9ECD2D0F6664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99007-997C-4FCF-9E3D-B8421636E6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E71EC-A9BA-4879-AFD8-B2BF09E5423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65A86-411E-4248-AE2A-AA9ABB3DADC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19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DA6BC-3C85-4F0E-A81C-768255B8B8A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7763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535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46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365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6049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9500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080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0846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8810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823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26" y="1279390"/>
            <a:ext cx="4040189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26" y="1812470"/>
            <a:ext cx="4040189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94" y="1279390"/>
            <a:ext cx="4041774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94" y="1812470"/>
            <a:ext cx="4041774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56783-841A-404F-8888-30B70A6B06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9849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99007-997C-4FCF-9E3D-B8421636E6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80768652"/>
      </p:ext>
    </p:extLst>
  </p:cSld>
  <p:clrMapOvr>
    <a:masterClrMapping/>
  </p:clrMapOvr>
  <p:transition spd="med">
    <p:zoom/>
    <p:sndAc>
      <p:endSnd/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2DCD9D7D-526C-46BC-A303-BC925DBF71B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219612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2DCD9D7D-526C-46BC-A303-BC925DBF71B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13037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2DCD9D7D-526C-46BC-A303-BC925DBF71B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242250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2DCD9D7D-526C-46BC-A303-BC925DBF71B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153741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2DCD9D7D-526C-46BC-A303-BC925DBF71B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248833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2DCD9D7D-526C-46BC-A303-BC925DBF71B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993628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2DCD9D7D-526C-46BC-A303-BC925DBF71B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248027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2DCD9D7D-526C-46BC-A303-BC925DBF71B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30050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A46C8-3E30-438D-9501-4999D8AAF3B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2DCD9D7D-526C-46BC-A303-BC925DBF71B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937013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2DCD9D7D-526C-46BC-A303-BC925DBF71B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160895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2DCD9D7D-526C-46BC-A303-BC925DBF71B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40519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2DCD9D7D-526C-46BC-A303-BC925DBF71B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411498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28D78D2D-C0F8-4965-B702-5110B002A9D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602328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28D78D2D-C0F8-4965-B702-5110B002A9D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204494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28D78D2D-C0F8-4965-B702-5110B002A9D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161792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28D78D2D-C0F8-4965-B702-5110B002A9D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210127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28D78D2D-C0F8-4965-B702-5110B002A9D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953318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28D78D2D-C0F8-4965-B702-5110B002A9D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77809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13A63-7C8D-4981-9B4B-C719FB15FBB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28D78D2D-C0F8-4965-B702-5110B002A9D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116443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28D78D2D-C0F8-4965-B702-5110B002A9D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340425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28D78D2D-C0F8-4965-B702-5110B002A9D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256519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28D78D2D-C0F8-4965-B702-5110B002A9D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36294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28D78D2D-C0F8-4965-B702-5110B002A9D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712311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28D78D2D-C0F8-4965-B702-5110B002A9D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02171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27566"/>
            <a:ext cx="5111750" cy="4877594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19" y="1196010"/>
            <a:ext cx="3008314" cy="39092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F3C66-B3F0-49ED-9CB6-A14C58EF736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6" y="4000505"/>
            <a:ext cx="5486400" cy="472282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6" y="510644"/>
            <a:ext cx="5486400" cy="3429000"/>
          </a:xfrm>
        </p:spPr>
        <p:txBody>
          <a:bodyPr/>
          <a:lstStyle>
            <a:lvl1pPr marL="0" indent="0">
              <a:buNone/>
              <a:defRPr sz="4000"/>
            </a:lvl1pPr>
            <a:lvl2pPr marL="590727" indent="0">
              <a:buNone/>
              <a:defRPr sz="3600"/>
            </a:lvl2pPr>
            <a:lvl3pPr marL="1181452" indent="0">
              <a:buNone/>
              <a:defRPr sz="3100"/>
            </a:lvl3pPr>
            <a:lvl4pPr marL="1772181" indent="0">
              <a:buNone/>
              <a:defRPr sz="2700"/>
            </a:lvl4pPr>
            <a:lvl5pPr marL="2362908" indent="0">
              <a:buNone/>
              <a:defRPr sz="2700"/>
            </a:lvl5pPr>
            <a:lvl6pPr marL="2953633" indent="0">
              <a:buNone/>
              <a:defRPr sz="2700"/>
            </a:lvl6pPr>
            <a:lvl7pPr marL="3544360" indent="0">
              <a:buNone/>
              <a:defRPr sz="2700"/>
            </a:lvl7pPr>
            <a:lvl8pPr marL="4135085" indent="0">
              <a:buNone/>
              <a:defRPr sz="2700"/>
            </a:lvl8pPr>
            <a:lvl9pPr marL="4725814" indent="0">
              <a:buNone/>
              <a:defRPr sz="27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6" y="4508307"/>
            <a:ext cx="5486400" cy="6707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9C98-B7A3-428A-96CF-4C738884E20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39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40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41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43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44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45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46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47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48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49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50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51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5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53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54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55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56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57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58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59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60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61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_rels/slideMaster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63.xml"/></Relationships>
</file>

<file path=ppt/slideMasters/_rels/slideMaster41.xml.rels><?xml version="1.0" encoding="UTF-8" standalone="yes"?>
<Relationships xmlns="http://schemas.openxmlformats.org/package/2006/relationships"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64.xml"/></Relationships>
</file>

<file path=ppt/slideMasters/_rels/slideMaster42.xml.rels><?xml version="1.0" encoding="UTF-8" standalone="yes"?>
<Relationships xmlns="http://schemas.openxmlformats.org/package/2006/relationships"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65.xml"/></Relationships>
</file>

<file path=ppt/slideMasters/_rels/slideMaster43.xml.rels><?xml version="1.0" encoding="UTF-8" standalone="yes"?>
<Relationships xmlns="http://schemas.openxmlformats.org/package/2006/relationships"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66.xml"/></Relationships>
</file>

<file path=ppt/slideMasters/_rels/slideMaster4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4.xml"/><Relationship Id="rId1" Type="http://schemas.openxmlformats.org/officeDocument/2006/relationships/slideLayout" Target="../slideLayouts/slideLayout67.xml"/></Relationships>
</file>

<file path=ppt/slideMasters/_rels/slideMaster45.xml.rels><?xml version="1.0" encoding="UTF-8" standalone="yes"?>
<Relationships xmlns="http://schemas.openxmlformats.org/package/2006/relationships"><Relationship Id="rId2" Type="http://schemas.openxmlformats.org/officeDocument/2006/relationships/theme" Target="../theme/theme45.xml"/><Relationship Id="rId1" Type="http://schemas.openxmlformats.org/officeDocument/2006/relationships/slideLayout" Target="../slideLayouts/slideLayout68.xml"/></Relationships>
</file>

<file path=ppt/slideMasters/_rels/slideMaster46.xml.rels><?xml version="1.0" encoding="UTF-8" standalone="yes"?>
<Relationships xmlns="http://schemas.openxmlformats.org/package/2006/relationships"><Relationship Id="rId2" Type="http://schemas.openxmlformats.org/officeDocument/2006/relationships/theme" Target="../theme/theme46.xml"/><Relationship Id="rId1" Type="http://schemas.openxmlformats.org/officeDocument/2006/relationships/slideLayout" Target="../slideLayouts/slideLayout69.xml"/></Relationships>
</file>

<file path=ppt/slideMasters/_rels/slideMaster47.xml.rels><?xml version="1.0" encoding="UTF-8" standalone="yes"?>
<Relationships xmlns="http://schemas.openxmlformats.org/package/2006/relationships"><Relationship Id="rId2" Type="http://schemas.openxmlformats.org/officeDocument/2006/relationships/theme" Target="../theme/theme47.xml"/><Relationship Id="rId1" Type="http://schemas.openxmlformats.org/officeDocument/2006/relationships/slideLayout" Target="../slideLayouts/slideLayout70.xml"/></Relationships>
</file>

<file path=ppt/slideMasters/_rels/slideMaster48.xml.rels><?xml version="1.0" encoding="UTF-8" standalone="yes"?>
<Relationships xmlns="http://schemas.openxmlformats.org/package/2006/relationships"><Relationship Id="rId2" Type="http://schemas.openxmlformats.org/officeDocument/2006/relationships/theme" Target="../theme/theme48.xml"/><Relationship Id="rId1" Type="http://schemas.openxmlformats.org/officeDocument/2006/relationships/slideLayout" Target="../slideLayouts/slideLayout71.xml"/></Relationships>
</file>

<file path=ppt/slideMasters/_rels/slideMaster49.xml.rels><?xml version="1.0" encoding="UTF-8" standalone="yes"?>
<Relationships xmlns="http://schemas.openxmlformats.org/package/2006/relationships"><Relationship Id="rId2" Type="http://schemas.openxmlformats.org/officeDocument/2006/relationships/theme" Target="../theme/theme49.xml"/><Relationship Id="rId1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8.xml"/></Relationships>
</file>

<file path=ppt/slideMasters/_rels/slideMaster50.xml.rels><?xml version="1.0" encoding="UTF-8" standalone="yes"?>
<Relationships xmlns="http://schemas.openxmlformats.org/package/2006/relationships"><Relationship Id="rId2" Type="http://schemas.openxmlformats.org/officeDocument/2006/relationships/theme" Target="../theme/theme50.xml"/><Relationship Id="rId1" Type="http://schemas.openxmlformats.org/officeDocument/2006/relationships/slideLayout" Target="../slideLayouts/slideLayout73.xml"/></Relationships>
</file>

<file path=ppt/slideMasters/_rels/slideMaster51.xml.rels><?xml version="1.0" encoding="UTF-8" standalone="yes"?>
<Relationships xmlns="http://schemas.openxmlformats.org/package/2006/relationships"><Relationship Id="rId2" Type="http://schemas.openxmlformats.org/officeDocument/2006/relationships/theme" Target="../theme/theme51.xml"/><Relationship Id="rId1" Type="http://schemas.openxmlformats.org/officeDocument/2006/relationships/slideLayout" Target="../slideLayouts/slideLayout74.xml"/></Relationships>
</file>

<file path=ppt/slideMasters/_rels/slideMaster52.xml.rels><?xml version="1.0" encoding="UTF-8" standalone="yes"?>
<Relationships xmlns="http://schemas.openxmlformats.org/package/2006/relationships"><Relationship Id="rId2" Type="http://schemas.openxmlformats.org/officeDocument/2006/relationships/theme" Target="../theme/theme52.xml"/><Relationship Id="rId1" Type="http://schemas.openxmlformats.org/officeDocument/2006/relationships/slideLayout" Target="../slideLayouts/slideLayout7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3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20"/>
            <a:ext cx="8229600" cy="377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61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DE8C1720-3655-41DB-8D0D-07885970F28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44" r:id="rId1"/>
    <p:sldLayoutId id="2147487845" r:id="rId2"/>
    <p:sldLayoutId id="2147487846" r:id="rId3"/>
    <p:sldLayoutId id="2147487847" r:id="rId4"/>
    <p:sldLayoutId id="2147487848" r:id="rId5"/>
    <p:sldLayoutId id="2147487849" r:id="rId6"/>
    <p:sldLayoutId id="2147487850" r:id="rId7"/>
    <p:sldLayoutId id="2147487851" r:id="rId8"/>
    <p:sldLayoutId id="2147487852" r:id="rId9"/>
    <p:sldLayoutId id="2147487853" r:id="rId10"/>
    <p:sldLayoutId id="2147487854" r:id="rId11"/>
  </p:sldLayoutIdLst>
  <p:transition>
    <p:blinds dir="vert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590727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1181452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772181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2362908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443043" indent="-44304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  <a:ea typeface="+mn-ea"/>
          <a:cs typeface="+mn-cs"/>
        </a:defRPr>
      </a:lvl1pPr>
      <a:lvl2pPr marL="959931" indent="-36920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600">
          <a:solidFill>
            <a:schemeClr val="tx1"/>
          </a:solidFill>
          <a:latin typeface="+mn-lt"/>
          <a:ea typeface="+mn-ea"/>
        </a:defRPr>
      </a:lvl2pPr>
      <a:lvl3pPr marL="1476817" indent="-29536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100">
          <a:solidFill>
            <a:schemeClr val="tx1"/>
          </a:solidFill>
          <a:latin typeface="+mn-lt"/>
          <a:ea typeface="+mn-ea"/>
        </a:defRPr>
      </a:lvl3pPr>
      <a:lvl4pPr marL="2067543" indent="-29536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700">
          <a:solidFill>
            <a:schemeClr val="tx1"/>
          </a:solidFill>
          <a:latin typeface="+mn-lt"/>
          <a:ea typeface="+mn-ea"/>
        </a:defRPr>
      </a:lvl4pPr>
      <a:lvl5pPr marL="2658270" indent="-295365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5pPr>
      <a:lvl6pPr marL="3248998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6pPr>
      <a:lvl7pPr marL="3839724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7pPr>
      <a:lvl8pPr marL="4430450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8pPr>
      <a:lvl9pPr marL="5021177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0727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1452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72181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62908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953633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4436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35085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725814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8926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819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6543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7015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3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20"/>
            <a:ext cx="8229600" cy="377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61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9C694C52-C6B6-41D9-8241-1AA2E757C10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66" r:id="rId1"/>
    <p:sldLayoutId id="2147487867" r:id="rId2"/>
    <p:sldLayoutId id="2147487868" r:id="rId3"/>
    <p:sldLayoutId id="2147487869" r:id="rId4"/>
    <p:sldLayoutId id="2147487870" r:id="rId5"/>
    <p:sldLayoutId id="2147487871" r:id="rId6"/>
    <p:sldLayoutId id="2147487872" r:id="rId7"/>
    <p:sldLayoutId id="2147487873" r:id="rId8"/>
    <p:sldLayoutId id="2147487874" r:id="rId9"/>
    <p:sldLayoutId id="2147487875" r:id="rId10"/>
    <p:sldLayoutId id="2147487876" r:id="rId11"/>
  </p:sldLayoutIdLst>
  <p:transition spd="med">
    <p:wheel spokes="3"/>
  </p:transition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5pPr>
      <a:lvl6pPr marL="590727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6pPr>
      <a:lvl7pPr marL="1181452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7pPr>
      <a:lvl8pPr marL="1772181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8pPr>
      <a:lvl9pPr marL="2362908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43043" indent="-44304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  <a:ea typeface="+mn-ea"/>
          <a:cs typeface="+mn-cs"/>
        </a:defRPr>
      </a:lvl1pPr>
      <a:lvl2pPr marL="959931" indent="-36920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600">
          <a:solidFill>
            <a:schemeClr val="tx1"/>
          </a:solidFill>
          <a:latin typeface="+mn-lt"/>
          <a:ea typeface="+mn-ea"/>
        </a:defRPr>
      </a:lvl2pPr>
      <a:lvl3pPr marL="1476817" indent="-29536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100">
          <a:solidFill>
            <a:schemeClr val="tx1"/>
          </a:solidFill>
          <a:latin typeface="+mn-lt"/>
          <a:ea typeface="+mn-ea"/>
        </a:defRPr>
      </a:lvl3pPr>
      <a:lvl4pPr marL="2067543" indent="-29536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700">
          <a:solidFill>
            <a:schemeClr val="tx1"/>
          </a:solidFill>
          <a:latin typeface="+mn-lt"/>
          <a:ea typeface="+mn-ea"/>
        </a:defRPr>
      </a:lvl4pPr>
      <a:lvl5pPr marL="2658270" indent="-295365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5pPr>
      <a:lvl6pPr marL="3248998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6pPr>
      <a:lvl7pPr marL="3839724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7pPr>
      <a:lvl8pPr marL="4430450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8pPr>
      <a:lvl9pPr marL="5021177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0727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1452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72181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62908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953633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4436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35085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725814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786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11964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3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6410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3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8416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739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5201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928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995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94018BF0-6C63-4E2E-A93C-44647844ED6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1512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9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3FC22F52-E416-427E-910D-BE376234DD5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8095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1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6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01"/>
            <a:ext cx="8229600" cy="37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56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56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56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AE4947C-4E00-41EA-952A-DCBF80A6302E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78" r:id="rId1"/>
    <p:sldLayoutId id="2147487879" r:id="rId2"/>
    <p:sldLayoutId id="2147487880" r:id="rId3"/>
    <p:sldLayoutId id="2147487881" r:id="rId4"/>
    <p:sldLayoutId id="2147487882" r:id="rId5"/>
    <p:sldLayoutId id="2147487883" r:id="rId6"/>
    <p:sldLayoutId id="2147487884" r:id="rId7"/>
    <p:sldLayoutId id="2147487885" r:id="rId8"/>
    <p:sldLayoutId id="2147487886" r:id="rId9"/>
    <p:sldLayoutId id="2147487887" r:id="rId10"/>
    <p:sldLayoutId id="2147487888" r:id="rId11"/>
  </p:sldLayoutIdLst>
  <p:transition spd="med">
    <p:randomBar dir="vert"/>
  </p:transition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139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277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416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555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854" indent="-342854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851" indent="-285711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2847" indent="-228569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9986" indent="-228569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124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263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402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540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5679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7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6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5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3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32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71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10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3FC22F52-E416-427E-910D-BE376234DD5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28361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1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3FC22F52-E416-427E-910D-BE376234DD5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55608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1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3FC22F52-E416-427E-910D-BE376234DD5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57883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1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3FC22F52-E416-427E-910D-BE376234DD5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0800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2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3FC22F52-E416-427E-910D-BE376234DD5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21697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2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3FC22F52-E416-427E-910D-BE376234DD5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17942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2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3FC22F52-E416-427E-910D-BE376234DD5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58613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2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3FC22F52-E416-427E-910D-BE376234DD5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17910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2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3FC22F52-E416-427E-910D-BE376234DD5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6707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3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3FC22F52-E416-427E-910D-BE376234DD5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076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3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87F8CC4-6841-4379-9D8F-F3ECEA02F09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2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3FC22F52-E416-427E-910D-BE376234DD5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8098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3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F769F59-EAA4-417F-B639-C6B859DEFFA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00964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3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F769F59-EAA4-417F-B639-C6B859DEFFA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73322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3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F769F59-EAA4-417F-B639-C6B859DEFFA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25824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4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F769F59-EAA4-417F-B639-C6B859DEFFA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53898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4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F769F59-EAA4-417F-B639-C6B859DEFFA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12769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4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F769F59-EAA4-417F-B639-C6B859DEFFA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64031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4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F769F59-EAA4-417F-B639-C6B859DEFFA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07057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4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F769F59-EAA4-417F-B639-C6B859DEFFA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6899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5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F769F59-EAA4-417F-B639-C6B859DEFFA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68804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5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9C25CC6-BAA2-4FE0-A0EA-5B07F94E85C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84" r:id="rId1"/>
    <p:sldLayoutId id="2147488324" r:id="rId2"/>
    <p:sldLayoutId id="2147488325" r:id="rId3"/>
    <p:sldLayoutId id="2147488326" r:id="rId4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F769F59-EAA4-417F-B639-C6B859DEFFA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35784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5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F769F59-EAA4-417F-B639-C6B859DEFFA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62122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5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F769F59-EAA4-417F-B639-C6B859DEFFA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39548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5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3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1476" name="Picture 4" descr="http://www.ironenews.com/wp-content/uploads/2013/05/rainbow-blue-s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821"/>
            <a:ext cx="9144000" cy="5714999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85721" y="1071550"/>
            <a:ext cx="8243918" cy="1786008"/>
          </a:xfrm>
        </p:spPr>
        <p:txBody>
          <a:bodyPr/>
          <a:lstStyle/>
          <a:p>
            <a:r>
              <a:rPr lang="ko-KR" alt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reflection blurRad="12700" stA="28000" endPos="45000" dist="1000" dir="5400000" sy="-100000" algn="bl" rotWithShape="0"/>
                </a:effectLst>
                <a:latin typeface="HYGothic-Extra"/>
                <a:cs typeface="Shonar Bangla" pitchFamily="34" charset="0"/>
              </a:rPr>
              <a:t>하나님이 꿈꾸는 교회</a:t>
            </a:r>
            <a:endParaRPr lang="en-U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99"/>
              </a:solidFill>
              <a:effectLst>
                <a:reflection blurRad="12700" stA="28000" endPos="45000" dist="1000" dir="5400000" sy="-100000" algn="bl" rotWithShape="0"/>
              </a:effectLst>
              <a:latin typeface="HYGothic-Extra"/>
              <a:cs typeface="Shonar Bangla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01730" y="2786066"/>
            <a:ext cx="8429685" cy="928694"/>
          </a:xfrm>
        </p:spPr>
        <p:txBody>
          <a:bodyPr/>
          <a:lstStyle/>
          <a:p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Shonar Bangla" pitchFamily="34" charset="0"/>
                <a:cs typeface="Shonar Bangla" pitchFamily="34" charset="0"/>
              </a:rPr>
              <a:t>Church of God’s Dreams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Shonar Bangla" pitchFamily="34" charset="0"/>
              <a:cs typeface="Shonar Bangla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  <p:sndAc>
      <p:endSnd/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450" name="Picture 2" descr="http://cfile204.uf.daum.net/image/1769100B4A2B26727C7ADD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9" y="265215"/>
            <a:ext cx="6215106" cy="528639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86062"/>
            <a:ext cx="3786182" cy="2071702"/>
          </a:xfrm>
        </p:spPr>
        <p:txBody>
          <a:bodyPr/>
          <a:lstStyle/>
          <a:p>
            <a: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Offertory </a:t>
            </a:r>
            <a:b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prayer</a:t>
            </a:r>
            <a:endParaRPr lang="en-US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1934" y="4071947"/>
            <a:ext cx="6400800" cy="1357322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김순배 강도사</a:t>
            </a:r>
            <a:endParaRPr lang="en-US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66997"/>
      </p:ext>
    </p:extLst>
  </p:cSld>
  <p:clrMapOvr>
    <a:masterClrMapping/>
  </p:clrMapOvr>
  <p:transition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기도_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" y="11"/>
            <a:ext cx="9852680" cy="595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969649" y="1218205"/>
            <a:ext cx="8570914" cy="323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8145" tIns="59073" rIns="118145" bIns="59073">
            <a:spAutoFit/>
          </a:bodyPr>
          <a:lstStyle/>
          <a:p>
            <a:pPr>
              <a:spcBef>
                <a:spcPct val="30000"/>
              </a:spcBef>
            </a:pPr>
            <a:r>
              <a:rPr lang="en-US" altLang="ko-KR" sz="9200" dirty="0">
                <a:solidFill>
                  <a:srgbClr val="CC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9200" dirty="0"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>
              <a:spcBef>
                <a:spcPct val="30000"/>
              </a:spcBef>
            </a:pPr>
            <a:r>
              <a:rPr lang="en-US" altLang="ko-KR" sz="8500" dirty="0">
                <a:latin typeface="HY견고딕" pitchFamily="18" charset="-127"/>
                <a:ea typeface="HY견고딕" pitchFamily="18" charset="-127"/>
              </a:rPr>
              <a:t>         </a:t>
            </a:r>
            <a:r>
              <a:rPr lang="en-US" altLang="ko-KR" sz="85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6000" b="1" dirty="0" smtClean="0">
                <a:latin typeface="HY견고딕" pitchFamily="18" charset="-127"/>
                <a:ea typeface="HY견고딕" pitchFamily="18" charset="-127"/>
              </a:rPr>
              <a:t>다같이</a:t>
            </a:r>
            <a:endParaRPr lang="ko-KR" altLang="en-US" sz="6000" b="1" dirty="0">
              <a:solidFill>
                <a:srgbClr val="000066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1142976" y="714895"/>
            <a:ext cx="5500726" cy="1285883"/>
          </a:xfrm>
          <a:prstGeom prst="rect">
            <a:avLst/>
          </a:prstGeom>
        </p:spPr>
        <p:txBody>
          <a:bodyPr wrap="none" lIns="118145" tIns="59073" rIns="118145" bIns="59073" fromWordArt="1">
            <a:prstTxWarp prst="textCascadeUp">
              <a:avLst>
                <a:gd name="adj" fmla="val 92725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altLang="ko-KR" sz="5200" kern="10" dirty="0" smtClean="0">
                <a:ln w="9525">
                  <a:round/>
                  <a:headEnd/>
                  <a:tailEnd/>
                </a:ln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Prayer</a:t>
            </a:r>
            <a:endParaRPr lang="ko-KR" altLang="en-US" sz="5200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0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20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9220" grpId="0"/>
      <p:bldP spid="9220" grpId="1"/>
      <p:bldP spid="9220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부활 주님_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2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792168" y="1489859"/>
            <a:ext cx="7524248" cy="455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8145" tIns="59073" rIns="118145" bIns="59073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ko-KR" altLang="en-US" sz="8000" b="1" dirty="0" smtClean="0">
                <a:latin typeface="+mn-ea"/>
                <a:ea typeface="+mn-ea"/>
              </a:rPr>
              <a:t>로마서 </a:t>
            </a:r>
            <a:endParaRPr lang="en-US" altLang="ko-KR" sz="8000" b="1" dirty="0" smtClean="0">
              <a:latin typeface="+mn-ea"/>
              <a:ea typeface="+mn-ea"/>
            </a:endParaRPr>
          </a:p>
          <a:p>
            <a:pPr algn="ctr">
              <a:spcBef>
                <a:spcPct val="30000"/>
              </a:spcBef>
            </a:pPr>
            <a:r>
              <a:rPr lang="en-US" altLang="ko-KR" sz="8000" b="1" dirty="0" smtClean="0">
                <a:latin typeface="+mn-ea"/>
                <a:ea typeface="+mn-ea"/>
              </a:rPr>
              <a:t>4:1-8, 17-25</a:t>
            </a:r>
            <a:endParaRPr lang="en-US" altLang="ko-KR" sz="8000" b="1" dirty="0" smtClean="0">
              <a:latin typeface="+mn-ea"/>
              <a:ea typeface="+mn-ea"/>
            </a:endParaRPr>
          </a:p>
          <a:p>
            <a:pPr algn="ctr">
              <a:spcBef>
                <a:spcPct val="30000"/>
              </a:spcBef>
            </a:pPr>
            <a:r>
              <a:rPr lang="en-US" altLang="ko-KR" sz="8000" b="1" dirty="0" smtClean="0">
                <a:latin typeface="+mn-ea"/>
                <a:ea typeface="+mn-ea"/>
              </a:rPr>
              <a:t> </a:t>
            </a:r>
          </a:p>
        </p:txBody>
      </p:sp>
    </p:spTree>
  </p:cSld>
  <p:clrMapOvr>
    <a:masterClrMapping/>
  </p:clrMapOvr>
  <p:transition spd="med" advClick="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2978" name="Picture 2" descr="http://wallpaper4god.com/en/wp-content/uploads/2011/10/cross3.jpg"/>
          <p:cNvPicPr>
            <a:picLocks noChangeAspect="1" noChangeArrowheads="1"/>
          </p:cNvPicPr>
          <p:nvPr/>
        </p:nvPicPr>
        <p:blipFill>
          <a:blip r:embed="rId2" cstate="print"/>
          <a:srcRect b="16665"/>
          <a:stretch>
            <a:fillRect/>
          </a:stretch>
        </p:blipFill>
        <p:spPr bwMode="auto">
          <a:xfrm>
            <a:off x="0" y="19"/>
            <a:ext cx="9144000" cy="5715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13" y="428608"/>
            <a:ext cx="5329245" cy="2143140"/>
          </a:xfrm>
        </p:spPr>
        <p:txBody>
          <a:bodyPr/>
          <a:lstStyle/>
          <a:p>
            <a:r>
              <a:rPr lang="en-US" sz="11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Worship</a:t>
            </a:r>
            <a:endParaRPr lang="en-US" sz="11000" b="1" dirty="0">
              <a:solidFill>
                <a:srgbClr val="990000"/>
              </a:solidFill>
              <a:latin typeface="Shonar Bangla" pitchFamily="34" charset="0"/>
              <a:cs typeface="Shonar Bangl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19" y="2571748"/>
            <a:ext cx="4400550" cy="2857520"/>
          </a:xfrm>
        </p:spPr>
        <p:txBody>
          <a:bodyPr/>
          <a:lstStyle/>
          <a:p>
            <a:pPr algn="r">
              <a:buNone/>
            </a:pPr>
            <a:r>
              <a:rPr lang="en-US" sz="6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In Spirit</a:t>
            </a:r>
          </a:p>
          <a:p>
            <a:pPr algn="r">
              <a:buNone/>
            </a:pPr>
            <a:r>
              <a:rPr lang="en-US" sz="6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and Truth</a:t>
            </a:r>
            <a:endParaRPr lang="en-US" sz="6000" b="1" dirty="0">
              <a:solidFill>
                <a:srgbClr val="990000"/>
              </a:solidFill>
              <a:latin typeface="Shonar Bangla" pitchFamily="34" charset="0"/>
              <a:cs typeface="Shonar Bangla" pitchFamily="34" charset="0"/>
            </a:endParaRPr>
          </a:p>
        </p:txBody>
      </p:sp>
    </p:spTree>
  </p:cSld>
  <p:clrMapOvr>
    <a:masterClrMapping/>
  </p:clrMapOvr>
  <p:transition spd="med">
    <p:split orient="vert"/>
    <p:sndAc>
      <p:endSnd/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5133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4:1)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그런즉 </a:t>
            </a:r>
            <a:r>
              <a:rPr lang="ko-KR" altLang="en-US" sz="3200" b="1" dirty="0"/>
              <a:t>육신으로 우리 조상인 아브라함이 무엇을 얻었다 하리요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4:2)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만일 </a:t>
            </a:r>
            <a:r>
              <a:rPr lang="ko-KR" altLang="en-US" sz="3200" b="1" dirty="0"/>
              <a:t>아브라함이 행위로써 의롭다 하심을 받았으면 자랑할 것이 있으려니와 하나님 앞에서는 </a:t>
            </a:r>
            <a:r>
              <a:rPr lang="ko-KR" altLang="en-US" sz="3200" b="1" dirty="0" smtClean="0"/>
              <a:t>없느니라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4:3)	</a:t>
            </a:r>
            <a:r>
              <a:rPr lang="ko-KR" altLang="en-US" sz="3200" b="1" dirty="0"/>
              <a:t>성경이 무엇을 말하느냐 아브라함이 하나님을 믿으매 그것이 그에게 의로 여겨진 바 </a:t>
            </a:r>
            <a:r>
              <a:rPr lang="ko-KR" altLang="en-US" sz="3200" b="1" dirty="0" smtClean="0"/>
              <a:t>되었느니라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ko-KR" altLang="en-US" sz="3200" b="1" dirty="0"/>
              <a:t/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4545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2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5" name="Picture 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2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22" name="Picture 1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6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474713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4:4)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일하는 </a:t>
            </a:r>
            <a:r>
              <a:rPr lang="ko-KR" altLang="en-US" sz="3200" b="1" dirty="0"/>
              <a:t>자에게는 그 삯이 은혜로 여겨지지 아니하고 보수로 여겨지거니와   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4:5)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일을 </a:t>
            </a:r>
            <a:r>
              <a:rPr lang="ko-KR" altLang="en-US" sz="3200" b="1" dirty="0"/>
              <a:t>아니할지라도 경건하지 아니한 자를 의롭다 하시는 이를 믿는 자에게는 그의 믿음을 의로 여기시나니 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4:6)	</a:t>
            </a:r>
            <a:r>
              <a:rPr lang="ko-KR" altLang="en-US" sz="3200" b="1" dirty="0"/>
              <a:t>일한 것이 없이 하나님께 의로 여기심을 받는 사람의 복에 대하여 다윗이 말한 </a:t>
            </a:r>
            <a:r>
              <a:rPr lang="ko-KR" altLang="en-US" sz="3200" b="1" dirty="0" smtClean="0"/>
              <a:t>바</a:t>
            </a: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1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8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476137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5133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4:7)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불법이 </a:t>
            </a:r>
            <a:r>
              <a:rPr lang="ko-KR" altLang="en-US" sz="3200" b="1" dirty="0"/>
              <a:t>사함을 받고 죄가 가리어짐을 받는 사람들은 복이 있고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4:8)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주께서 </a:t>
            </a:r>
            <a:r>
              <a:rPr lang="ko-KR" altLang="en-US" sz="3200" b="1" dirty="0"/>
              <a:t>그 죄를 인정하지 아니하실 사람은 복이 있도다 함과 </a:t>
            </a:r>
            <a:r>
              <a:rPr lang="ko-KR" altLang="en-US" sz="3200" b="1" dirty="0" smtClean="0"/>
              <a:t>같으니라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/>
              <a:t> 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4:17)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기록된 </a:t>
            </a:r>
            <a:r>
              <a:rPr lang="ko-KR" altLang="en-US" sz="3200" b="1" dirty="0"/>
              <a:t>바 내가 너를 많은 민족의 조상으로 세웠다 하심과 같으니 그가 믿은 바 하나님은 죽은 자를 살리시며 없는 것을 있는 것으로 부르시는 </a:t>
            </a:r>
            <a:r>
              <a:rPr lang="ko-KR" altLang="en-US" sz="3200" b="1" dirty="0" smtClean="0"/>
              <a:t>이시니라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endParaRPr lang="en-US" sz="3200" b="1" dirty="0"/>
          </a:p>
        </p:txBody>
      </p:sp>
      <p:pic>
        <p:nvPicPr>
          <p:cNvPr id="1004545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2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5" name="Picture 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2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22" name="Picture 1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6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652127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4:18)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아브라함이 </a:t>
            </a:r>
            <a:r>
              <a:rPr lang="ko-KR" altLang="en-US" sz="3200" b="1" dirty="0"/>
              <a:t>바랄 수 없는 중에 바라고 믿었으니 이는 </a:t>
            </a:r>
            <a:r>
              <a:rPr lang="ko-KR" altLang="en-US" sz="3200" b="1" dirty="0" smtClean="0"/>
              <a:t>네 후손이 </a:t>
            </a:r>
            <a:r>
              <a:rPr lang="ko-KR" altLang="en-US" sz="3200" b="1" dirty="0"/>
              <a:t>이같으리라 하신 말씀대로 많은 민족의 조상이 되게 하려 하심이라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4:19)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그가 </a:t>
            </a:r>
            <a:r>
              <a:rPr lang="ko-KR" altLang="en-US" sz="3200" b="1" dirty="0"/>
              <a:t>백 세나 되어 자기 몸이 죽은 것 같고 사라의 태가 죽은 것 같음을 알고도 믿음이 약하여지지 아니하고 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4:20)	</a:t>
            </a:r>
            <a:r>
              <a:rPr lang="ko-KR" altLang="en-US" sz="3200" b="1" dirty="0"/>
              <a:t>믿음이 없어 하나님의 약속을 의심하지 않고 믿음으로 견고하여져서 하나님께 영광을 </a:t>
            </a:r>
            <a:r>
              <a:rPr lang="ko-KR" altLang="en-US" sz="3200" b="1" dirty="0" smtClean="0"/>
              <a:t>돌리며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69" name="Picture 10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798955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344" y="66898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5217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4:21)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약속하신 </a:t>
            </a:r>
            <a:r>
              <a:rPr lang="ko-KR" altLang="en-US" sz="3200" b="1" dirty="0"/>
              <a:t>그것을 또한 능히 이루실 줄을 확신하였으니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4:22)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그러므로 </a:t>
            </a:r>
            <a:r>
              <a:rPr lang="ko-KR" altLang="en-US" sz="3200" b="1" dirty="0"/>
              <a:t>그것이 그에게 의로 여겨졌느니라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4:23)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그에게 </a:t>
            </a:r>
            <a:r>
              <a:rPr lang="ko-KR" altLang="en-US" sz="3200" b="1" dirty="0"/>
              <a:t>의로 여겨졌다 기록된 것은 아브라함만 위한 것이 </a:t>
            </a:r>
            <a:r>
              <a:rPr lang="ko-KR" altLang="en-US" sz="3200" b="1" dirty="0" smtClean="0"/>
              <a:t>아니요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endParaRPr lang="en-US" sz="3200" b="1" dirty="0"/>
          </a:p>
        </p:txBody>
      </p:sp>
      <p:pic>
        <p:nvPicPr>
          <p:cNvPr id="1009670" name="Picture 8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1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72" name="Picture 21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10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364641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4:24)	</a:t>
            </a:r>
            <a:br>
              <a:rPr lang="en-US" altLang="ko-KR" sz="3200" b="1" dirty="0"/>
            </a:br>
            <a:r>
              <a:rPr lang="ko-KR" altLang="en-US" sz="3200" b="1" dirty="0"/>
              <a:t>의로 여기심을 받을 우리도 위함이니 곧 예수 우리 주를 죽은 자 가운데서 살리신 이를 믿는 자니라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4:25)	</a:t>
            </a:r>
            <a:br>
              <a:rPr lang="en-US" altLang="ko-KR" sz="3200" b="1" dirty="0"/>
            </a:br>
            <a:r>
              <a:rPr lang="ko-KR" altLang="en-US" sz="3200" b="1" dirty="0"/>
              <a:t>예수는 우리가 범죄한 것 때문에 내줌이 되고 또한 우리를 의롭다 하시기 위하여 살아나셨느니라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69" name="Picture 10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738500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344" y="66898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5217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창 </a:t>
            </a:r>
            <a:r>
              <a:rPr lang="en-US" altLang="ko-KR" sz="3200" b="1" dirty="0"/>
              <a:t>15:1)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이 </a:t>
            </a:r>
            <a:r>
              <a:rPr lang="ko-KR" altLang="en-US" sz="3200" b="1" dirty="0"/>
              <a:t>후에 여호와의 말씀이 환상 중에 아브람에게 임하여 이르시되 아브람아 두려워하지 말라 나는 네 방패요 너의 지극히 큰 상급이니라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창 </a:t>
            </a:r>
            <a:r>
              <a:rPr lang="en-US" altLang="ko-KR" sz="3200" b="1" dirty="0"/>
              <a:t>15:2)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아브람이 </a:t>
            </a:r>
            <a:r>
              <a:rPr lang="ko-KR" altLang="en-US" sz="3200" b="1" dirty="0"/>
              <a:t>이르되 주 여호와여 무엇을 내게 주시려 하나이까 나는 자식이 없사오니 나의 상속자는 이 다메섹 사람 엘리에셀이니이다</a:t>
            </a:r>
            <a:br>
              <a:rPr lang="ko-KR" altLang="en-US" sz="3200" b="1" dirty="0"/>
            </a:br>
            <a:r>
              <a:rPr lang="ko-KR" altLang="en-US" sz="3200" b="1" dirty="0"/>
              <a:t/>
            </a:r>
            <a:br>
              <a:rPr lang="ko-KR" altLang="en-US" sz="3200" b="1" dirty="0"/>
            </a:br>
            <a:r>
              <a:rPr lang="ko-KR" altLang="en-US" sz="3200" b="1" dirty="0"/>
              <a:t/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9670" name="Picture 8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1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72" name="Picture 21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10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083172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창 </a:t>
            </a:r>
            <a:r>
              <a:rPr lang="en-US" altLang="ko-KR" sz="3200" b="1" dirty="0"/>
              <a:t>15:3)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아브람이 </a:t>
            </a:r>
            <a:r>
              <a:rPr lang="ko-KR" altLang="en-US" sz="3200" b="1" dirty="0"/>
              <a:t>또 이르되 주께서 내게 씨를 주지 아니하셨으니 내 집에서 길린 자가 내 상속자가 될 것이니이다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창 </a:t>
            </a:r>
            <a:r>
              <a:rPr lang="en-US" altLang="ko-KR" sz="3200" b="1" dirty="0"/>
              <a:t>15:4)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여호와의 </a:t>
            </a:r>
            <a:r>
              <a:rPr lang="ko-KR" altLang="en-US" sz="3200" b="1" dirty="0"/>
              <a:t>말씀이 그에게 임하여 이르시되 그 사람이 네 상속자가 아니라 네 몸에서 날 자가 네 상속자가 되리라 하시고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69" name="Picture 10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501620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344" y="66898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5217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창 </a:t>
            </a:r>
            <a:r>
              <a:rPr lang="en-US" altLang="ko-KR" sz="3200" b="1" dirty="0"/>
              <a:t>15:5)	</a:t>
            </a:r>
            <a:br>
              <a:rPr lang="en-US" altLang="ko-KR" sz="3200" b="1" dirty="0"/>
            </a:br>
            <a:r>
              <a:rPr lang="ko-KR" altLang="en-US" sz="3200" b="1" dirty="0"/>
              <a:t>그를 이끌고 밖으로 나가 이르시되 하늘을 우러러 뭇별을 셀 수 있나 보라 또 그에게 이르시되 네 자손이 이와 같으리라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창 </a:t>
            </a:r>
            <a:r>
              <a:rPr lang="en-US" altLang="ko-KR" sz="3200" b="1" dirty="0"/>
              <a:t>15:6)	</a:t>
            </a:r>
            <a:br>
              <a:rPr lang="en-US" altLang="ko-KR" sz="3200" b="1" dirty="0"/>
            </a:br>
            <a:r>
              <a:rPr lang="ko-KR" altLang="en-US" sz="3200" b="1" dirty="0"/>
              <a:t>아브람이 여호와를 믿으니 여호와께서 이를 그의 의로 여기시고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9670" name="Picture 8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1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72" name="Picture 21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10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902807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시 </a:t>
            </a:r>
            <a:r>
              <a:rPr lang="en-US" altLang="ko-KR" sz="3200" b="1" dirty="0"/>
              <a:t>32:1)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허물의 </a:t>
            </a:r>
            <a:r>
              <a:rPr lang="ko-KR" altLang="en-US" sz="3200" b="1" dirty="0"/>
              <a:t>사함을 받고 자신의 죄가 가려진 자는 복이 있도다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시 </a:t>
            </a:r>
            <a:r>
              <a:rPr lang="en-US" altLang="ko-KR" sz="3200" b="1" dirty="0"/>
              <a:t>32:2)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마음에 </a:t>
            </a:r>
            <a:r>
              <a:rPr lang="ko-KR" altLang="en-US" sz="3200" b="1" dirty="0"/>
              <a:t>간사함이 없고 여호와께 정죄를 당하지 아니하는 자는 복이 있도다</a:t>
            </a:r>
            <a:br>
              <a:rPr lang="ko-KR" altLang="en-US" sz="3200" b="1" dirty="0"/>
            </a:br>
            <a:r>
              <a:rPr lang="ko-KR" altLang="en-US" sz="3200" b="1" dirty="0"/>
              <a:t/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69" name="Picture 10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6359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02" name="Picture 2" descr="http://contentmanager.faithnetwork.com/FAITHNETWORK_UserFileStore/imagelibraries/ministries/87f160bd-a399-4066-9fbb-971311c71652/offer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59200"/>
            <a:ext cx="9358346" cy="61106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602" name="Picture 2" descr="http://news.yonsei.or.kr/data/webzine/259-8-talent-5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5252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62569"/>
            <a:ext cx="8229600" cy="1414191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o-KR" altLang="en-US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HYGothic-Extra"/>
              </a:rPr>
              <a:t>찬양대</a:t>
            </a:r>
            <a:r>
              <a:rPr lang="ko-KR" altLang="en-US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en-US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4495271" y="2540000"/>
            <a:ext cx="184731" cy="656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761970"/>
            <a:endParaRPr lang="en-US" altLang="en-US" sz="3667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2591594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2532063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8" name="WordArt 6"/>
          <p:cNvSpPr>
            <a:spLocks noChangeArrowheads="1" noChangeShapeType="1" noTextEdit="1"/>
          </p:cNvSpPr>
          <p:nvPr/>
        </p:nvSpPr>
        <p:spPr bwMode="auto">
          <a:xfrm>
            <a:off x="1692011" y="3517636"/>
            <a:ext cx="5746750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 Son of God goes forth to war,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 kingly crown to gain;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His bloodred banner streams afar: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Who follows in His train?</a:t>
            </a:r>
          </a:p>
        </p:txBody>
      </p:sp>
    </p:spTree>
    <p:extLst>
      <p:ext uri="{BB962C8B-B14F-4D97-AF65-F5344CB8AC3E}">
        <p14:creationId xmlns:p14="http://schemas.microsoft.com/office/powerpoint/2010/main" val="617556807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9" name="Rectangle 3"/>
          <p:cNvSpPr>
            <a:spLocks noChangeArrowheads="1"/>
          </p:cNvSpPr>
          <p:nvPr/>
        </p:nvSpPr>
        <p:spPr bwMode="auto">
          <a:xfrm>
            <a:off x="2530740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8900" name="Rectangle 4"/>
          <p:cNvSpPr>
            <a:spLocks noChangeArrowheads="1"/>
          </p:cNvSpPr>
          <p:nvPr/>
        </p:nvSpPr>
        <p:spPr bwMode="auto">
          <a:xfrm>
            <a:off x="3671094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F7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8901" name="WordArt 5"/>
          <p:cNvSpPr>
            <a:spLocks noChangeArrowheads="1" noChangeShapeType="1" noTextEdit="1"/>
          </p:cNvSpPr>
          <p:nvPr/>
        </p:nvSpPr>
        <p:spPr bwMode="auto">
          <a:xfrm>
            <a:off x="911490" y="3517636"/>
            <a:ext cx="7310438" cy="78052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“Glory in the highest!” I will shout and sing,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Standing on the promises of God.</a:t>
            </a:r>
          </a:p>
        </p:txBody>
      </p:sp>
    </p:spTree>
    <p:extLst>
      <p:ext uri="{BB962C8B-B14F-4D97-AF65-F5344CB8AC3E}">
        <p14:creationId xmlns:p14="http://schemas.microsoft.com/office/powerpoint/2010/main" val="2018977542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2051844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Eb   Gm      F             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2051844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Eb                  Bb               F7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9925" name="WordArt 5"/>
          <p:cNvSpPr>
            <a:spLocks noChangeArrowheads="1" noChangeShapeType="1" noTextEdit="1"/>
          </p:cNvSpPr>
          <p:nvPr/>
        </p:nvSpPr>
        <p:spPr bwMode="auto">
          <a:xfrm>
            <a:off x="791105" y="3517636"/>
            <a:ext cx="7590896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Standing, standing, Standing on the promises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 of God, My Saviour;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Standing, standing, I’m standing on the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promises of God.</a:t>
            </a:r>
          </a:p>
        </p:txBody>
      </p:sp>
    </p:spTree>
    <p:extLst>
      <p:ext uri="{BB962C8B-B14F-4D97-AF65-F5344CB8AC3E}">
        <p14:creationId xmlns:p14="http://schemas.microsoft.com/office/powerpoint/2010/main" val="138915198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9" name="Rectangle 3"/>
          <p:cNvSpPr>
            <a:spLocks noChangeArrowheads="1"/>
          </p:cNvSpPr>
          <p:nvPr/>
        </p:nvSpPr>
        <p:spPr bwMode="auto">
          <a:xfrm>
            <a:off x="2591594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80261" name="Rectangle 5"/>
          <p:cNvSpPr>
            <a:spLocks noChangeArrowheads="1"/>
          </p:cNvSpPr>
          <p:nvPr/>
        </p:nvSpPr>
        <p:spPr bwMode="auto">
          <a:xfrm>
            <a:off x="2532063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80262" name="WordArt 6"/>
          <p:cNvSpPr>
            <a:spLocks noChangeArrowheads="1" noChangeShapeType="1" noTextEdit="1"/>
          </p:cNvSpPr>
          <p:nvPr/>
        </p:nvSpPr>
        <p:spPr bwMode="auto">
          <a:xfrm>
            <a:off x="1031875" y="3517636"/>
            <a:ext cx="7104063" cy="119988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Standing on the promises that cannot fail!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the howling storms of doubt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hear assail,</a:t>
            </a:r>
          </a:p>
        </p:txBody>
      </p:sp>
    </p:spTree>
    <p:extLst>
      <p:ext uri="{BB962C8B-B14F-4D97-AF65-F5344CB8AC3E}">
        <p14:creationId xmlns:p14="http://schemas.microsoft.com/office/powerpoint/2010/main" val="2052981686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1" name="Rectangle 3"/>
          <p:cNvSpPr>
            <a:spLocks noChangeArrowheads="1"/>
          </p:cNvSpPr>
          <p:nvPr/>
        </p:nvSpPr>
        <p:spPr bwMode="auto">
          <a:xfrm>
            <a:off x="2530740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80612" name="Rectangle 4"/>
          <p:cNvSpPr>
            <a:spLocks noChangeArrowheads="1"/>
          </p:cNvSpPr>
          <p:nvPr/>
        </p:nvSpPr>
        <p:spPr bwMode="auto">
          <a:xfrm>
            <a:off x="3671094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F7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80613" name="WordArt 5"/>
          <p:cNvSpPr>
            <a:spLocks noChangeArrowheads="1" noChangeShapeType="1" noTextEdit="1"/>
          </p:cNvSpPr>
          <p:nvPr/>
        </p:nvSpPr>
        <p:spPr bwMode="auto">
          <a:xfrm>
            <a:off x="1211792" y="3517636"/>
            <a:ext cx="6738938" cy="78052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By the living Word of God I shall prevail,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Standing on the promises of God.</a:t>
            </a:r>
          </a:p>
        </p:txBody>
      </p:sp>
    </p:spTree>
    <p:extLst>
      <p:ext uri="{BB962C8B-B14F-4D97-AF65-F5344CB8AC3E}">
        <p14:creationId xmlns:p14="http://schemas.microsoft.com/office/powerpoint/2010/main" val="251180711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8" name="Rectangle 4"/>
          <p:cNvSpPr>
            <a:spLocks noChangeArrowheads="1"/>
          </p:cNvSpPr>
          <p:nvPr/>
        </p:nvSpPr>
        <p:spPr bwMode="auto">
          <a:xfrm>
            <a:off x="2051844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Eb   Gm      F             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79589" name="Rectangle 5"/>
          <p:cNvSpPr>
            <a:spLocks noChangeArrowheads="1"/>
          </p:cNvSpPr>
          <p:nvPr/>
        </p:nvSpPr>
        <p:spPr bwMode="auto">
          <a:xfrm>
            <a:off x="2051844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Eb                  Bb               F7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79591" name="WordArt 7"/>
          <p:cNvSpPr>
            <a:spLocks noChangeArrowheads="1" noChangeShapeType="1" noTextEdit="1"/>
          </p:cNvSpPr>
          <p:nvPr/>
        </p:nvSpPr>
        <p:spPr bwMode="auto">
          <a:xfrm>
            <a:off x="791105" y="3517636"/>
            <a:ext cx="7590896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Standing, standing, Standing on the promises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 of God, My Saviour;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Standing, standing, I’m standing on the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promises of God.</a:t>
            </a:r>
          </a:p>
        </p:txBody>
      </p:sp>
    </p:spTree>
    <p:extLst>
      <p:ext uri="{BB962C8B-B14F-4D97-AF65-F5344CB8AC3E}">
        <p14:creationId xmlns:p14="http://schemas.microsoft.com/office/powerpoint/2010/main" val="2088589809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1" name="Rectangle 3"/>
          <p:cNvSpPr>
            <a:spLocks noChangeArrowheads="1"/>
          </p:cNvSpPr>
          <p:nvPr/>
        </p:nvSpPr>
        <p:spPr bwMode="auto">
          <a:xfrm>
            <a:off x="2591594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606212" name="Rectangle 4"/>
          <p:cNvSpPr>
            <a:spLocks noChangeArrowheads="1"/>
          </p:cNvSpPr>
          <p:nvPr/>
        </p:nvSpPr>
        <p:spPr bwMode="auto">
          <a:xfrm>
            <a:off x="2532063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606213" name="WordArt 5"/>
          <p:cNvSpPr>
            <a:spLocks noChangeArrowheads="1" noChangeShapeType="1" noTextEdit="1"/>
          </p:cNvSpPr>
          <p:nvPr/>
        </p:nvSpPr>
        <p:spPr bwMode="auto">
          <a:xfrm>
            <a:off x="791104" y="3517636"/>
            <a:ext cx="7548563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Standing on the promises of Christ, the Lord,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Bound to Him eternally by love’s strong cord,</a:t>
            </a:r>
          </a:p>
        </p:txBody>
      </p:sp>
    </p:spTree>
    <p:extLst>
      <p:ext uri="{BB962C8B-B14F-4D97-AF65-F5344CB8AC3E}">
        <p14:creationId xmlns:p14="http://schemas.microsoft.com/office/powerpoint/2010/main" val="3445476231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5" name="Rectangle 3"/>
          <p:cNvSpPr>
            <a:spLocks noChangeArrowheads="1"/>
          </p:cNvSpPr>
          <p:nvPr/>
        </p:nvSpPr>
        <p:spPr bwMode="auto">
          <a:xfrm>
            <a:off x="2530740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607236" name="Rectangle 4"/>
          <p:cNvSpPr>
            <a:spLocks noChangeArrowheads="1"/>
          </p:cNvSpPr>
          <p:nvPr/>
        </p:nvSpPr>
        <p:spPr bwMode="auto">
          <a:xfrm>
            <a:off x="3671094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F7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607237" name="WordArt 5"/>
          <p:cNvSpPr>
            <a:spLocks noChangeArrowheads="1" noChangeShapeType="1" noTextEdit="1"/>
          </p:cNvSpPr>
          <p:nvPr/>
        </p:nvSpPr>
        <p:spPr bwMode="auto">
          <a:xfrm>
            <a:off x="1152261" y="3517636"/>
            <a:ext cx="6858000" cy="78052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Overcoming daily with the Spirit’s sword,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Standing on the promises of God.</a:t>
            </a:r>
          </a:p>
        </p:txBody>
      </p:sp>
    </p:spTree>
    <p:extLst>
      <p:ext uri="{BB962C8B-B14F-4D97-AF65-F5344CB8AC3E}">
        <p14:creationId xmlns:p14="http://schemas.microsoft.com/office/powerpoint/2010/main" val="320694998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60" name="Rectangle 4"/>
          <p:cNvSpPr>
            <a:spLocks noChangeArrowheads="1"/>
          </p:cNvSpPr>
          <p:nvPr/>
        </p:nvSpPr>
        <p:spPr bwMode="auto">
          <a:xfrm>
            <a:off x="2051844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Eb   Gm      F             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608261" name="Rectangle 5"/>
          <p:cNvSpPr>
            <a:spLocks noChangeArrowheads="1"/>
          </p:cNvSpPr>
          <p:nvPr/>
        </p:nvSpPr>
        <p:spPr bwMode="auto">
          <a:xfrm>
            <a:off x="2051844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Eb                  Bb               F7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608262" name="WordArt 6"/>
          <p:cNvSpPr>
            <a:spLocks noChangeArrowheads="1" noChangeShapeType="1" noTextEdit="1"/>
          </p:cNvSpPr>
          <p:nvPr/>
        </p:nvSpPr>
        <p:spPr bwMode="auto">
          <a:xfrm>
            <a:off x="791105" y="3517636"/>
            <a:ext cx="7590896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Standing, standing, Standing on the promises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 of God, My Saviour;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Standing, standing, I’m standing on the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promises of God.</a:t>
            </a:r>
          </a:p>
        </p:txBody>
      </p:sp>
    </p:spTree>
    <p:extLst>
      <p:ext uri="{BB962C8B-B14F-4D97-AF65-F5344CB8AC3E}">
        <p14:creationId xmlns:p14="http://schemas.microsoft.com/office/powerpoint/2010/main" val="208684033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3" name="Rectangle 3"/>
          <p:cNvSpPr>
            <a:spLocks noChangeArrowheads="1"/>
          </p:cNvSpPr>
          <p:nvPr/>
        </p:nvSpPr>
        <p:spPr bwMode="auto">
          <a:xfrm>
            <a:off x="2591594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609284" name="Rectangle 4"/>
          <p:cNvSpPr>
            <a:spLocks noChangeArrowheads="1"/>
          </p:cNvSpPr>
          <p:nvPr/>
        </p:nvSpPr>
        <p:spPr bwMode="auto">
          <a:xfrm>
            <a:off x="2532063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609285" name="WordArt 5"/>
          <p:cNvSpPr>
            <a:spLocks noChangeArrowheads="1" noChangeShapeType="1" noTextEdit="1"/>
          </p:cNvSpPr>
          <p:nvPr/>
        </p:nvSpPr>
        <p:spPr bwMode="auto">
          <a:xfrm>
            <a:off x="971021" y="3517636"/>
            <a:ext cx="7119938" cy="78052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Standing on the promises I cannot fall,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List’ning every moment to the Spirit’s call,</a:t>
            </a:r>
          </a:p>
        </p:txBody>
      </p:sp>
    </p:spTree>
    <p:extLst>
      <p:ext uri="{BB962C8B-B14F-4D97-AF65-F5344CB8AC3E}">
        <p14:creationId xmlns:p14="http://schemas.microsoft.com/office/powerpoint/2010/main" val="2943914780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7" name="Rectangle 3"/>
          <p:cNvSpPr>
            <a:spLocks noChangeArrowheads="1"/>
          </p:cNvSpPr>
          <p:nvPr/>
        </p:nvSpPr>
        <p:spPr bwMode="auto">
          <a:xfrm>
            <a:off x="2530740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610308" name="Rectangle 4"/>
          <p:cNvSpPr>
            <a:spLocks noChangeArrowheads="1"/>
          </p:cNvSpPr>
          <p:nvPr/>
        </p:nvSpPr>
        <p:spPr bwMode="auto">
          <a:xfrm>
            <a:off x="3671094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F7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610309" name="WordArt 5"/>
          <p:cNvSpPr>
            <a:spLocks noChangeArrowheads="1" noChangeShapeType="1" noTextEdit="1"/>
          </p:cNvSpPr>
          <p:nvPr/>
        </p:nvSpPr>
        <p:spPr bwMode="auto">
          <a:xfrm>
            <a:off x="1512094" y="3517636"/>
            <a:ext cx="6080125" cy="78052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Resting in my Savior as my all in all,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Standing on the promises of God.</a:t>
            </a:r>
          </a:p>
        </p:txBody>
      </p:sp>
    </p:spTree>
    <p:extLst>
      <p:ext uri="{BB962C8B-B14F-4D97-AF65-F5344CB8AC3E}">
        <p14:creationId xmlns:p14="http://schemas.microsoft.com/office/powerpoint/2010/main" val="3653963630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8" name="Rectangle 4"/>
          <p:cNvSpPr>
            <a:spLocks noChangeArrowheads="1"/>
          </p:cNvSpPr>
          <p:nvPr/>
        </p:nvSpPr>
        <p:spPr bwMode="auto">
          <a:xfrm>
            <a:off x="2051844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Eb   Gm      F             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605189" name="Rectangle 5"/>
          <p:cNvSpPr>
            <a:spLocks noChangeArrowheads="1"/>
          </p:cNvSpPr>
          <p:nvPr/>
        </p:nvSpPr>
        <p:spPr bwMode="auto">
          <a:xfrm>
            <a:off x="2051844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Eb                  Bb               F7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605190" name="WordArt 6"/>
          <p:cNvSpPr>
            <a:spLocks noChangeArrowheads="1" noChangeShapeType="1" noTextEdit="1"/>
          </p:cNvSpPr>
          <p:nvPr/>
        </p:nvSpPr>
        <p:spPr bwMode="auto">
          <a:xfrm>
            <a:off x="791105" y="3517636"/>
            <a:ext cx="7590896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Standing, standing, Standing on the promises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 of God, My Saviour;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Standing, standing, I’m standing on the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promises of God.</a:t>
            </a:r>
          </a:p>
        </p:txBody>
      </p:sp>
    </p:spTree>
    <p:extLst>
      <p:ext uri="{BB962C8B-B14F-4D97-AF65-F5344CB8AC3E}">
        <p14:creationId xmlns:p14="http://schemas.microsoft.com/office/powerpoint/2010/main" val="1953913790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https://encrypted-tbn3.gstatic.com/images?q=tbn:ANd9GcRtbNUHQ8I7CXUh9d-UnMD2tNC1RW_ckP8o5xojKmA5HIBZ6ADNp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-98376"/>
            <a:ext cx="9144000" cy="59082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841277"/>
            <a:ext cx="8784976" cy="3175124"/>
          </a:xfrm>
        </p:spPr>
        <p:txBody>
          <a:bodyPr>
            <a:scene3d>
              <a:camera prst="perspectiveRight"/>
              <a:lightRig rig="threePt" dir="t"/>
            </a:scene3d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 smtClean="0">
                <a:solidFill>
                  <a:schemeClr val="accent6"/>
                </a:solidFill>
              </a:rPr>
              <a:t>아브라함의 </a:t>
            </a:r>
            <a:r>
              <a:rPr lang="ko-KR" altLang="en-US" b="1" dirty="0">
                <a:solidFill>
                  <a:schemeClr val="accent6"/>
                </a:solidFill>
              </a:rPr>
              <a:t>예로 본 </a:t>
            </a:r>
            <a:r>
              <a:rPr lang="en-US" altLang="ko-KR" b="1" dirty="0" smtClean="0">
                <a:solidFill>
                  <a:schemeClr val="accent6"/>
                </a:solidFill>
              </a:rPr>
              <a:t/>
            </a:r>
            <a:br>
              <a:rPr lang="en-US" altLang="ko-KR" b="1" dirty="0" smtClean="0">
                <a:solidFill>
                  <a:schemeClr val="accent6"/>
                </a:solidFill>
              </a:rPr>
            </a:br>
            <a:r>
              <a:rPr lang="ko-KR" altLang="en-US" b="1" dirty="0" smtClean="0">
                <a:solidFill>
                  <a:schemeClr val="accent6"/>
                </a:solidFill>
              </a:rPr>
              <a:t>참된 </a:t>
            </a:r>
            <a:r>
              <a:rPr lang="ko-KR" altLang="en-US" b="1" dirty="0">
                <a:solidFill>
                  <a:schemeClr val="accent6"/>
                </a:solidFill>
              </a:rPr>
              <a:t>믿음</a:t>
            </a:r>
            <a:r>
              <a:rPr lang="en-US" dirty="0"/>
              <a:t/>
            </a:r>
            <a:br>
              <a:rPr lang="en-US" dirty="0"/>
            </a:br>
            <a:endParaRPr lang="en-US" sz="6600" b="1" dirty="0">
              <a:solidFill>
                <a:schemeClr val="accent6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HYGothic-Extra"/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4495271" y="2540000"/>
            <a:ext cx="184731" cy="656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761970"/>
            <a:endParaRPr lang="en-US" altLang="en-US" sz="3667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2051844" y="697178"/>
            <a:ext cx="108082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                            Db               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1990990" y="1957917"/>
            <a:ext cx="108082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           Ab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9" name="WordArt 7"/>
          <p:cNvSpPr>
            <a:spLocks noChangeArrowheads="1" noChangeShapeType="1" noTextEdit="1"/>
          </p:cNvSpPr>
          <p:nvPr/>
        </p:nvSpPr>
        <p:spPr bwMode="auto">
          <a:xfrm>
            <a:off x="1931459" y="3517636"/>
            <a:ext cx="5246688" cy="155971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Down in the valley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where the mists of doubt arise,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 by faith can walk with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God’s victorious band.</a:t>
            </a:r>
          </a:p>
        </p:txBody>
      </p:sp>
    </p:spTree>
    <p:extLst>
      <p:ext uri="{BB962C8B-B14F-4D97-AF65-F5344CB8AC3E}">
        <p14:creationId xmlns:p14="http://schemas.microsoft.com/office/powerpoint/2010/main" val="2404595659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9" name="Rectangle 3"/>
          <p:cNvSpPr>
            <a:spLocks noChangeArrowheads="1"/>
          </p:cNvSpPr>
          <p:nvPr/>
        </p:nvSpPr>
        <p:spPr bwMode="auto">
          <a:xfrm>
            <a:off x="2411678" y="697178"/>
            <a:ext cx="108082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                      Db                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8900" name="Rectangle 4"/>
          <p:cNvSpPr>
            <a:spLocks noChangeArrowheads="1"/>
          </p:cNvSpPr>
          <p:nvPr/>
        </p:nvSpPr>
        <p:spPr bwMode="auto">
          <a:xfrm>
            <a:off x="2111375" y="1957917"/>
            <a:ext cx="108082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Db                       Ab                            Eb7   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8901" name="WordArt 5"/>
          <p:cNvSpPr>
            <a:spLocks noChangeArrowheads="1" noChangeShapeType="1" noTextEdit="1"/>
          </p:cNvSpPr>
          <p:nvPr/>
        </p:nvSpPr>
        <p:spPr bwMode="auto">
          <a:xfrm>
            <a:off x="1362604" y="3517636"/>
            <a:ext cx="6389688" cy="119988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Though so called “real proofs”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elude my ears and eyes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On the promises of God I firmly stand.</a:t>
            </a:r>
          </a:p>
        </p:txBody>
      </p:sp>
    </p:spTree>
    <p:extLst>
      <p:ext uri="{BB962C8B-B14F-4D97-AF65-F5344CB8AC3E}">
        <p14:creationId xmlns:p14="http://schemas.microsoft.com/office/powerpoint/2010/main" val="1666187196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2111375" y="697178"/>
            <a:ext cx="108082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            Db                 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2172229" y="1957917"/>
            <a:ext cx="108082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Ab                     Eb7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9925" name="WordArt 5"/>
          <p:cNvSpPr>
            <a:spLocks noChangeArrowheads="1" noChangeShapeType="1" noTextEdit="1"/>
          </p:cNvSpPr>
          <p:nvPr/>
        </p:nvSpPr>
        <p:spPr bwMode="auto">
          <a:xfrm>
            <a:off x="1109928" y="3517636"/>
            <a:ext cx="6881813" cy="114035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Walk we onward; walk in faith, believing!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Press we on, bravely on!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Cast off doubt and fear!</a:t>
            </a:r>
          </a:p>
        </p:txBody>
      </p:sp>
    </p:spTree>
    <p:extLst>
      <p:ext uri="{BB962C8B-B14F-4D97-AF65-F5344CB8AC3E}">
        <p14:creationId xmlns:p14="http://schemas.microsoft.com/office/powerpoint/2010/main" val="1544517763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9" name="Rectangle 3"/>
          <p:cNvSpPr>
            <a:spLocks noChangeArrowheads="1"/>
          </p:cNvSpPr>
          <p:nvPr/>
        </p:nvSpPr>
        <p:spPr bwMode="auto">
          <a:xfrm>
            <a:off x="2172229" y="1957917"/>
            <a:ext cx="108082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Db                      Ab                             Eb7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80260" name="Rectangle 4"/>
          <p:cNvSpPr>
            <a:spLocks noChangeArrowheads="1"/>
          </p:cNvSpPr>
          <p:nvPr/>
        </p:nvSpPr>
        <p:spPr bwMode="auto">
          <a:xfrm>
            <a:off x="2172229" y="698500"/>
            <a:ext cx="108082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           Db                 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80261" name="WordArt 5"/>
          <p:cNvSpPr>
            <a:spLocks noChangeArrowheads="1" noChangeShapeType="1" noTextEdit="1"/>
          </p:cNvSpPr>
          <p:nvPr/>
        </p:nvSpPr>
        <p:spPr bwMode="auto">
          <a:xfrm>
            <a:off x="2307167" y="3517636"/>
            <a:ext cx="4484688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Press we heav’n-ward,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through our faith receiving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Proofs more sure than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any known to eye or ear!</a:t>
            </a:r>
          </a:p>
        </p:txBody>
      </p:sp>
    </p:spTree>
    <p:extLst>
      <p:ext uri="{BB962C8B-B14F-4D97-AF65-F5344CB8AC3E}">
        <p14:creationId xmlns:p14="http://schemas.microsoft.com/office/powerpoint/2010/main" val="1286738997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7" name="Rectangle 3"/>
          <p:cNvSpPr>
            <a:spLocks noChangeArrowheads="1"/>
          </p:cNvSpPr>
          <p:nvPr/>
        </p:nvSpPr>
        <p:spPr bwMode="auto">
          <a:xfrm>
            <a:off x="2231761" y="697178"/>
            <a:ext cx="108082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                          Db               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02788" name="Rectangle 4"/>
          <p:cNvSpPr>
            <a:spLocks noChangeArrowheads="1"/>
          </p:cNvSpPr>
          <p:nvPr/>
        </p:nvSpPr>
        <p:spPr bwMode="auto">
          <a:xfrm>
            <a:off x="1990990" y="1957917"/>
            <a:ext cx="108082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            Ab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02789" name="WordArt 5"/>
          <p:cNvSpPr>
            <a:spLocks noChangeArrowheads="1" noChangeShapeType="1" noTextEdit="1"/>
          </p:cNvSpPr>
          <p:nvPr/>
        </p:nvSpPr>
        <p:spPr bwMode="auto">
          <a:xfrm>
            <a:off x="1332178" y="3517636"/>
            <a:ext cx="6461125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However things may look to this poor,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human sight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If we trust His witness giv’n,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With faith in Him still,</a:t>
            </a:r>
          </a:p>
        </p:txBody>
      </p:sp>
    </p:spTree>
    <p:extLst>
      <p:ext uri="{BB962C8B-B14F-4D97-AF65-F5344CB8AC3E}">
        <p14:creationId xmlns:p14="http://schemas.microsoft.com/office/powerpoint/2010/main" val="173272649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3" name="Rectangle 3"/>
          <p:cNvSpPr>
            <a:spLocks noChangeArrowheads="1"/>
          </p:cNvSpPr>
          <p:nvPr/>
        </p:nvSpPr>
        <p:spPr bwMode="auto">
          <a:xfrm>
            <a:off x="2411678" y="697178"/>
            <a:ext cx="108082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                      Db                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32484" name="Rectangle 4"/>
          <p:cNvSpPr>
            <a:spLocks noChangeArrowheads="1"/>
          </p:cNvSpPr>
          <p:nvPr/>
        </p:nvSpPr>
        <p:spPr bwMode="auto">
          <a:xfrm>
            <a:off x="2111375" y="1957917"/>
            <a:ext cx="108082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Db                       Ab                             Eb7   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32485" name="WordArt 5"/>
          <p:cNvSpPr>
            <a:spLocks noChangeArrowheads="1" noChangeShapeType="1" noTextEdit="1"/>
          </p:cNvSpPr>
          <p:nvPr/>
        </p:nvSpPr>
        <p:spPr bwMode="auto">
          <a:xfrm>
            <a:off x="1826948" y="3517636"/>
            <a:ext cx="5445125" cy="15001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Then while we live undoubting,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calm with in His might,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the Lord our deepest longings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He’ll fulfill.</a:t>
            </a:r>
          </a:p>
        </p:txBody>
      </p:sp>
    </p:spTree>
    <p:extLst>
      <p:ext uri="{BB962C8B-B14F-4D97-AF65-F5344CB8AC3E}">
        <p14:creationId xmlns:p14="http://schemas.microsoft.com/office/powerpoint/2010/main" val="191611889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7" name="Rectangle 3"/>
          <p:cNvSpPr>
            <a:spLocks noChangeArrowheads="1"/>
          </p:cNvSpPr>
          <p:nvPr/>
        </p:nvSpPr>
        <p:spPr bwMode="auto">
          <a:xfrm>
            <a:off x="2111375" y="697178"/>
            <a:ext cx="108082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            Db                 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33508" name="Rectangle 4"/>
          <p:cNvSpPr>
            <a:spLocks noChangeArrowheads="1"/>
          </p:cNvSpPr>
          <p:nvPr/>
        </p:nvSpPr>
        <p:spPr bwMode="auto">
          <a:xfrm>
            <a:off x="2172229" y="1957917"/>
            <a:ext cx="108082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Ab                     Eb7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33511" name="WordArt 7"/>
          <p:cNvSpPr>
            <a:spLocks noChangeArrowheads="1" noChangeShapeType="1" noTextEdit="1"/>
          </p:cNvSpPr>
          <p:nvPr/>
        </p:nvSpPr>
        <p:spPr bwMode="auto">
          <a:xfrm>
            <a:off x="1109928" y="3517636"/>
            <a:ext cx="6881813" cy="114035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Walk we onward; walk in faith, believing!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Press we on, bravely on!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Cast off doubt and fear!</a:t>
            </a:r>
          </a:p>
        </p:txBody>
      </p:sp>
    </p:spTree>
    <p:extLst>
      <p:ext uri="{BB962C8B-B14F-4D97-AF65-F5344CB8AC3E}">
        <p14:creationId xmlns:p14="http://schemas.microsoft.com/office/powerpoint/2010/main" val="2650455269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1" name="Rectangle 3"/>
          <p:cNvSpPr>
            <a:spLocks noChangeArrowheads="1"/>
          </p:cNvSpPr>
          <p:nvPr/>
        </p:nvSpPr>
        <p:spPr bwMode="auto">
          <a:xfrm>
            <a:off x="2172229" y="698500"/>
            <a:ext cx="108082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           Db                 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34532" name="Rectangle 4"/>
          <p:cNvSpPr>
            <a:spLocks noChangeArrowheads="1"/>
          </p:cNvSpPr>
          <p:nvPr/>
        </p:nvSpPr>
        <p:spPr bwMode="auto">
          <a:xfrm>
            <a:off x="2172229" y="1957917"/>
            <a:ext cx="108082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Db                      Ab                             Eb7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34533" name="WordArt 5"/>
          <p:cNvSpPr>
            <a:spLocks noChangeArrowheads="1" noChangeShapeType="1" noTextEdit="1"/>
          </p:cNvSpPr>
          <p:nvPr/>
        </p:nvSpPr>
        <p:spPr bwMode="auto">
          <a:xfrm>
            <a:off x="2307167" y="3517636"/>
            <a:ext cx="4484688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Press we heav’n-ward,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through our faith receiving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Proofs more sure than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any known to eye or ear!</a:t>
            </a:r>
          </a:p>
        </p:txBody>
      </p:sp>
    </p:spTree>
    <p:extLst>
      <p:ext uri="{BB962C8B-B14F-4D97-AF65-F5344CB8AC3E}">
        <p14:creationId xmlns:p14="http://schemas.microsoft.com/office/powerpoint/2010/main" val="2628403105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5" name="Rectangle 3"/>
          <p:cNvSpPr>
            <a:spLocks noChangeArrowheads="1"/>
          </p:cNvSpPr>
          <p:nvPr/>
        </p:nvSpPr>
        <p:spPr bwMode="auto">
          <a:xfrm>
            <a:off x="2172229" y="697178"/>
            <a:ext cx="108082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                           Db               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35556" name="Rectangle 4"/>
          <p:cNvSpPr>
            <a:spLocks noChangeArrowheads="1"/>
          </p:cNvSpPr>
          <p:nvPr/>
        </p:nvSpPr>
        <p:spPr bwMode="auto">
          <a:xfrm>
            <a:off x="1990990" y="1957917"/>
            <a:ext cx="108082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            Ab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35557" name="WordArt 5"/>
          <p:cNvSpPr>
            <a:spLocks noChangeArrowheads="1" noChangeShapeType="1" noTextEdit="1"/>
          </p:cNvSpPr>
          <p:nvPr/>
        </p:nvSpPr>
        <p:spPr bwMode="auto">
          <a:xfrm>
            <a:off x="1886479" y="3517636"/>
            <a:ext cx="5326063" cy="155971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Faithful is God who swore,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By His own holiness,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All the precious words to Jesus’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Followers giv’n!</a:t>
            </a:r>
          </a:p>
        </p:txBody>
      </p:sp>
    </p:spTree>
    <p:extLst>
      <p:ext uri="{BB962C8B-B14F-4D97-AF65-F5344CB8AC3E}">
        <p14:creationId xmlns:p14="http://schemas.microsoft.com/office/powerpoint/2010/main" val="3368191107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9" name="Rectangle 3"/>
          <p:cNvSpPr>
            <a:spLocks noChangeArrowheads="1"/>
          </p:cNvSpPr>
          <p:nvPr/>
        </p:nvSpPr>
        <p:spPr bwMode="auto">
          <a:xfrm>
            <a:off x="2411678" y="697178"/>
            <a:ext cx="108082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                      Db                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36580" name="Rectangle 4"/>
          <p:cNvSpPr>
            <a:spLocks noChangeArrowheads="1"/>
          </p:cNvSpPr>
          <p:nvPr/>
        </p:nvSpPr>
        <p:spPr bwMode="auto">
          <a:xfrm>
            <a:off x="2111375" y="1957917"/>
            <a:ext cx="108082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Db                       Ab                             Eb7   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36581" name="WordArt 5"/>
          <p:cNvSpPr>
            <a:spLocks noChangeArrowheads="1" noChangeShapeType="1" noTextEdit="1"/>
          </p:cNvSpPr>
          <p:nvPr/>
        </p:nvSpPr>
        <p:spPr bwMode="auto">
          <a:xfrm>
            <a:off x="2225146" y="3517636"/>
            <a:ext cx="4746625" cy="155971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Then, unto us who trust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Jesus’ name confess,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What shall be impossible in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earth or heav’n?</a:t>
            </a:r>
          </a:p>
        </p:txBody>
      </p:sp>
    </p:spTree>
    <p:extLst>
      <p:ext uri="{BB962C8B-B14F-4D97-AF65-F5344CB8AC3E}">
        <p14:creationId xmlns:p14="http://schemas.microsoft.com/office/powerpoint/2010/main" val="1190376366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3" name="Rectangle 3"/>
          <p:cNvSpPr>
            <a:spLocks noChangeArrowheads="1"/>
          </p:cNvSpPr>
          <p:nvPr/>
        </p:nvSpPr>
        <p:spPr bwMode="auto">
          <a:xfrm>
            <a:off x="2111375" y="697178"/>
            <a:ext cx="108082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            Db                 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37604" name="Rectangle 4"/>
          <p:cNvSpPr>
            <a:spLocks noChangeArrowheads="1"/>
          </p:cNvSpPr>
          <p:nvPr/>
        </p:nvSpPr>
        <p:spPr bwMode="auto">
          <a:xfrm>
            <a:off x="2172229" y="1957917"/>
            <a:ext cx="108082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Ab                     Eb7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37605" name="WordArt 5"/>
          <p:cNvSpPr>
            <a:spLocks noChangeArrowheads="1" noChangeShapeType="1" noTextEdit="1"/>
          </p:cNvSpPr>
          <p:nvPr/>
        </p:nvSpPr>
        <p:spPr bwMode="auto">
          <a:xfrm>
            <a:off x="1109928" y="3517636"/>
            <a:ext cx="6881813" cy="114035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Walk we onward; walk in faith, believing!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Press we on, bravely on!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Cast off doubt and fear!</a:t>
            </a:r>
          </a:p>
        </p:txBody>
      </p:sp>
    </p:spTree>
    <p:extLst>
      <p:ext uri="{BB962C8B-B14F-4D97-AF65-F5344CB8AC3E}">
        <p14:creationId xmlns:p14="http://schemas.microsoft.com/office/powerpoint/2010/main" val="3566381955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9" name="Rectangle 3"/>
          <p:cNvSpPr>
            <a:spLocks noChangeArrowheads="1"/>
          </p:cNvSpPr>
          <p:nvPr/>
        </p:nvSpPr>
        <p:spPr bwMode="auto">
          <a:xfrm>
            <a:off x="2172229" y="698500"/>
            <a:ext cx="108082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           Db                 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31460" name="Rectangle 4"/>
          <p:cNvSpPr>
            <a:spLocks noChangeArrowheads="1"/>
          </p:cNvSpPr>
          <p:nvPr/>
        </p:nvSpPr>
        <p:spPr bwMode="auto">
          <a:xfrm>
            <a:off x="2172229" y="1957917"/>
            <a:ext cx="108082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Db                      Ab                             Eb7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31461" name="WordArt 5"/>
          <p:cNvSpPr>
            <a:spLocks noChangeArrowheads="1" noChangeShapeType="1" noTextEdit="1"/>
          </p:cNvSpPr>
          <p:nvPr/>
        </p:nvSpPr>
        <p:spPr bwMode="auto">
          <a:xfrm>
            <a:off x="2307167" y="3517636"/>
            <a:ext cx="4484688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Press we heav’n-ward,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through our faith receiving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Proofs more sure than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any known to eye or ear!</a:t>
            </a:r>
          </a:p>
        </p:txBody>
      </p:sp>
    </p:spTree>
    <p:extLst>
      <p:ext uri="{BB962C8B-B14F-4D97-AF65-F5344CB8AC3E}">
        <p14:creationId xmlns:p14="http://schemas.microsoft.com/office/powerpoint/2010/main" val="3240464868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476" name="Picture 4" descr="http://cfile208.uf.daum.net/image/1209A9254C0091B622551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20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7" y="553246"/>
            <a:ext cx="3742184" cy="1656184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0099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HYGothic-Extra"/>
              </a:rPr>
              <a:t>폐회 기도</a:t>
            </a:r>
            <a:endParaRPr lang="en-US" b="1" dirty="0">
              <a:solidFill>
                <a:srgbClr val="0099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HYGothic-Extr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H="1">
            <a:off x="4355977" y="4441676"/>
            <a:ext cx="4788024" cy="1273324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009900"/>
                </a:solidFill>
                <a:latin typeface="HYGothic-Extra"/>
              </a:rPr>
              <a:t>김순배 강도사</a:t>
            </a:r>
            <a:endParaRPr lang="en-US" b="1" dirty="0">
              <a:solidFill>
                <a:srgbClr val="009900"/>
              </a:solidFill>
              <a:latin typeface="HYGothic-Extra"/>
            </a:endParaRPr>
          </a:p>
        </p:txBody>
      </p:sp>
      <p:sp>
        <p:nvSpPr>
          <p:cNvPr id="1001474" name="AutoShape 2" descr="data:image/jpeg;base64,/9j/4AAQSkZJRgABAQAAAQABAAD/2wCEAAkGBxQTEhUUExQWFhUXGBoYGRgYFxgYGBgYGhgaGhgcFxwYHCggGBolHBwYITEhJSkrLi4uGB8zODMsNygtLisBCgoKDg0OGxAQGiwkICQsLCwsLCwsLCwsLCwsLCwsLCwsLCwsLCwsLCwsLCwsLCwsLCwsLCwsLCwsLCwsLCwsLP/AABEIAMcA/gMBIgACEQEDEQH/xAAcAAACAgMBAQAAAAAAAAAAAAACAwEEAAUGBwj/xAA1EAABAwIDBQcEAgIDAQEAAAABAAIRAyEEMUEFElFhcQYigZGhsfATMsHRQuFS8QcUI3IV/8QAGQEAAwEBAQAAAAAAAAAAAAAAAAECAwQF/8QAJhEAAgIBBAICAgMBAAAAAAAAAAECEQMEEiExQVETIjJhcYGxQv/aAAwDAQACEQMRAD8A9Yw9fec4WhpI1zHooP8AKprIaOAEx7yrDGQSNDfzzUloAgLyBUAaR3Q2184tZRhx/EGzbWyt4cU2myNb3TWhMdFbEA953Btvf8BGadgEbocCBBslVqp3g0cL+iaExeEqwHmIgmT5fiE2nigQS2TE6EXHgo3buFoJv5BIxFQ7rg0xAz6ok6VjirdFtsm7gPdDcTGc+i4fZ23nUqpZVe403H7v8Y9hkt/i9v0GFo35tEtvnkTCmM01ZpPDKLqjdMcSYg2zOihrwCd5wuTAtkkYbGB7S9okXjK6dh7wd2Lf7WhiSTItIuL8puj3ogXKkusVjdOI18EIYW6BpmgecgNZROpkm+QyWVdIEz6JhRjmDdI5LKRloKKnqClPEuA0ufER/aQwmu3hY+Me05qWtm97ZD8lFTAAgZBTTbGXVOhkOvHW6LfCCoQC0cSfZQ9kubylMCKpJFouY8EbQ0NgRCmoOCw08vNH6EScs0G4ASeOqh9KXgkZD3I/Sa5D9gLbcQg+oHS0aG/hCbTYB7+aGhF+ZPugKBNnAnoPG/4Q15dAFhr86JtRmXI/ghGUqCgBawVPGlxgNkcx85qzSfJM5Axflmq7q+8TuiQIF54SY9FL6E+hjSpc64UUqgdcA+IIRuZJBWaGCGd4nkI5ZosPTgXJJ5/hA953t1sZSfx+UQqXhUBJ7rbCY+BDF5Igo2g5+iUKkPdJ4R5FNAwKdEP7zgLiFpdrUjTgMFzOVshInwldDSFvnVa/btQMZvkfafQ2Pooy/iaYfzR5VtztERU+m+mN096QTYn8EXWlbUeypvtu3UZyNPH9re9qtkd4Ed5ubcsiclqtmv7xpvF2m3MaH5wV43H47iv5PUad8m92Vt91GH03FzCRLTw1toQu/wBjbapYiiSx4kHvDIiSV5RjdnXL2EtOfI9Rqm7J2pumW9yoNOMctQhVtuJz5sCk76Z7XvDdBOSGvLu6OpP4XM9ne1oruFN/cfHg/pw6LqiN24HMp0efKLTpjqcRZBWfEamYHisY+05Slf8AXbpmTM6m85qrGMvOgBz1Q74cbA2OcQOBRlsQoDO7HGfVITGNbCXTqbziBpmq9FzgLmwiScp4CPBMwLYDubifVNdgNfEg8PymQhp81lOpN00NEb5JIiw1UPfrwBRVHeqFrO7B4QgGTRdYONpH9pbyH7ucT52KNz4ZPAfhTSENEx7J/oRO/mOH6S223B5+X7TBc8lDyBfwQMkuvEIasy3hr+EQzBRkJAJe1JB7xAHPzt+FY3oBJ0VcUpO8ZEganmVImHQENA4W8lDKskiDbXRDvGLIGVRJF7ZnwWQDWWniVjRuydSb+wVT/sOLiRZoBvqSOCZgmgMFgLCcpOt1dCLLXzIg21090inTP3G5Fs9cifJHMzwnQ/pSK1y0TbO1vNCAN7yGyfGFynbTEuDWgHuuEkLqRUBmPYrm+0WDOIiDuQHXInIxlKzypuJvp2vkRxW2MXVpU2RDiLic+i12LwYewVGd1wM8wc/EclvttltShTcI3hZ3HebZaTAvzbobjp/RUwdK12j1exeFxofLXEB4F+BB1HJajalLcMts7MGJgTqOCPb1E0jvXByFvTpyScNjRVs5ve3YLeIXZjhX3j0RJ3wx+Ex5My3dqsgwNb2LV6T2F7Wurudhq16gaHMM/c3UHmF45UNRrg8CI7sE5tmwK3eCL6VQV6TiHCIjhqCtMmOK59nNODmq8nvGKxApjecYDWz4rleznaR+JxjqYI+m0G0XBHFcNie0L3kue50EXvYXGfgtl2LqbuOa6bPBBOUnT1XKlK7ZDwKMH5PWCxx4DNMhLNWTA8c7Iqdp6qjjIIgAAT6dUwKHFQHSSIy/SYGVAYtmVNNgAgKP5eyhze9PKEAFunenSLfn8LKk6FZUqAZzfLX2WOEpgDIMDNTWEkDTM+H9wksJLp0BIjpZNeO835okKw3uAgccvgSMU0mDMAGTbh1R1B3mnr7KXnTim2Nhbx3ZClzrSeEqGCBCHe7pSCxLmEgzMnIGYiUdRhOfpxRMfPUKajlL6ApVnQJNuGeZVei1p33bptxnQc1eq0pHzwValg3EneJjQDKZk/pTEnksUaYAhKx7ZYWNm/Dgm0RJMCwMST7JraPnqVQyvQ+0gG4EeMWTaAgTxzuhw9OC8cTPmLLMKS5zrQ1pIF80+wD5aLnO1OM+lTdFuA56roXOmwz6rznttXIJAJsIOpJWOTmo+zp0sbnfo0/ZPEGvVq0ngDvFzOsAEHja6qbawrqf2ZtJPIjUHwSMOTQ+lVZO9MmTrJkHlC6jatP61MVWRDgJ6p5GoTUl0ejFOqZqaL2VqY3rQbg6WJXJbTBZUZuGLk84/NltMVv0CXjKIe06gXBjiE/E0GVWBzQJF1thrG7/AOWKScuPJVxOGbUpkyATcHmquxcW27Ce96TrCbsx8F1IiIvHI8FQ2tg/pua5g70zY2+ErojFO8bf8EybS3IvbXouYA9gnQjkfgScFtJzWsrAXYQ6L6EWV2nXL2tJ6EHQrU1Khp1XR3mkZcvk+aeNWtrXKJmvPg+g+zu1G4mgyq228JI4O1WzpE6ryP8A447T06T20A4FjzABMFrj16L1zDl0AuABOnBc8ouL5POnGnQNT/EG/mmNFzzWOFwR0KXV3i4AGBBJt5JIgOm6bxCki4WUm6IS072doytnKKGE4a8Pyl1qpFgCTCYWzKAs7w1IQJk7wEE6x5rGtEyoqEiABOfQRksaTuyc404pgHN0uvW3bZkzEdEGGY6XE8Yy5BHSabz4JCCmAJ+WUCzSYvdZVm3Ue6l7Ta+qAK4rbtoznXMzpxUEht3ESSc+Ep3/AF+8HcLDxzWPoS6Twj1/0pfQUxNIuMkxyTJhttEttQiTFgbDUqX1iACRmQIHE9VCBGUJjxueJm/qmUnGJJ+SooNO7cRn6lQ1wIgKgCGpQEwQALEE+37TWCyUJJmIiYvn6JgKJYwxqZOXOT6rzbtO+X1Dlc2XouMobzZdGcdBN/QLzntey7t3XL5ospr7ROzR9s5rG0S6mCDIkzyW37AbRDHuwjyS1wlkybjMTzF1QwTTBYTINwclqqbnUq9OoJ/83gnQ7uR9F0RSlGUGdkvDOm7U7Olo3ci0t9c1osAz6ZA/iREcHCzvwV2W0W71E6iZGtiuHrYOXhwJBaZPMGxB8Fjp5XBwbLkvKM2ph3MqCs2O7Z3McVceGVAD9wIg9DCvvo725w3YKRg8CGtsLcFfypxV9oahTNDAw9WST9N144efBNx+HH1GuH2uEdTmPFbHF02khpHTr/pUqVIGl9MnKwOoINl0RyXUvPkza8GpwNDeqkju1GuJBGUg+i9m7G9s/qbtCuYq5NOjo/K8twDGsqEO+5wvzIOYVzHM3YeJDmEOaRoQZHgjNPdJIwnhTg/Z74yoDkQmAarXbAxwr4elVbk5oPS1/WVbLzvbsCIGvGclj0cA8FIoVC4AkADS/wDSNzxlN0MQyBnEIsQx1QTCCmyCeJuSk02kOAgWAucz8/KsQZmfBFh2VaIe5zt9oABtcknwiFZeNBAWOMyJSQwHMQOCLF0Moai9tTrZMVWpvTINuEaRb1VgtnUosCYUB4NuHJY2NFDWwInn6ygZIcYkkLC6ywtCxylvgCkyoSZDhu2yvJ1VlwkQlUTm3hY+SDFwACSYBvEydNOalEj2vtfxS8PVEWEC0eKT9AFsxEkF0yDa6LCU7HKOXIn+lQyw2r3iIy58VNQ+6A1RflmdOKHCXl0k3McImBZAE4iIg8vfkuO7V7Oh31AO670PNdlEuPL/AGqe1cMKrSw6/pZ5I7ka4cjhKzxvaANMEt0v4awtXS2i1x3yZLrbozJmPCbLqdrYQtDgf4khciMD9Eg533pi4nILfTyjKLvs9SV8NdHe7Ee6pRIaLgQQeXwLUV6JDoOpB4cle7C44Gs8AzvNsJ1BH7Vzb9Lvz/IBcc18c69lp2VamGLWmRpPhmhwRaWEax4Juz8X/F1wQRdVcXT+k6AZabg8lCt2i7NVjmQ93QkQqtCHHeH8tOBGa2GPYZD7m2XFa7DG5Eji22a7cfMTN9mVGXnIif8AXinYupvUwRw/KXhGFwcKmcny/K1WMxf0nfTdJB14afOq1jDfKl2iJParZ65/xdjt7DOpj+D7dDddlRcXPJEboAE8TrC4H/iOj/41bky4CfBegNA6AWCh/keXlX3YTG99x5D8o8z4KAhrPIiBMmL6KSAqg4ZoHuIAyJlYWAGTmYHjyRfTAQBjG3+ZpdVrCYdEkR4SmseDkbqAAHTIugQqgM+EwByCZRdMqKjgNM+CRXrGCd08BBEkmwQBjK260/yNrTqT/abRAA3iLnP9Kvs6iQyCLmCbzfX1CtPqAeHuckADUqXAtcrHUjrc/OCI3g8NDZRXdlaeiT6AW0GSVOIbIHVvoQiD7kAWGuiXUfluxmJPBSgGvggg8ENN8ADUQsDiScoj1UVBEEyb6KgF1qTjIgG+8fMQOeRVmhS3WgcFjHXvaY6qWgyTogaSF0WfceJn0AQlveJ+fLJgfB3b/wC0LWgTlmT53SA4ntJs8fUdb7xvAnQ9FyG0sDDTI6HKV6T2lwznN32mSwZe68/2xi9/K5XOt0cnB6unmpY69HJ7DxxwuOa4nu5HoYy8V6pW3KjmvBsRf8LyfbGAc8hwsf1kur7LbX32fTfZ7YHI8/FdWtjvgsi/svEqk0/6NzX2cGulpEHil7Xp90R/HzuNUP1iAc/maR9S8OOYXnK7s3KdOoC2Ctdi8MBunmLq7i6JaLKpiXl262LAT1K7MfdohmYuxa4CBkfJc/2mpgw8aZ9F1VRoewtI+4QesLiXMcXPou+4TB1tddej5d+v8MdRW2vZ6X/w3j91lSk913d9hvlER1Xqbbx80Xzt2G2t9LFUBrvhp6Gy+iTmPFGoi4zbfk8udXwRUdBA0+QiqvFhqbjwUPgubxv7Ins7zTwlYkg4hxsBnIjlxKI5jpkmBqhjITHQvDCAf/p3uVIptkmM0FUSx1olMe0AQLIEC4gmBmoIkgR9t/QhGwIf5Z6cUkBDHHeIi3HxKN7ZPkfK6h5ghSbxnCGBj3HRVT3YkEuMm3X/AEm4itFgCSTEAfk5JTml2pbHSZ/ST5ExlJoACIJdUkFsa2v0J/CaApGA50SdMz4KaYMyTbQeHTqlYo5NAnekZ2Cfu5J+ABpVJJPh7pocoLOCCqO6ehQBIqAmxBtpyQGkBpmUAO5TmPtb6gJjSTG9HghiJIsvNO0OEFOs8buu8I4FekVJJj5zXL9usCS0VW/xs7odVlkXk6tNPbOjz3FM4Bc1jMYcPWDmjPMcQupr3uuc25hi64AOnguvStXUumd+ROvr2dXs/bIq02loEe3FWK9/OV57sPHOoPIdIYc+R4ruqWLBAOdvnVc+p03xT+vQ8OTfHnssUaeYJsqhwZL5GXVWxVsFgBzgEa3C5k2jSTK2Jph791oAyErQbb2BVbUD2jvZ5/cNI8F0Jphr94ZGLHQroWva5gBEzx0yWsM8sTTiZTSkuTyej3MSJG6+zhaA1/6/a9z2B2upV2tY8htaBLZgHmDwXJY/ZVN2YB9/BO2d2fY0BzptkNY0lbZNVHIlxyccsFnd4zbNGkbmTyuVRPbGgMw7yXM4gTfRc/tMPMhhj1WUcjkyXhij1jZ/aChWsx4ngbH1zWwY+bryfZOHdAvDou7h84LptnbVqtLbkgf5aj8Kvk55M5Y/R2TRYjmVAfJI4RPuk0MexzZDv2mYV0y6I3rjpAWqdmQ4lRwUVBa/VRQJIBMCQLJ0BlcWPn5I5SGsmoTwDfDNE2rLiADbM2jKUCBrPMhrRcic8suXyERYPNZSbcu4+wyQsqh1xPlHuEkALx3hykpeLG9Df8iAemZTGh2ZjWIQUaMuLznkOQHwqACcGtGUDNDTryQIPtGmqNxDrAgkdLKvRB3nOJsCR6ApiLdZ0Xk8EZFkplOZcb3kTpbgnBIopuaXSSSG6C1xztOaZVqGQAJmT0hG59jAmNBmoazUiCmIBjiXHgNf0tL2v2iGUiy0vB8At/C8+7ZVv/V5PIDoP7WWR0qOjTwUp8nHBxOdlXxuHkWmUdKXPECb5DMi8q89rc25LXdsaPTStHLY/BkMicxfqg7PbTcyWOMtaJ4kCb+C2W2Kw+1szFlrcDszcpuqPO7M3vYLvjJSxVPz0c07U04nZYbGtLQQQQUxg4eS4vCV3CowU5aHEC4+6NSNAOK7PBOBG6fu+f2vO1GH4+jSOSzZ4LC75G9lYrpv/wA1u7bwWr2W2w14LpMK8PAA0zXGlbCcqNds/ZzS4Ofc3gaQNTzVjFYWZ4BHji5tQEZAaKGY4EQ4EeC0pdGNvs56vS3eqpHCix1/RXS7TpAwQqP0IaTqRA9pS6E2LZhd1obwueZ/rJNaIaNMlZbRgD5mq2NY5zmtGRN+MD56ppGcmRhATczfLhGQW92NiS3uumIVKjh4bHBNLSIAAkn8LSLaMpHQVHbzTBzsnhaamSOquYXEOJMxAMDjotoyM2qH1HEGGxvE+Q4lZTbuhxPU+X9LC8Nucyor3aRxEedlRJjKp3ZIgWzUzpkhrxG7x/CViqZdABjMmPnNIDHuMgc0RqRzNsuaGu8tbvEAkcMkL3u3gIFxJzIsQpQhtNkCwjy/CJoAnn/pDVqwQIJmcuSF9SWutlbPp+07GPrZQoc9Kazdg3Lj/vwRht0ADTzd1/ATA5QUNGiAJ1QAvEGYh0XvETHjzhebds8RDzJyK9HpAS6BmSZ6n9ryvt48Cs4TkZhZtXOKOvSum2UeytcNrFzr90xyJOasYxkvcWjMz+1zmDxJZXYP8m/iQunaCTKrPFxnu/R3QkmjXmhGTb6SqFXBmo6H94aCbeWq6J4HjoiweD3e8Rc6cFEc7irM5Rs1X/Sa0tMDeyA4NzVmjnOuQhWq1Ikl0dB+krBMEcVLna5IfBvti4h0xA4AxmuqD9yGtHMrl9lUi1zY4yul37nLLNZx9ibD+oCZjJLGFBEwJ/aBpkHh/SbTriLSfnFWZk4NncIdFvZa6uzedyFgOi2LzALpzmypUaZkk5afPNJktk4hkAE6IcJQk73wIq1MucBMC5PhkrTWlosJvCpIzbI+n3pN7WHNWKdO8lY4Q0EjUWHEm11aYyW8DCtIlsUCFYpsQYgwLAEyI8wrBq7oEiSTFv7VpENjPpgXzRPSxVJdu7pmxOUCZ58lGIa4kAOIF+GemnVUJkGpyQ0QZJJBOsDIjMKvtKt9JkjvONhJiSf6TsM1waN8idYy9SmkSEysHTFwJ0McEml9wHAFFRG60CPTisoth5IGg6WJUIDKhJqAA2aJPU2A90/eb9pNyhpiJJzNyhwhFzq4z04enumMsVKcgckmiyXP5EewTWVQZibSJjhZE0QZ4oQypSfctjKb+Ue/ojqPsY4eqOrUaM8zwk+ySaPdIE3FjrPFAjGteQLhvQTa9rrzXthsWo6u5wEg5aHnC9OoQGjpz4KtjsAx7SIvmDzUytcxNcU9r5PDMZsKq9zC0OBDYJyuMs81t9i4GpTbFSpJ4cDOhXQbaolji0job5clVpUpAWc9ROcdrO+KjdoFrGiTA/tYSTl5ocRSJdujLVWRSAiNNFhXANlOo4kGAeXNTszBxnIHuVeo0CCCeds5V2my4+QqvgyZZwDBvAm3BO2nW3SH56JbWZOGl0VckhoAvlBMeyEJvg2FCnLQZn/SZQ7oM2iemaDAYctbBf4DordGgNwkj3nPmtEjNsVij3bCx+fpJpDkn46sCbmwUUKUuk5RbS/yE6IbHMpTBT/oE7t7TPomtpjOExzw2J1TSJsRiKUAE6EHyhOa3jAsiqMkics/HRRiKW9HDPrw9VokZtkOAuSbWPJLr1XbzAADeZM802u8DdFh4e0I3N16KhDC2HTxEeWX5WPEqS5Ax4IkGfVDYytVu8d2YHhfNKc3fAAcQBY2OY5+Kc4EucCSBAjIDmiw7osLDOeMqokhEIRY9ffVYx941CQKe9UMiQ0R4m/tCzQxlJ070nX8I6EDW5Pz0QmnM9R6JgIVAEygAIk5k2MZmURKFwMWUlIYD295p4T6pm6lB8ki9vJTu5zqEABWkwBaT6QnMbCBjQ0REI5vkgRQ2nsttZsOgOGRGnXiuSrbGqUyQZI0jJd7u3nwQOYC6SBKzeNN2awyuJ583DQSddUWHws3PFdJtvZ8HfaLHPqtVTohYtU6Z0qakrENw95idP2rH/Xkqy1iZTZkgTFUWCDa6sMbrqNVgw8ElOptvEdU0iWxmHp5Ep9erujdAn+0NOrM6QUJbdaLgzbAZSnOFYNMyIsNVFMGeSsOMBVRFjauVlg0P+PwqaR/jeR8zUkWIFoGfNVRFk1b7vX8LHXMcFjYgQq9YneJANm56cra/wBqhMsVAJHjCwTreULGmASZIvlGYTAM0ABUZIiYGVkOHNgBaPW0JjmkkcEDm3sePz3QgIxAnxssfTDRDbJdeoQ5rWiZNzwHnxWHdBO9nP6Tj2At/dIP+Wf4U0j3Z43PisWKEheSWMtmefjlCPDukB2kLFioY41QbaqTksWKRiHNJdnAjTUlG+puiVixPwIh51KPehSsSYAmtLt0DKCTOUyjc1YsTGuROLHcgiZstBWw+46FKxZ5VxZpjfNEtTGM1vCxYsl2bFvUdEDiGmJgnqsWKkQxtLChoTabVixaJGbBp5A+asvpglp4fpYsVkB4muGxz/HwLMmk6Z3WLFQicQe719tfRLrYiGlwvGmXRYsSAZQmL/PRSSZ5LFiH2MU54fMOOUeamg7S9lixIRFRpmev4KD6g+5zbHLXP/SxYmnQH//Z"/>
          <p:cNvSpPr>
            <a:spLocks noChangeAspect="1" noChangeArrowheads="1"/>
          </p:cNvSpPr>
          <p:nvPr/>
        </p:nvSpPr>
        <p:spPr bwMode="auto">
          <a:xfrm>
            <a:off x="155574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49473"/>
      </p:ext>
    </p:extLst>
  </p:cSld>
  <p:clrMapOvr>
    <a:masterClrMapping/>
  </p:clrMapOvr>
  <p:transition spd="med">
    <p:zoom/>
    <p:sndAc>
      <p:endSnd/>
    </p:sndAc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450" name="Picture 2" descr="http://cfs13.tistory.com/image/2/tistory/2009/04/18/11/37/49e93cf199fd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7" y="0"/>
            <a:ext cx="9433048" cy="5715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d"/>
    <p:sndAc>
      <p:endSnd/>
    </p:sndAc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3378" name="Picture 2" descr="https://encrypted-tbn2.gstatic.com/images?q=tbn:ANd9GcRmc2HTnCQbXvLjRTdB-1N9VAOB-WHDObkMBwwCRBiAtvMIFa4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32753"/>
            <a:ext cx="7772400" cy="1225019"/>
          </a:xfrm>
        </p:spPr>
        <p:txBody>
          <a:bodyPr/>
          <a:lstStyle/>
          <a:p>
            <a:r>
              <a:rPr lang="ko-KR" alt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교회 소식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3649588"/>
            <a:ext cx="9144000" cy="1460500"/>
          </a:xfrm>
        </p:spPr>
        <p:txBody>
          <a:bodyPr/>
          <a:lstStyle/>
          <a:p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하나님이 꿈꾸시는 교회에 나오셔서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/>
            </a:r>
            <a:b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</a:br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예배드리는 모든 성도님들을 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/>
            </a:r>
            <a:b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</a:br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환영합니다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</a:rPr>
              <a:t>.</a:t>
            </a:r>
            <a:r>
              <a:rPr lang="en-US" altLang="ko-KR" b="1" dirty="0" smtClean="0">
                <a:solidFill>
                  <a:srgbClr val="3333CC"/>
                </a:solidFill>
                <a:latin typeface="HYGothic-Extra"/>
              </a:rPr>
              <a:t/>
            </a:r>
            <a:br>
              <a:rPr lang="en-US" altLang="ko-KR" b="1" dirty="0" smtClean="0">
                <a:solidFill>
                  <a:srgbClr val="3333CC"/>
                </a:solidFill>
                <a:latin typeface="HYGothic-Extra"/>
              </a:rPr>
            </a:br>
            <a:endParaRPr lang="en-US" dirty="0"/>
          </a:p>
        </p:txBody>
      </p:sp>
    </p:spTree>
  </p:cSld>
  <p:clrMapOvr>
    <a:masterClrMapping/>
  </p:clrMapOvr>
  <p:transition spd="med">
    <p:zoom/>
    <p:sndAc>
      <p:endSnd/>
    </p:sndAc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074" name="Picture 2" descr="https://encrypted-tbn1.gstatic.com/images?q=tbn:ANd9GcRFIqoemH7JeXLTDbxj8icKPqqeM8jJSO4fwgkXY7X-ZZLTd3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56591" y="-814904"/>
            <a:ext cx="11017224" cy="799288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09628"/>
            <a:ext cx="8229600" cy="9525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Georgia" pitchFamily="18" charset="0"/>
              </a:rPr>
              <a:t>I will be with you always even until the end of the world</a:t>
            </a:r>
            <a:endParaRPr lang="en-US" sz="4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 spd="med">
    <p:pull dir="d"/>
    <p:sndAc>
      <p:endSnd/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3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3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3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3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3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2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4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4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4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4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4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4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4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5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4.xml><?xml version="1.0" encoding="utf-8"?>
<a:theme xmlns:a="http://schemas.openxmlformats.org/drawingml/2006/main" name="1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5.xml><?xml version="1.0" encoding="utf-8"?>
<a:theme xmlns:a="http://schemas.openxmlformats.org/drawingml/2006/main" name="1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6.xml><?xml version="1.0" encoding="utf-8"?>
<a:theme xmlns:a="http://schemas.openxmlformats.org/drawingml/2006/main" name="2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7.xml><?xml version="1.0" encoding="utf-8"?>
<a:theme xmlns:a="http://schemas.openxmlformats.org/drawingml/2006/main" name="5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8.xml><?xml version="1.0" encoding="utf-8"?>
<a:theme xmlns:a="http://schemas.openxmlformats.org/drawingml/2006/main" name="5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9.xml><?xml version="1.0" encoding="utf-8"?>
<a:theme xmlns:a="http://schemas.openxmlformats.org/drawingml/2006/main" name="5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5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1.xml><?xml version="1.0" encoding="utf-8"?>
<a:theme xmlns:a="http://schemas.openxmlformats.org/drawingml/2006/main" name="5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2.xml><?xml version="1.0" encoding="utf-8"?>
<a:theme xmlns:a="http://schemas.openxmlformats.org/drawingml/2006/main" name="5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4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807276</TotalTime>
  <Words>780</Words>
  <Application>Microsoft Office PowerPoint</Application>
  <PresentationFormat>On-screen Show (16:10)</PresentationFormat>
  <Paragraphs>193</Paragraphs>
  <Slides>62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52</vt:i4>
      </vt:variant>
      <vt:variant>
        <vt:lpstr>Slide Titles</vt:lpstr>
      </vt:variant>
      <vt:variant>
        <vt:i4>62</vt:i4>
      </vt:variant>
    </vt:vector>
  </HeadingPairs>
  <TitlesOfParts>
    <vt:vector size="124" baseType="lpstr">
      <vt:lpstr>HY견고딕</vt:lpstr>
      <vt:lpstr>HY견고딕</vt:lpstr>
      <vt:lpstr>굴림</vt:lpstr>
      <vt:lpstr>굴림</vt:lpstr>
      <vt:lpstr>바탕체</vt:lpstr>
      <vt:lpstr>Arial</vt:lpstr>
      <vt:lpstr>Franklin Gothic Heavy</vt:lpstr>
      <vt:lpstr>Georgia</vt:lpstr>
      <vt:lpstr>Shonar Bangla</vt:lpstr>
      <vt:lpstr>Times New Roman</vt:lpstr>
      <vt:lpstr>Default Design</vt:lpstr>
      <vt:lpstr>3_기본 디자인</vt:lpstr>
      <vt:lpstr>1_기본 디자인</vt:lpstr>
      <vt:lpstr>2_기본 디자인</vt:lpstr>
      <vt:lpstr>30_기본 디자인</vt:lpstr>
      <vt:lpstr>1_디자인 사용자 지정</vt:lpstr>
      <vt:lpstr>디자인 사용자 지정</vt:lpstr>
      <vt:lpstr>2_디자인 사용자 지정</vt:lpstr>
      <vt:lpstr>3_디자인 사용자 지정</vt:lpstr>
      <vt:lpstr>4_디자인 사용자 지정</vt:lpstr>
      <vt:lpstr>5_디자인 사용자 지정</vt:lpstr>
      <vt:lpstr>6_디자인 사용자 지정</vt:lpstr>
      <vt:lpstr>7_디자인 사용자 지정</vt:lpstr>
      <vt:lpstr>8_디자인 사용자 지정</vt:lpstr>
      <vt:lpstr>9_디자인 사용자 지정</vt:lpstr>
      <vt:lpstr>13_기본 디자인</vt:lpstr>
      <vt:lpstr>16_기본 디자인</vt:lpstr>
      <vt:lpstr>17_기본 디자인</vt:lpstr>
      <vt:lpstr>18_기본 디자인</vt:lpstr>
      <vt:lpstr>23_기본 디자인</vt:lpstr>
      <vt:lpstr>27_기본 디자인</vt:lpstr>
      <vt:lpstr>28_기본 디자인</vt:lpstr>
      <vt:lpstr>34_기본 디자인</vt:lpstr>
      <vt:lpstr>35_기본 디자인</vt:lpstr>
      <vt:lpstr>36_기본 디자인</vt:lpstr>
      <vt:lpstr>37_기본 디자인</vt:lpstr>
      <vt:lpstr>38_기본 디자인</vt:lpstr>
      <vt:lpstr>26_기본 디자인</vt:lpstr>
      <vt:lpstr>기본 디자인</vt:lpstr>
      <vt:lpstr>4_기본 디자인</vt:lpstr>
      <vt:lpstr>5_기본 디자인</vt:lpstr>
      <vt:lpstr>6_기본 디자인</vt:lpstr>
      <vt:lpstr>43_기본 디자인</vt:lpstr>
      <vt:lpstr>44_기본 디자인</vt:lpstr>
      <vt:lpstr>45_기본 디자인</vt:lpstr>
      <vt:lpstr>46_기본 디자인</vt:lpstr>
      <vt:lpstr>47_기본 디자인</vt:lpstr>
      <vt:lpstr>48_기본 디자인</vt:lpstr>
      <vt:lpstr>49_기본 디자인</vt:lpstr>
      <vt:lpstr>50_기본 디자인</vt:lpstr>
      <vt:lpstr>7_기본 디자인</vt:lpstr>
      <vt:lpstr>8_기본 디자인</vt:lpstr>
      <vt:lpstr>9_기본 디자인</vt:lpstr>
      <vt:lpstr>10_기본 디자인</vt:lpstr>
      <vt:lpstr>11_기본 디자인</vt:lpstr>
      <vt:lpstr>24_기본 디자인</vt:lpstr>
      <vt:lpstr>51_기본 디자인</vt:lpstr>
      <vt:lpstr>52_기본 디자인</vt:lpstr>
      <vt:lpstr>53_기본 디자인</vt:lpstr>
      <vt:lpstr>54_기본 디자인</vt:lpstr>
      <vt:lpstr>55_기본 디자인</vt:lpstr>
      <vt:lpstr>56_기본 디자인</vt:lpstr>
      <vt:lpstr>하나님이 꿈꾸는 교회</vt:lpstr>
      <vt:lpstr>Worship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Offertory  prayer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(롬 4:1)  그런즉 육신으로 우리 조상인 아브라함이 무엇을 얻었다 하리요 (롬 4:2)  만일 아브라함이 행위로써 의롭다 하심을 받았으면 자랑할 것이 있으려니와 하나님 앞에서는 없느니라 (롬 4:3) 성경이 무엇을 말하느냐 아브라함이 하나님을 믿으매 그것이 그에게 의로 여겨진 바 되었느니라  </vt:lpstr>
      <vt:lpstr> (롬 4:4)  일하는 자에게는 그 삯이 은혜로 여겨지지 아니하고 보수로 여겨지거니와    (롬 4:5)  일을 아니할지라도 경건하지 아니한 자를 의롭다 하시는 이를 믿는 자에게는 그의 믿음을 의로 여기시나니  (롬 4:6) 일한 것이 없이 하나님께 의로 여기심을 받는 사람의 복에 대하여 다윗이 말한 바</vt:lpstr>
      <vt:lpstr>(롬 4:7)  불법이 사함을 받고 죄가 가리어짐을 받는 사람들은 복이 있고 (롬 4:8)  주께서 그 죄를 인정하지 아니하실 사람은 복이 있도다 함과 같으니라  (롬 4:17)  기록된 바 내가 너를 많은 민족의 조상으로 세웠다 하심과 같으니 그가 믿은 바 하나님은 죽은 자를 살리시며 없는 것을 있는 것으로 부르시는 이시니라 </vt:lpstr>
      <vt:lpstr>  (롬 4:18)  아브라함이 바랄 수 없는 중에 바라고 믿었으니 이는 네 후손이 이같으리라 하신 말씀대로 많은 민족의 조상이 되게 하려 하심이라 (롬 4:19)  그가 백 세나 되어 자기 몸이 죽은 것 같고 사라의 태가 죽은 것 같음을 알고도 믿음이 약하여지지 아니하고  (롬 4:20) 믿음이 없어 하나님의 약속을 의심하지 않고 믿음으로 견고하여져서 하나님께 영광을 돌리며 </vt:lpstr>
      <vt:lpstr>(롬 4:21)  약속하신 그것을 또한 능히 이루실 줄을 확신하였으니 (롬 4:22)  그러므로 그것이 그에게 의로 여겨졌느니라 (롬 4:23)  그에게 의로 여겨졌다 기록된 것은 아브라함만 위한 것이 아니요 </vt:lpstr>
      <vt:lpstr>(롬 4:24)  의로 여기심을 받을 우리도 위함이니 곧 예수 우리 주를 죽은 자 가운데서 살리신 이를 믿는 자니라 (롬 4:25)  예수는 우리가 범죄한 것 때문에 내줌이 되고 또한 우리를 의롭다 하시기 위하여 살아나셨느니라 </vt:lpstr>
      <vt:lpstr>  (창 15:1)  이 후에 여호와의 말씀이 환상 중에 아브람에게 임하여 이르시되 아브람아 두려워하지 말라 나는 네 방패요 너의 지극히 큰 상급이니라 (창 15:2)  아브람이 이르되 주 여호와여 무엇을 내게 주시려 하나이까 나는 자식이 없사오니 나의 상속자는 이 다메섹 사람 엘리에셀이니이다   </vt:lpstr>
      <vt:lpstr>(창 15:3)  아브람이 또 이르되 주께서 내게 씨를 주지 아니하셨으니 내 집에서 길린 자가 내 상속자가 될 것이니이다 (창 15:4)  여호와의 말씀이 그에게 임하여 이르시되 그 사람이 네 상속자가 아니라 네 몸에서 날 자가 네 상속자가 되리라 하시고 </vt:lpstr>
      <vt:lpstr>(창 15:5)  그를 이끌고 밖으로 나가 이르시되 하늘을 우러러 뭇별을 셀 수 있나 보라 또 그에게 이르시되 네 자손이 이와 같으리라 (창 15:6)  아브람이 여호와를 믿으니 여호와께서 이를 그의 의로 여기시고 </vt:lpstr>
      <vt:lpstr>(시 32:1)  허물의 사함을 받고 자신의 죄가 가려진 자는 복이 있도다 (시 32:2)  마음에 간사함이 없고 여호와께 정죄를 당하지 아니하는 자는 복이 있도다  </vt:lpstr>
      <vt:lpstr>찬양대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아브라함의 예로 본  참된 믿음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폐회 기도</vt:lpstr>
      <vt:lpstr>PowerPoint Presentation</vt:lpstr>
      <vt:lpstr>교회 소식</vt:lpstr>
      <vt:lpstr>PowerPoint Presentation</vt:lpstr>
      <vt:lpstr>PowerPoint Presentation</vt:lpstr>
      <vt:lpstr>PowerPoint Presentation</vt:lpstr>
      <vt:lpstr>I will be with you always even until the end of the world</vt:lpstr>
    </vt:vector>
  </TitlesOfParts>
  <Company>LOVE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Pastor Choi</dc:creator>
  <cp:lastModifiedBy>admin</cp:lastModifiedBy>
  <cp:revision>6388</cp:revision>
  <dcterms:created xsi:type="dcterms:W3CDTF">2008-11-11T01:40:04Z</dcterms:created>
  <dcterms:modified xsi:type="dcterms:W3CDTF">2017-11-05T00:09:18Z</dcterms:modified>
</cp:coreProperties>
</file>