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slideLayouts/slideLayout39.xml" ContentType="application/vnd.openxmlformats-officedocument.presentationml.slideLayout+xml"/>
  <Override PartName="/ppt/theme/theme16.xml" ContentType="application/vnd.openxmlformats-officedocument.theme+xml"/>
  <Override PartName="/ppt/slideLayouts/slideLayout40.xml" ContentType="application/vnd.openxmlformats-officedocument.presentationml.slideLayout+xml"/>
  <Override PartName="/ppt/theme/theme17.xml" ContentType="application/vnd.openxmlformats-officedocument.theme+xml"/>
  <Override PartName="/ppt/slideLayouts/slideLayout41.xml" ContentType="application/vnd.openxmlformats-officedocument.presentationml.slideLayout+xml"/>
  <Override PartName="/ppt/theme/theme18.xml" ContentType="application/vnd.openxmlformats-officedocument.theme+xml"/>
  <Override PartName="/ppt/slideLayouts/slideLayout42.xml" ContentType="application/vnd.openxmlformats-officedocument.presentationml.slideLayout+xml"/>
  <Override PartName="/ppt/theme/theme19.xml" ContentType="application/vnd.openxmlformats-officedocument.theme+xml"/>
  <Override PartName="/ppt/slideLayouts/slideLayout43.xml" ContentType="application/vnd.openxmlformats-officedocument.presentationml.slideLayout+xml"/>
  <Override PartName="/ppt/theme/theme20.xml" ContentType="application/vnd.openxmlformats-officedocument.theme+xml"/>
  <Override PartName="/ppt/slideLayouts/slideLayout44.xml" ContentType="application/vnd.openxmlformats-officedocument.presentationml.slideLayout+xml"/>
  <Override PartName="/ppt/theme/theme21.xml" ContentType="application/vnd.openxmlformats-officedocument.theme+xml"/>
  <Override PartName="/ppt/slideLayouts/slideLayout45.xml" ContentType="application/vnd.openxmlformats-officedocument.presentationml.slideLayout+xml"/>
  <Override PartName="/ppt/theme/theme22.xml" ContentType="application/vnd.openxmlformats-officedocument.theme+xml"/>
  <Override PartName="/ppt/slideLayouts/slideLayout46.xml" ContentType="application/vnd.openxmlformats-officedocument.presentationml.slideLayout+xml"/>
  <Override PartName="/ppt/theme/theme23.xml" ContentType="application/vnd.openxmlformats-officedocument.theme+xml"/>
  <Override PartName="/ppt/slideLayouts/slideLayout47.xml" ContentType="application/vnd.openxmlformats-officedocument.presentationml.slideLayout+xml"/>
  <Override PartName="/ppt/theme/theme24.xml" ContentType="application/vnd.openxmlformats-officedocument.theme+xml"/>
  <Override PartName="/ppt/slideLayouts/slideLayout48.xml" ContentType="application/vnd.openxmlformats-officedocument.presentationml.slideLayout+xml"/>
  <Override PartName="/ppt/theme/theme25.xml" ContentType="application/vnd.openxmlformats-officedocument.theme+xml"/>
  <Override PartName="/ppt/slideLayouts/slideLayout49.xml" ContentType="application/vnd.openxmlformats-officedocument.presentationml.slideLayout+xml"/>
  <Override PartName="/ppt/theme/theme26.xml" ContentType="application/vnd.openxmlformats-officedocument.theme+xml"/>
  <Override PartName="/ppt/slideLayouts/slideLayout50.xml" ContentType="application/vnd.openxmlformats-officedocument.presentationml.slideLayout+xml"/>
  <Override PartName="/ppt/theme/theme27.xml" ContentType="application/vnd.openxmlformats-officedocument.theme+xml"/>
  <Override PartName="/ppt/slideLayouts/slideLayout51.xml" ContentType="application/vnd.openxmlformats-officedocument.presentationml.slideLayout+xml"/>
  <Override PartName="/ppt/theme/theme28.xml" ContentType="application/vnd.openxmlformats-officedocument.theme+xml"/>
  <Override PartName="/ppt/slideLayouts/slideLayout52.xml" ContentType="application/vnd.openxmlformats-officedocument.presentationml.slideLayout+xml"/>
  <Override PartName="/ppt/theme/theme29.xml" ContentType="application/vnd.openxmlformats-officedocument.theme+xml"/>
  <Override PartName="/ppt/slideLayouts/slideLayout53.xml" ContentType="application/vnd.openxmlformats-officedocument.presentationml.slideLayout+xml"/>
  <Override PartName="/ppt/theme/theme30.xml" ContentType="application/vnd.openxmlformats-officedocument.theme+xml"/>
  <Override PartName="/ppt/slideLayouts/slideLayout54.xml" ContentType="application/vnd.openxmlformats-officedocument.presentationml.slideLayout+xml"/>
  <Override PartName="/ppt/theme/theme31.xml" ContentType="application/vnd.openxmlformats-officedocument.theme+xml"/>
  <Override PartName="/ppt/slideLayouts/slideLayout55.xml" ContentType="application/vnd.openxmlformats-officedocument.presentationml.slideLayout+xml"/>
  <Override PartName="/ppt/theme/theme32.xml" ContentType="application/vnd.openxmlformats-officedocument.theme+xml"/>
  <Override PartName="/ppt/slideLayouts/slideLayout56.xml" ContentType="application/vnd.openxmlformats-officedocument.presentationml.slideLayout+xml"/>
  <Override PartName="/ppt/theme/theme33.xml" ContentType="application/vnd.openxmlformats-officedocument.theme+xml"/>
  <Override PartName="/ppt/slideLayouts/slideLayout57.xml" ContentType="application/vnd.openxmlformats-officedocument.presentationml.slideLayout+xml"/>
  <Override PartName="/ppt/theme/theme34.xml" ContentType="application/vnd.openxmlformats-officedocument.theme+xml"/>
  <Override PartName="/ppt/slideLayouts/slideLayout58.xml" ContentType="application/vnd.openxmlformats-officedocument.presentationml.slideLayout+xml"/>
  <Override PartName="/ppt/theme/theme35.xml" ContentType="application/vnd.openxmlformats-officedocument.theme+xml"/>
  <Override PartName="/ppt/slideLayouts/slideLayout59.xml" ContentType="application/vnd.openxmlformats-officedocument.presentationml.slideLayout+xml"/>
  <Override PartName="/ppt/theme/theme36.xml" ContentType="application/vnd.openxmlformats-officedocument.theme+xml"/>
  <Override PartName="/ppt/slideLayouts/slideLayout60.xml" ContentType="application/vnd.openxmlformats-officedocument.presentationml.slideLayout+xml"/>
  <Override PartName="/ppt/theme/theme37.xml" ContentType="application/vnd.openxmlformats-officedocument.theme+xml"/>
  <Override PartName="/ppt/slideLayouts/slideLayout61.xml" ContentType="application/vnd.openxmlformats-officedocument.presentationml.slideLayout+xml"/>
  <Override PartName="/ppt/theme/theme38.xml" ContentType="application/vnd.openxmlformats-officedocument.theme+xml"/>
  <Override PartName="/ppt/slideLayouts/slideLayout62.xml" ContentType="application/vnd.openxmlformats-officedocument.presentationml.slideLayout+xml"/>
  <Override PartName="/ppt/theme/theme39.xml" ContentType="application/vnd.openxmlformats-officedocument.theme+xml"/>
  <Override PartName="/ppt/slideLayouts/slideLayout63.xml" ContentType="application/vnd.openxmlformats-officedocument.presentationml.slideLayout+xml"/>
  <Override PartName="/ppt/theme/theme40.xml" ContentType="application/vnd.openxmlformats-officedocument.theme+xml"/>
  <Override PartName="/ppt/slideLayouts/slideLayout64.xml" ContentType="application/vnd.openxmlformats-officedocument.presentationml.slideLayout+xml"/>
  <Override PartName="/ppt/theme/theme41.xml" ContentType="application/vnd.openxmlformats-officedocument.theme+xml"/>
  <Override PartName="/ppt/slideLayouts/slideLayout65.xml" ContentType="application/vnd.openxmlformats-officedocument.presentationml.slideLayout+xml"/>
  <Override PartName="/ppt/theme/theme42.xml" ContentType="application/vnd.openxmlformats-officedocument.theme+xml"/>
  <Override PartName="/ppt/slideLayouts/slideLayout66.xml" ContentType="application/vnd.openxmlformats-officedocument.presentationml.slideLayout+xml"/>
  <Override PartName="/ppt/theme/theme43.xml" ContentType="application/vnd.openxmlformats-officedocument.theme+xml"/>
  <Override PartName="/ppt/slideLayouts/slideLayout67.xml" ContentType="application/vnd.openxmlformats-officedocument.presentationml.slideLayout+xml"/>
  <Override PartName="/ppt/theme/theme44.xml" ContentType="application/vnd.openxmlformats-officedocument.theme+xml"/>
  <Override PartName="/ppt/theme/theme45.xml" ContentType="application/vnd.openxmlformats-officedocument.theme+xml"/>
  <Override PartName="/ppt/theme/theme4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12">
  <p:sldMasterIdLst>
    <p:sldMasterId id="2147483650" r:id="rId1"/>
    <p:sldMasterId id="2147487730" r:id="rId2"/>
    <p:sldMasterId id="2147487877" r:id="rId3"/>
    <p:sldMasterId id="2147488023" r:id="rId4"/>
    <p:sldMasterId id="2147488283" r:id="rId5"/>
    <p:sldMasterId id="2147489967" r:id="rId6"/>
    <p:sldMasterId id="2147489969" r:id="rId7"/>
    <p:sldMasterId id="2147489971" r:id="rId8"/>
    <p:sldMasterId id="2147489973" r:id="rId9"/>
    <p:sldMasterId id="2147489975" r:id="rId10"/>
    <p:sldMasterId id="2147489977" r:id="rId11"/>
    <p:sldMasterId id="2147489979" r:id="rId12"/>
    <p:sldMasterId id="2147489981" r:id="rId13"/>
    <p:sldMasterId id="2147489983" r:id="rId14"/>
    <p:sldMasterId id="2147489985" r:id="rId15"/>
    <p:sldMasterId id="2147493619" r:id="rId16"/>
    <p:sldMasterId id="2147493621" r:id="rId17"/>
    <p:sldMasterId id="2147493623" r:id="rId18"/>
    <p:sldMasterId id="2147493625" r:id="rId19"/>
    <p:sldMasterId id="2147493627" r:id="rId20"/>
    <p:sldMasterId id="2147493629" r:id="rId21"/>
    <p:sldMasterId id="2147493631" r:id="rId22"/>
    <p:sldMasterId id="2147493669" r:id="rId23"/>
    <p:sldMasterId id="2147493671" r:id="rId24"/>
    <p:sldMasterId id="2147493673" r:id="rId25"/>
    <p:sldMasterId id="2147493675" r:id="rId26"/>
    <p:sldMasterId id="2147493677" r:id="rId27"/>
    <p:sldMasterId id="2147494189" r:id="rId28"/>
    <p:sldMasterId id="2147494944" r:id="rId29"/>
    <p:sldMasterId id="2147494946" r:id="rId30"/>
    <p:sldMasterId id="2147494948" r:id="rId31"/>
    <p:sldMasterId id="2147494950" r:id="rId32"/>
    <p:sldMasterId id="2147494952" r:id="rId33"/>
    <p:sldMasterId id="2147494954" r:id="rId34"/>
    <p:sldMasterId id="2147494956" r:id="rId35"/>
    <p:sldMasterId id="2147494958" r:id="rId36"/>
    <p:sldMasterId id="2147494960" r:id="rId37"/>
    <p:sldMasterId id="2147494962" r:id="rId38"/>
    <p:sldMasterId id="2147494964" r:id="rId39"/>
    <p:sldMasterId id="2147494966" r:id="rId40"/>
    <p:sldMasterId id="2147494968" r:id="rId41"/>
    <p:sldMasterId id="2147494970" r:id="rId42"/>
    <p:sldMasterId id="2147494972" r:id="rId43"/>
    <p:sldMasterId id="2147494974" r:id="rId44"/>
  </p:sldMasterIdLst>
  <p:notesMasterIdLst>
    <p:notesMasterId r:id="rId95"/>
  </p:notesMasterIdLst>
  <p:handoutMasterIdLst>
    <p:handoutMasterId r:id="rId96"/>
  </p:handoutMasterIdLst>
  <p:sldIdLst>
    <p:sldId id="4577" r:id="rId45"/>
    <p:sldId id="4578" r:id="rId46"/>
    <p:sldId id="4595" r:id="rId47"/>
    <p:sldId id="8069" r:id="rId48"/>
    <p:sldId id="8070" r:id="rId49"/>
    <p:sldId id="8071" r:id="rId50"/>
    <p:sldId id="8072" r:id="rId51"/>
    <p:sldId id="8073" r:id="rId52"/>
    <p:sldId id="8074" r:id="rId53"/>
    <p:sldId id="8075" r:id="rId54"/>
    <p:sldId id="4624" r:id="rId55"/>
    <p:sldId id="8153" r:id="rId56"/>
    <p:sldId id="8094" r:id="rId57"/>
    <p:sldId id="8095" r:id="rId58"/>
    <p:sldId id="8096" r:id="rId59"/>
    <p:sldId id="8097" r:id="rId60"/>
    <p:sldId id="8098" r:id="rId61"/>
    <p:sldId id="4060" r:id="rId62"/>
    <p:sldId id="4245" r:id="rId63"/>
    <p:sldId id="8686" r:id="rId64"/>
    <p:sldId id="8238" r:id="rId65"/>
    <p:sldId id="7723" r:id="rId66"/>
    <p:sldId id="7724" r:id="rId67"/>
    <p:sldId id="8814" r:id="rId68"/>
    <p:sldId id="8816" r:id="rId69"/>
    <p:sldId id="4599" r:id="rId70"/>
    <p:sldId id="8817" r:id="rId71"/>
    <p:sldId id="8818" r:id="rId72"/>
    <p:sldId id="8819" r:id="rId73"/>
    <p:sldId id="8820" r:id="rId74"/>
    <p:sldId id="8821" r:id="rId75"/>
    <p:sldId id="8822" r:id="rId76"/>
    <p:sldId id="4635" r:id="rId77"/>
    <p:sldId id="8823" r:id="rId78"/>
    <p:sldId id="8824" r:id="rId79"/>
    <p:sldId id="8825" r:id="rId80"/>
    <p:sldId id="8826" r:id="rId81"/>
    <p:sldId id="8827" r:id="rId82"/>
    <p:sldId id="8828" r:id="rId83"/>
    <p:sldId id="8829" r:id="rId84"/>
    <p:sldId id="8830" r:id="rId85"/>
    <p:sldId id="8831" r:id="rId86"/>
    <p:sldId id="8832" r:id="rId87"/>
    <p:sldId id="8411" r:id="rId88"/>
    <p:sldId id="4638" r:id="rId89"/>
    <p:sldId id="4830" r:id="rId90"/>
    <p:sldId id="4602" r:id="rId91"/>
    <p:sldId id="4603" r:id="rId92"/>
    <p:sldId id="4604" r:id="rId93"/>
    <p:sldId id="4827" r:id="rId94"/>
  </p:sldIdLst>
  <p:sldSz cx="9144000" cy="5715000" type="screen16x10"/>
  <p:notesSz cx="6858000" cy="9144000"/>
  <p:photoAlbum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590727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1181452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772181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2362908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953633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3544360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4135085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4725814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800000"/>
    <a:srgbClr val="990033"/>
    <a:srgbClr val="333399"/>
    <a:srgbClr val="0000CC"/>
    <a:srgbClr val="FF0000"/>
    <a:srgbClr val="3333CC"/>
    <a:srgbClr val="9900CC"/>
    <a:srgbClr val="3333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694" autoAdjust="0"/>
    <p:restoredTop sz="95214" autoAdjust="0"/>
  </p:normalViewPr>
  <p:slideViewPr>
    <p:cSldViewPr>
      <p:cViewPr varScale="1">
        <p:scale>
          <a:sx n="79" d="100"/>
          <a:sy n="79" d="100"/>
        </p:scale>
        <p:origin x="144" y="90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276" y="7857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4" d="100"/>
          <a:sy n="34" d="100"/>
        </p:scale>
        <p:origin x="-1444" y="-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" Target="slides/slide3.xml"/><Relationship Id="rId63" Type="http://schemas.openxmlformats.org/officeDocument/2006/relationships/slide" Target="slides/slide19.xml"/><Relationship Id="rId68" Type="http://schemas.openxmlformats.org/officeDocument/2006/relationships/slide" Target="slides/slide24.xml"/><Relationship Id="rId84" Type="http://schemas.openxmlformats.org/officeDocument/2006/relationships/slide" Target="slides/slide40.xml"/><Relationship Id="rId89" Type="http://schemas.openxmlformats.org/officeDocument/2006/relationships/slide" Target="slides/slide45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" Target="slides/slide9.xml"/><Relationship Id="rId58" Type="http://schemas.openxmlformats.org/officeDocument/2006/relationships/slide" Target="slides/slide14.xml"/><Relationship Id="rId74" Type="http://schemas.openxmlformats.org/officeDocument/2006/relationships/slide" Target="slides/slide30.xml"/><Relationship Id="rId79" Type="http://schemas.openxmlformats.org/officeDocument/2006/relationships/slide" Target="slides/slide35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46.xml"/><Relationship Id="rId95" Type="http://schemas.openxmlformats.org/officeDocument/2006/relationships/notesMaster" Target="notesMasters/notesMaster1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" Target="slides/slide4.xml"/><Relationship Id="rId64" Type="http://schemas.openxmlformats.org/officeDocument/2006/relationships/slide" Target="slides/slide20.xml"/><Relationship Id="rId69" Type="http://schemas.openxmlformats.org/officeDocument/2006/relationships/slide" Target="slides/slide25.xml"/><Relationship Id="rId80" Type="http://schemas.openxmlformats.org/officeDocument/2006/relationships/slide" Target="slides/slide36.xml"/><Relationship Id="rId85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" Target="slides/slide2.xml"/><Relationship Id="rId59" Type="http://schemas.openxmlformats.org/officeDocument/2006/relationships/slide" Target="slides/slide15.xml"/><Relationship Id="rId67" Type="http://schemas.openxmlformats.org/officeDocument/2006/relationships/slide" Target="slides/slide23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" Target="slides/slide10.xml"/><Relationship Id="rId62" Type="http://schemas.openxmlformats.org/officeDocument/2006/relationships/slide" Target="slides/slide18.xml"/><Relationship Id="rId70" Type="http://schemas.openxmlformats.org/officeDocument/2006/relationships/slide" Target="slides/slide26.xml"/><Relationship Id="rId75" Type="http://schemas.openxmlformats.org/officeDocument/2006/relationships/slide" Target="slides/slide31.xml"/><Relationship Id="rId83" Type="http://schemas.openxmlformats.org/officeDocument/2006/relationships/slide" Target="slides/slide39.xml"/><Relationship Id="rId88" Type="http://schemas.openxmlformats.org/officeDocument/2006/relationships/slide" Target="slides/slide44.xml"/><Relationship Id="rId91" Type="http://schemas.openxmlformats.org/officeDocument/2006/relationships/slide" Target="slides/slide47.xml"/><Relationship Id="rId9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5.xml"/><Relationship Id="rId57" Type="http://schemas.openxmlformats.org/officeDocument/2006/relationships/slide" Target="slides/slide13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" Target="slides/slide8.xml"/><Relationship Id="rId60" Type="http://schemas.openxmlformats.org/officeDocument/2006/relationships/slide" Target="slides/slide16.xml"/><Relationship Id="rId65" Type="http://schemas.openxmlformats.org/officeDocument/2006/relationships/slide" Target="slides/slide21.xml"/><Relationship Id="rId73" Type="http://schemas.openxmlformats.org/officeDocument/2006/relationships/slide" Target="slides/slide29.xml"/><Relationship Id="rId78" Type="http://schemas.openxmlformats.org/officeDocument/2006/relationships/slide" Target="slides/slide34.xml"/><Relationship Id="rId81" Type="http://schemas.openxmlformats.org/officeDocument/2006/relationships/slide" Target="slides/slide37.xml"/><Relationship Id="rId86" Type="http://schemas.openxmlformats.org/officeDocument/2006/relationships/slide" Target="slides/slide42.xml"/><Relationship Id="rId94" Type="http://schemas.openxmlformats.org/officeDocument/2006/relationships/slide" Target="slides/slide50.xml"/><Relationship Id="rId9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6.xml"/><Relationship Id="rId55" Type="http://schemas.openxmlformats.org/officeDocument/2006/relationships/slide" Target="slides/slide11.xml"/><Relationship Id="rId76" Type="http://schemas.openxmlformats.org/officeDocument/2006/relationships/slide" Target="slides/slide32.xml"/><Relationship Id="rId97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27.xml"/><Relationship Id="rId92" Type="http://schemas.openxmlformats.org/officeDocument/2006/relationships/slide" Target="slides/slide48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" Target="slides/slide1.xml"/><Relationship Id="rId66" Type="http://schemas.openxmlformats.org/officeDocument/2006/relationships/slide" Target="slides/slide22.xml"/><Relationship Id="rId87" Type="http://schemas.openxmlformats.org/officeDocument/2006/relationships/slide" Target="slides/slide43.xml"/><Relationship Id="rId61" Type="http://schemas.openxmlformats.org/officeDocument/2006/relationships/slide" Target="slides/slide17.xml"/><Relationship Id="rId82" Type="http://schemas.openxmlformats.org/officeDocument/2006/relationships/slide" Target="slides/slide38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12.xml"/><Relationship Id="rId77" Type="http://schemas.openxmlformats.org/officeDocument/2006/relationships/slide" Target="slides/slide33.xml"/><Relationship Id="rId100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7.xml"/><Relationship Id="rId72" Type="http://schemas.openxmlformats.org/officeDocument/2006/relationships/slide" Target="slides/slide28.xml"/><Relationship Id="rId93" Type="http://schemas.openxmlformats.org/officeDocument/2006/relationships/slide" Target="slides/slide49.xml"/><Relationship Id="rId9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감사하는 교회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주일 예배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2E83A04-67DF-43CE-B28C-F74B783D844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41897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감사하는 교회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주일 예배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389032B-C7E8-4A00-88C8-EEC18C5A1C9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44200330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590727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1181452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772181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2362908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953633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544360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135085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725814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dirty="0" err="1" smtClean="0"/>
              <a:t>감사하는</a:t>
            </a:r>
            <a:r>
              <a:rPr lang="en-US" altLang="ko-KR" smtClean="0"/>
              <a:t>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196748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44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92204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50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94220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01060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altLang="ko-KR" smtClean="0">
                <a:latin typeface="굴림" charset="-127"/>
                <a:ea typeface="굴림" charset="-127"/>
              </a:rPr>
              <a:t>감사하는 교회</a:t>
            </a:r>
          </a:p>
        </p:txBody>
      </p:sp>
      <p:sp>
        <p:nvSpPr>
          <p:cNvPr id="4813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altLang="ko-KR" smtClean="0">
                <a:latin typeface="굴림" charset="-127"/>
                <a:ea typeface="굴림" charset="-127"/>
              </a:rPr>
              <a:t>주일 예배</a:t>
            </a:r>
          </a:p>
        </p:txBody>
      </p:sp>
      <p:sp>
        <p:nvSpPr>
          <p:cNvPr id="4813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F76DF5-42F1-4800-9A50-689EFAF20B30}" type="slidenum">
              <a:rPr lang="en-US" altLang="ko-KR" smtClean="0">
                <a:latin typeface="굴림" charset="-127"/>
                <a:ea typeface="굴림" charset="-127"/>
              </a:rPr>
              <a:pPr/>
              <a:t>18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481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481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ko-KR" smtClean="0">
              <a:latin typeface="굴림" charset="-127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36881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800176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81658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50392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8061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76661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35146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4FD00-43C9-4DDC-A431-FF879D2AA8B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15A01-72DD-429B-9B94-64A63BC5128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1" y="262600"/>
            <a:ext cx="2057400" cy="4876269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1" y="262600"/>
            <a:ext cx="6019800" cy="4876269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D57B0-672A-4A89-9DB2-F4A3DEF7C3A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8312E-8445-4B63-AF50-89361957CC2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CCDBD-2A32-4A06-8760-7D5FF058C3D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2" y="3672965"/>
            <a:ext cx="7772400" cy="1135063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2422391"/>
            <a:ext cx="7772400" cy="1250157"/>
          </a:xfrm>
        </p:spPr>
        <p:txBody>
          <a:bodyPr anchor="b"/>
          <a:lstStyle>
            <a:lvl1pPr marL="0" indent="0">
              <a:buNone/>
              <a:defRPr sz="2700"/>
            </a:lvl1pPr>
            <a:lvl2pPr marL="590727" indent="0">
              <a:buNone/>
              <a:defRPr sz="2200"/>
            </a:lvl2pPr>
            <a:lvl3pPr marL="1181452" indent="0">
              <a:buNone/>
              <a:defRPr sz="2000"/>
            </a:lvl3pPr>
            <a:lvl4pPr marL="1772181" indent="0">
              <a:buNone/>
              <a:defRPr sz="1800"/>
            </a:lvl4pPr>
            <a:lvl5pPr marL="2362908" indent="0">
              <a:buNone/>
              <a:defRPr sz="1800"/>
            </a:lvl5pPr>
            <a:lvl6pPr marL="2953633" indent="0">
              <a:buNone/>
              <a:defRPr sz="1800"/>
            </a:lvl6pPr>
            <a:lvl7pPr marL="3544360" indent="0">
              <a:buNone/>
              <a:defRPr sz="1800"/>
            </a:lvl7pPr>
            <a:lvl8pPr marL="4135085" indent="0">
              <a:buNone/>
              <a:defRPr sz="1800"/>
            </a:lvl8pPr>
            <a:lvl9pPr marL="4725814" indent="0">
              <a:buNone/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4695C-6261-4BD1-A257-6FB899B6938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2FC78-DC7C-4AB1-A772-BCDEEC9B5AB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26" y="1279390"/>
            <a:ext cx="4040189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26" y="1812470"/>
            <a:ext cx="4040189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4" y="1279390"/>
            <a:ext cx="4041774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4" y="1812470"/>
            <a:ext cx="4041774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59931-C91F-4812-B239-20FD4FF9A43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6292F-F424-42A0-80F4-70E1DFDEC74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9FB01-AAC3-44AB-B3A5-A6311DDEB13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27566"/>
            <a:ext cx="5111750" cy="4877594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196010"/>
            <a:ext cx="3008314" cy="39092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7B812-1949-46C9-AEBA-20F7B2270C1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833E5-7744-4004-8B8D-1271EEA6A84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6" y="4000505"/>
            <a:ext cx="5486400" cy="472282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6" y="510644"/>
            <a:ext cx="5486400" cy="3429000"/>
          </a:xfrm>
        </p:spPr>
        <p:txBody>
          <a:bodyPr/>
          <a:lstStyle>
            <a:lvl1pPr marL="0" indent="0">
              <a:buNone/>
              <a:defRPr sz="4000"/>
            </a:lvl1pPr>
            <a:lvl2pPr marL="590727" indent="0">
              <a:buNone/>
              <a:defRPr sz="3600"/>
            </a:lvl2pPr>
            <a:lvl3pPr marL="1181452" indent="0">
              <a:buNone/>
              <a:defRPr sz="3100"/>
            </a:lvl3pPr>
            <a:lvl4pPr marL="1772181" indent="0">
              <a:buNone/>
              <a:defRPr sz="2700"/>
            </a:lvl4pPr>
            <a:lvl5pPr marL="2362908" indent="0">
              <a:buNone/>
              <a:defRPr sz="2700"/>
            </a:lvl5pPr>
            <a:lvl6pPr marL="2953633" indent="0">
              <a:buNone/>
              <a:defRPr sz="2700"/>
            </a:lvl6pPr>
            <a:lvl7pPr marL="3544360" indent="0">
              <a:buNone/>
              <a:defRPr sz="2700"/>
            </a:lvl7pPr>
            <a:lvl8pPr marL="4135085" indent="0">
              <a:buNone/>
              <a:defRPr sz="2700"/>
            </a:lvl8pPr>
            <a:lvl9pPr marL="4725814" indent="0">
              <a:buNone/>
              <a:defRPr sz="27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6" y="4508307"/>
            <a:ext cx="5486400" cy="6707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AAB72-78CC-453A-8DCA-37D4628CB4A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898A0-6F99-4A40-A88B-C0349A1B3EC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62600"/>
            <a:ext cx="2057400" cy="4876269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62600"/>
            <a:ext cx="6019800" cy="4876269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9512F-2AC8-4A5E-BACF-C5DE3460908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0"/>
            <a:ext cx="7772400" cy="1225021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457139" indent="0" algn="ctr">
              <a:buNone/>
              <a:defRPr/>
            </a:lvl2pPr>
            <a:lvl3pPr marL="914277" indent="0" algn="ctr">
              <a:buNone/>
              <a:defRPr/>
            </a:lvl3pPr>
            <a:lvl4pPr marL="1371416" indent="0" algn="ctr">
              <a:buNone/>
              <a:defRPr/>
            </a:lvl4pPr>
            <a:lvl5pPr marL="1828555" indent="0" algn="ctr">
              <a:buNone/>
              <a:defRPr/>
            </a:lvl5pPr>
            <a:lvl6pPr marL="2285693" indent="0" algn="ctr">
              <a:buNone/>
              <a:defRPr/>
            </a:lvl6pPr>
            <a:lvl7pPr marL="2742832" indent="0" algn="ctr">
              <a:buNone/>
              <a:defRPr/>
            </a:lvl7pPr>
            <a:lvl8pPr marL="3199971" indent="0" algn="ctr">
              <a:buNone/>
              <a:defRPr/>
            </a:lvl8pPr>
            <a:lvl9pPr marL="365711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E29466-7067-4909-8C8F-2424838B201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DC53C-E548-4AB9-8A0C-1447627DA02B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4" y="3672965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4" y="2422261"/>
            <a:ext cx="7772400" cy="125015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9" indent="0">
              <a:buNone/>
              <a:defRPr sz="1800"/>
            </a:lvl2pPr>
            <a:lvl3pPr marL="914277" indent="0">
              <a:buNone/>
              <a:defRPr sz="1600"/>
            </a:lvl3pPr>
            <a:lvl4pPr marL="1371416" indent="0">
              <a:buNone/>
              <a:defRPr sz="1400"/>
            </a:lvl4pPr>
            <a:lvl5pPr marL="1828555" indent="0">
              <a:buNone/>
              <a:defRPr sz="1400"/>
            </a:lvl5pPr>
            <a:lvl6pPr marL="2285693" indent="0">
              <a:buNone/>
              <a:defRPr sz="1400"/>
            </a:lvl6pPr>
            <a:lvl7pPr marL="2742832" indent="0">
              <a:buNone/>
              <a:defRPr sz="1400"/>
            </a:lvl7pPr>
            <a:lvl8pPr marL="3199971" indent="0">
              <a:buNone/>
              <a:defRPr sz="1400"/>
            </a:lvl8pPr>
            <a:lvl9pPr marL="365711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6915F3-B739-4F62-8EB1-D73B7CBB75E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1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1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6F9FE6-EBAE-4E90-9249-E559960D238F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26" y="1279264"/>
            <a:ext cx="4040189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7" indent="0">
              <a:buNone/>
              <a:defRPr sz="1800" b="1"/>
            </a:lvl3pPr>
            <a:lvl4pPr marL="1371416" indent="0">
              <a:buNone/>
              <a:defRPr sz="1600" b="1"/>
            </a:lvl4pPr>
            <a:lvl5pPr marL="1828555" indent="0">
              <a:buNone/>
              <a:defRPr sz="1600" b="1"/>
            </a:lvl5pPr>
            <a:lvl6pPr marL="2285693" indent="0">
              <a:buNone/>
              <a:defRPr sz="1600" b="1"/>
            </a:lvl6pPr>
            <a:lvl7pPr marL="2742832" indent="0">
              <a:buNone/>
              <a:defRPr sz="1600" b="1"/>
            </a:lvl7pPr>
            <a:lvl8pPr marL="3199971" indent="0">
              <a:buNone/>
              <a:defRPr sz="1600" b="1"/>
            </a:lvl8pPr>
            <a:lvl9pPr marL="365711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26" y="1812396"/>
            <a:ext cx="4040189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68" y="1279264"/>
            <a:ext cx="4041774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7" indent="0">
              <a:buNone/>
              <a:defRPr sz="1800" b="1"/>
            </a:lvl3pPr>
            <a:lvl4pPr marL="1371416" indent="0">
              <a:buNone/>
              <a:defRPr sz="1600" b="1"/>
            </a:lvl4pPr>
            <a:lvl5pPr marL="1828555" indent="0">
              <a:buNone/>
              <a:defRPr sz="1600" b="1"/>
            </a:lvl5pPr>
            <a:lvl6pPr marL="2285693" indent="0">
              <a:buNone/>
              <a:defRPr sz="1600" b="1"/>
            </a:lvl6pPr>
            <a:lvl7pPr marL="2742832" indent="0">
              <a:buNone/>
              <a:defRPr sz="1600" b="1"/>
            </a:lvl7pPr>
            <a:lvl8pPr marL="3199971" indent="0">
              <a:buNone/>
              <a:defRPr sz="1600" b="1"/>
            </a:lvl8pPr>
            <a:lvl9pPr marL="365711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68" y="1812396"/>
            <a:ext cx="4041774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C47C0F-CDB1-4B9F-973D-CA96F7F9B60A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78F279-8A47-4D10-9B17-547951B573A3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5889C-E519-4D4E-A7FD-D1795476E360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2" y="3672965"/>
            <a:ext cx="7772400" cy="1135063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2" y="2422391"/>
            <a:ext cx="7772400" cy="1250157"/>
          </a:xfrm>
        </p:spPr>
        <p:txBody>
          <a:bodyPr anchor="b"/>
          <a:lstStyle>
            <a:lvl1pPr marL="0" indent="0">
              <a:buNone/>
              <a:defRPr sz="2700"/>
            </a:lvl1pPr>
            <a:lvl2pPr marL="590727" indent="0">
              <a:buNone/>
              <a:defRPr sz="2200"/>
            </a:lvl2pPr>
            <a:lvl3pPr marL="1181452" indent="0">
              <a:buNone/>
              <a:defRPr sz="2000"/>
            </a:lvl3pPr>
            <a:lvl4pPr marL="1772181" indent="0">
              <a:buNone/>
              <a:defRPr sz="1800"/>
            </a:lvl4pPr>
            <a:lvl5pPr marL="2362908" indent="0">
              <a:buNone/>
              <a:defRPr sz="1800"/>
            </a:lvl5pPr>
            <a:lvl6pPr marL="2953633" indent="0">
              <a:buNone/>
              <a:defRPr sz="1800"/>
            </a:lvl6pPr>
            <a:lvl7pPr marL="3544360" indent="0">
              <a:buNone/>
              <a:defRPr sz="1800"/>
            </a:lvl7pPr>
            <a:lvl8pPr marL="4135085" indent="0">
              <a:buNone/>
              <a:defRPr sz="1800"/>
            </a:lvl8pPr>
            <a:lvl9pPr marL="4725814" indent="0">
              <a:buNone/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37C8D-5D9A-4185-8661-EB0C89A57BE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27556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19" y="1195920"/>
            <a:ext cx="3008314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77" indent="0">
              <a:buNone/>
              <a:defRPr sz="1000"/>
            </a:lvl3pPr>
            <a:lvl4pPr marL="1371416" indent="0">
              <a:buNone/>
              <a:defRPr sz="900"/>
            </a:lvl4pPr>
            <a:lvl5pPr marL="1828555" indent="0">
              <a:buNone/>
              <a:defRPr sz="900"/>
            </a:lvl5pPr>
            <a:lvl6pPr marL="2285693" indent="0">
              <a:buNone/>
              <a:defRPr sz="900"/>
            </a:lvl6pPr>
            <a:lvl7pPr marL="2742832" indent="0">
              <a:buNone/>
              <a:defRPr sz="900"/>
            </a:lvl7pPr>
            <a:lvl8pPr marL="3199971" indent="0">
              <a:buNone/>
              <a:defRPr sz="900"/>
            </a:lvl8pPr>
            <a:lvl9pPr marL="365711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4A6A7-C018-4634-B716-00F603B6C67B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000502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139" indent="0">
              <a:buNone/>
              <a:defRPr sz="2800"/>
            </a:lvl2pPr>
            <a:lvl3pPr marL="914277" indent="0">
              <a:buNone/>
              <a:defRPr sz="2400"/>
            </a:lvl3pPr>
            <a:lvl4pPr marL="1371416" indent="0">
              <a:buNone/>
              <a:defRPr sz="2000"/>
            </a:lvl4pPr>
            <a:lvl5pPr marL="1828555" indent="0">
              <a:buNone/>
              <a:defRPr sz="2000"/>
            </a:lvl5pPr>
            <a:lvl6pPr marL="2285693" indent="0">
              <a:buNone/>
              <a:defRPr sz="2000"/>
            </a:lvl6pPr>
            <a:lvl7pPr marL="2742832" indent="0">
              <a:buNone/>
              <a:defRPr sz="2000"/>
            </a:lvl7pPr>
            <a:lvl8pPr marL="3199971" indent="0">
              <a:buNone/>
              <a:defRPr sz="2000"/>
            </a:lvl8pPr>
            <a:lvl9pPr marL="365711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508271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77" indent="0">
              <a:buNone/>
              <a:defRPr sz="1000"/>
            </a:lvl3pPr>
            <a:lvl4pPr marL="1371416" indent="0">
              <a:buNone/>
              <a:defRPr sz="900"/>
            </a:lvl4pPr>
            <a:lvl5pPr marL="1828555" indent="0">
              <a:buNone/>
              <a:defRPr sz="900"/>
            </a:lvl5pPr>
            <a:lvl6pPr marL="2285693" indent="0">
              <a:buNone/>
              <a:defRPr sz="900"/>
            </a:lvl6pPr>
            <a:lvl7pPr marL="2742832" indent="0">
              <a:buNone/>
              <a:defRPr sz="900"/>
            </a:lvl7pPr>
            <a:lvl8pPr marL="3199971" indent="0">
              <a:buNone/>
              <a:defRPr sz="900"/>
            </a:lvl8pPr>
            <a:lvl9pPr marL="365711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409758-9D8C-4ADD-B6AD-A1363AA88D1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9F6F1F-CEA7-468C-9EEC-065AF7B355D8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1" y="262599"/>
            <a:ext cx="2057400" cy="4876271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1" y="262599"/>
            <a:ext cx="6019800" cy="4876271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AE43B4-3526-429E-99E4-62A93963A28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B1C8B9-599A-4615-9EFF-CD796D713608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ADC8E9-AD50-45AB-BD25-9ECD2D0F6664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99007-997C-4FCF-9E3D-B8421636E6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E71EC-A9BA-4879-AFD8-B2BF09E5423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65A86-411E-4248-AE2A-AA9ABB3DADC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19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DA6BC-3C85-4F0E-A81C-768255B8B8A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7763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4535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146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5365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6049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9500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1080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0846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8810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823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26" y="1279390"/>
            <a:ext cx="4040189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26" y="1812470"/>
            <a:ext cx="4040189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94" y="1279390"/>
            <a:ext cx="4041774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94" y="1812470"/>
            <a:ext cx="4041774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56783-841A-404F-8888-30B70A6B063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9849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99007-997C-4FCF-9E3D-B8421636E6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80768652"/>
      </p:ext>
    </p:extLst>
  </p:cSld>
  <p:clrMapOvr>
    <a:masterClrMapping/>
  </p:clrMapOvr>
  <p:transition spd="med">
    <p:zoom/>
    <p:sndAc>
      <p:endSnd/>
    </p:sndAc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A30DA3-7CD2-4CF2-9C00-48D0D3E5C13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935791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A30DA3-7CD2-4CF2-9C00-48D0D3E5C13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308001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A30DA3-7CD2-4CF2-9C00-48D0D3E5C13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360447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A30DA3-7CD2-4CF2-9C00-48D0D3E5C13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207589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A30DA3-7CD2-4CF2-9C00-48D0D3E5C13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695054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A30DA3-7CD2-4CF2-9C00-48D0D3E5C13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594973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8CEDD4B4-BB86-4CC4-BBF2-110F02338D52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176495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8CEDD4B4-BB86-4CC4-BBF2-110F02338D52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56846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A46C8-3E30-438D-9501-4999D8AAF3B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8CEDD4B4-BB86-4CC4-BBF2-110F02338D52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06708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8CEDD4B4-BB86-4CC4-BBF2-110F02338D52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822932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8CEDD4B4-BB86-4CC4-BBF2-110F02338D52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935993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8CEDD4B4-BB86-4CC4-BBF2-110F02338D52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005865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8CEDD4B4-BB86-4CC4-BBF2-110F02338D52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399788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8CEDD4B4-BB86-4CC4-BBF2-110F02338D52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28336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8CEDD4B4-BB86-4CC4-BBF2-110F02338D52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703930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8CEDD4B4-BB86-4CC4-BBF2-110F02338D52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34177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13A63-7C8D-4981-9B4B-C719FB15FBB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27566"/>
            <a:ext cx="5111750" cy="4877594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19" y="1196010"/>
            <a:ext cx="3008314" cy="39092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F3C66-B3F0-49ED-9CB6-A14C58EF736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6" y="4000505"/>
            <a:ext cx="5486400" cy="472282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6" y="510644"/>
            <a:ext cx="5486400" cy="3429000"/>
          </a:xfrm>
        </p:spPr>
        <p:txBody>
          <a:bodyPr/>
          <a:lstStyle>
            <a:lvl1pPr marL="0" indent="0">
              <a:buNone/>
              <a:defRPr sz="4000"/>
            </a:lvl1pPr>
            <a:lvl2pPr marL="590727" indent="0">
              <a:buNone/>
              <a:defRPr sz="3600"/>
            </a:lvl2pPr>
            <a:lvl3pPr marL="1181452" indent="0">
              <a:buNone/>
              <a:defRPr sz="3100"/>
            </a:lvl3pPr>
            <a:lvl4pPr marL="1772181" indent="0">
              <a:buNone/>
              <a:defRPr sz="2700"/>
            </a:lvl4pPr>
            <a:lvl5pPr marL="2362908" indent="0">
              <a:buNone/>
              <a:defRPr sz="2700"/>
            </a:lvl5pPr>
            <a:lvl6pPr marL="2953633" indent="0">
              <a:buNone/>
              <a:defRPr sz="2700"/>
            </a:lvl6pPr>
            <a:lvl7pPr marL="3544360" indent="0">
              <a:buNone/>
              <a:defRPr sz="2700"/>
            </a:lvl7pPr>
            <a:lvl8pPr marL="4135085" indent="0">
              <a:buNone/>
              <a:defRPr sz="2700"/>
            </a:lvl8pPr>
            <a:lvl9pPr marL="4725814" indent="0">
              <a:buNone/>
              <a:defRPr sz="27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6" y="4508307"/>
            <a:ext cx="5486400" cy="6707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9C98-B7A3-428A-96CF-4C738884E20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39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40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41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4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43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44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45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46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47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48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49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50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51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5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53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54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55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56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57.xml"/></Relationships>
</file>

<file path=ppt/slideMasters/_rels/slideMaster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58.xml"/></Relationships>
</file>

<file path=ppt/slideMasters/_rels/slideMaster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59.xml"/></Relationships>
</file>

<file path=ppt/slideMasters/_rels/slideMaster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60.xml"/></Relationships>
</file>

<file path=ppt/slideMasters/_rels/slideMaster38.xml.rels><?xml version="1.0" encoding="UTF-8" standalone="yes"?>
<Relationships xmlns="http://schemas.openxmlformats.org/package/2006/relationships"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61.xml"/></Relationships>
</file>

<file path=ppt/slideMasters/_rels/slideMaster39.xml.rels><?xml version="1.0" encoding="UTF-8" standalone="yes"?>
<Relationships xmlns="http://schemas.openxmlformats.org/package/2006/relationships"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6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/Relationships>
</file>

<file path=ppt/slideMasters/_rels/slideMaster40.xml.rels><?xml version="1.0" encoding="UTF-8" standalone="yes"?>
<Relationships xmlns="http://schemas.openxmlformats.org/package/2006/relationships"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63.xml"/></Relationships>
</file>

<file path=ppt/slideMasters/_rels/slideMaster41.xml.rels><?xml version="1.0" encoding="UTF-8" standalone="yes"?>
<Relationships xmlns="http://schemas.openxmlformats.org/package/2006/relationships"><Relationship Id="rId2" Type="http://schemas.openxmlformats.org/officeDocument/2006/relationships/theme" Target="../theme/theme41.xml"/><Relationship Id="rId1" Type="http://schemas.openxmlformats.org/officeDocument/2006/relationships/slideLayout" Target="../slideLayouts/slideLayout64.xml"/></Relationships>
</file>

<file path=ppt/slideMasters/_rels/slideMaster42.xml.rels><?xml version="1.0" encoding="UTF-8" standalone="yes"?>
<Relationships xmlns="http://schemas.openxmlformats.org/package/2006/relationships"><Relationship Id="rId2" Type="http://schemas.openxmlformats.org/officeDocument/2006/relationships/theme" Target="../theme/theme42.xml"/><Relationship Id="rId1" Type="http://schemas.openxmlformats.org/officeDocument/2006/relationships/slideLayout" Target="../slideLayouts/slideLayout65.xml"/></Relationships>
</file>

<file path=ppt/slideMasters/_rels/slideMaster43.xml.rels><?xml version="1.0" encoding="UTF-8" standalone="yes"?>
<Relationships xmlns="http://schemas.openxmlformats.org/package/2006/relationships"><Relationship Id="rId2" Type="http://schemas.openxmlformats.org/officeDocument/2006/relationships/theme" Target="../theme/theme43.xml"/><Relationship Id="rId1" Type="http://schemas.openxmlformats.org/officeDocument/2006/relationships/slideLayout" Target="../slideLayouts/slideLayout66.xml"/></Relationships>
</file>

<file path=ppt/slideMasters/_rels/slideMaster4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4.xml"/><Relationship Id="rId1" Type="http://schemas.openxmlformats.org/officeDocument/2006/relationships/slideLayout" Target="../slideLayouts/slideLayout6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3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20"/>
            <a:ext cx="8229600" cy="377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61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DE8C1720-3655-41DB-8D0D-07885970F28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44" r:id="rId1"/>
    <p:sldLayoutId id="2147487845" r:id="rId2"/>
    <p:sldLayoutId id="2147487846" r:id="rId3"/>
    <p:sldLayoutId id="2147487847" r:id="rId4"/>
    <p:sldLayoutId id="2147487848" r:id="rId5"/>
    <p:sldLayoutId id="2147487849" r:id="rId6"/>
    <p:sldLayoutId id="2147487850" r:id="rId7"/>
    <p:sldLayoutId id="2147487851" r:id="rId8"/>
    <p:sldLayoutId id="2147487852" r:id="rId9"/>
    <p:sldLayoutId id="2147487853" r:id="rId10"/>
    <p:sldLayoutId id="2147487854" r:id="rId11"/>
  </p:sldLayoutIdLst>
  <p:transition>
    <p:blinds dir="vert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590727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1181452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772181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2362908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443043" indent="-443043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000">
          <a:solidFill>
            <a:schemeClr val="tx1"/>
          </a:solidFill>
          <a:latin typeface="+mn-lt"/>
          <a:ea typeface="+mn-ea"/>
          <a:cs typeface="+mn-cs"/>
        </a:defRPr>
      </a:lvl1pPr>
      <a:lvl2pPr marL="959931" indent="-369204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600">
          <a:solidFill>
            <a:schemeClr val="tx1"/>
          </a:solidFill>
          <a:latin typeface="+mn-lt"/>
          <a:ea typeface="+mn-ea"/>
        </a:defRPr>
      </a:lvl2pPr>
      <a:lvl3pPr marL="1476817" indent="-295365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100">
          <a:solidFill>
            <a:schemeClr val="tx1"/>
          </a:solidFill>
          <a:latin typeface="+mn-lt"/>
          <a:ea typeface="+mn-ea"/>
        </a:defRPr>
      </a:lvl3pPr>
      <a:lvl4pPr marL="2067543" indent="-29536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700">
          <a:solidFill>
            <a:schemeClr val="tx1"/>
          </a:solidFill>
          <a:latin typeface="+mn-lt"/>
          <a:ea typeface="+mn-ea"/>
        </a:defRPr>
      </a:lvl4pPr>
      <a:lvl5pPr marL="2658270" indent="-295365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5pPr>
      <a:lvl6pPr marL="3248998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6pPr>
      <a:lvl7pPr marL="3839724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7pPr>
      <a:lvl8pPr marL="4430450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8pPr>
      <a:lvl9pPr marL="5021177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0727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1452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72181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62908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953633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4436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35085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725814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89263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819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6543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7015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3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20"/>
            <a:ext cx="8229600" cy="377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61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9C694C52-C6B6-41D9-8241-1AA2E757C10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66" r:id="rId1"/>
    <p:sldLayoutId id="2147487867" r:id="rId2"/>
    <p:sldLayoutId id="2147487868" r:id="rId3"/>
    <p:sldLayoutId id="2147487869" r:id="rId4"/>
    <p:sldLayoutId id="2147487870" r:id="rId5"/>
    <p:sldLayoutId id="2147487871" r:id="rId6"/>
    <p:sldLayoutId id="2147487872" r:id="rId7"/>
    <p:sldLayoutId id="2147487873" r:id="rId8"/>
    <p:sldLayoutId id="2147487874" r:id="rId9"/>
    <p:sldLayoutId id="2147487875" r:id="rId10"/>
    <p:sldLayoutId id="2147487876" r:id="rId11"/>
  </p:sldLayoutIdLst>
  <p:transition spd="med">
    <p:wheel spokes="3"/>
  </p:transition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5pPr>
      <a:lvl6pPr marL="590727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6pPr>
      <a:lvl7pPr marL="1181452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7pPr>
      <a:lvl8pPr marL="1772181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8pPr>
      <a:lvl9pPr marL="2362908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443043" indent="-443043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000">
          <a:solidFill>
            <a:schemeClr val="tx1"/>
          </a:solidFill>
          <a:latin typeface="+mn-lt"/>
          <a:ea typeface="+mn-ea"/>
          <a:cs typeface="+mn-cs"/>
        </a:defRPr>
      </a:lvl1pPr>
      <a:lvl2pPr marL="959931" indent="-369204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600">
          <a:solidFill>
            <a:schemeClr val="tx1"/>
          </a:solidFill>
          <a:latin typeface="+mn-lt"/>
          <a:ea typeface="+mn-ea"/>
        </a:defRPr>
      </a:lvl2pPr>
      <a:lvl3pPr marL="1476817" indent="-295365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100">
          <a:solidFill>
            <a:schemeClr val="tx1"/>
          </a:solidFill>
          <a:latin typeface="+mn-lt"/>
          <a:ea typeface="+mn-ea"/>
        </a:defRPr>
      </a:lvl3pPr>
      <a:lvl4pPr marL="2067543" indent="-29536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700">
          <a:solidFill>
            <a:schemeClr val="tx1"/>
          </a:solidFill>
          <a:latin typeface="+mn-lt"/>
          <a:ea typeface="+mn-ea"/>
        </a:defRPr>
      </a:lvl4pPr>
      <a:lvl5pPr marL="2658270" indent="-295365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5pPr>
      <a:lvl6pPr marL="3248998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6pPr>
      <a:lvl7pPr marL="3839724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7pPr>
      <a:lvl8pPr marL="4430450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8pPr>
      <a:lvl9pPr marL="5021177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0727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1452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72181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62908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953633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4436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35085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725814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786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11964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3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56410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3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8416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739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52016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99288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39951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94018BF0-6C63-4E2E-A93C-44647844ED6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1512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9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B8B5CDB-0E81-4CB1-AF26-057126A6E09D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4762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945" r:id="rId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6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01"/>
            <a:ext cx="8229600" cy="37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56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56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56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AE4947C-4E00-41EA-952A-DCBF80A6302E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78" r:id="rId1"/>
    <p:sldLayoutId id="2147487879" r:id="rId2"/>
    <p:sldLayoutId id="2147487880" r:id="rId3"/>
    <p:sldLayoutId id="2147487881" r:id="rId4"/>
    <p:sldLayoutId id="2147487882" r:id="rId5"/>
    <p:sldLayoutId id="2147487883" r:id="rId6"/>
    <p:sldLayoutId id="2147487884" r:id="rId7"/>
    <p:sldLayoutId id="2147487885" r:id="rId8"/>
    <p:sldLayoutId id="2147487886" r:id="rId9"/>
    <p:sldLayoutId id="2147487887" r:id="rId10"/>
    <p:sldLayoutId id="2147487888" r:id="rId11"/>
  </p:sldLayoutIdLst>
  <p:transition spd="med">
    <p:randomBar dir="vert"/>
  </p:transition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139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277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416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555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854" indent="-342854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851" indent="-285711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2847" indent="-228569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9986" indent="-228569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124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263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402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8540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5679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9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7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6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5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3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32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71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10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B8B5CDB-0E81-4CB1-AF26-057126A6E09D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3864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947" r:id="rId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B8B5CDB-0E81-4CB1-AF26-057126A6E09D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438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949" r:id="rId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B8B5CDB-0E81-4CB1-AF26-057126A6E09D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57726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951" r:id="rId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B8B5CDB-0E81-4CB1-AF26-057126A6E09D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31674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953" r:id="rId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B8B5CDB-0E81-4CB1-AF26-057126A6E09D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40304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955" r:id="rId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01CEEF21-21B3-439E-B737-87ED1A7737D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89583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957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01CEEF21-21B3-439E-B737-87ED1A7737D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32435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959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01CEEF21-21B3-439E-B737-87ED1A7737D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88070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96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01CEEF21-21B3-439E-B737-87ED1A7737D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5722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963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01CEEF21-21B3-439E-B737-87ED1A7737D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47916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965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87F8CC4-6841-4379-9D8F-F3ECEA02F090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2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01CEEF21-21B3-439E-B737-87ED1A7737D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2283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967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01CEEF21-21B3-439E-B737-87ED1A7737D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21169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969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01CEEF21-21B3-439E-B737-87ED1A7737D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22802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97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01CEEF21-21B3-439E-B737-87ED1A7737D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067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973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01CEEF21-21B3-439E-B737-87ED1A7737D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41743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975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9C25CC6-BAA2-4FE0-A0EA-5B07F94E85C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84" r:id="rId1"/>
    <p:sldLayoutId id="2147488324" r:id="rId2"/>
    <p:sldLayoutId id="2147488325" r:id="rId3"/>
    <p:sldLayoutId id="2147488326" r:id="rId4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1476" name="Picture 4" descr="http://www.ironenews.com/wp-content/uploads/2013/05/rainbow-blue-s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821"/>
            <a:ext cx="9144000" cy="5714999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85721" y="1071550"/>
            <a:ext cx="8243918" cy="1786008"/>
          </a:xfrm>
        </p:spPr>
        <p:txBody>
          <a:bodyPr/>
          <a:lstStyle/>
          <a:p>
            <a:r>
              <a:rPr lang="ko-KR" alt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reflection blurRad="12700" stA="28000" endPos="45000" dist="1000" dir="5400000" sy="-100000" algn="bl" rotWithShape="0"/>
                </a:effectLst>
                <a:latin typeface="HYGothic-Extra"/>
                <a:cs typeface="Shonar Bangla" pitchFamily="34" charset="0"/>
              </a:rPr>
              <a:t>하나님이 꿈꾸는 교회</a:t>
            </a:r>
            <a:endParaRPr lang="en-US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99"/>
              </a:solidFill>
              <a:effectLst>
                <a:reflection blurRad="12700" stA="28000" endPos="45000" dist="1000" dir="5400000" sy="-100000" algn="bl" rotWithShape="0"/>
              </a:effectLst>
              <a:latin typeface="HYGothic-Extra"/>
              <a:cs typeface="Shonar Bangla" pitchFamily="34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01730" y="2786066"/>
            <a:ext cx="8429685" cy="928694"/>
          </a:xfrm>
        </p:spPr>
        <p:txBody>
          <a:bodyPr/>
          <a:lstStyle/>
          <a:p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Shonar Bangla" pitchFamily="34" charset="0"/>
                <a:cs typeface="Shonar Bangla" pitchFamily="34" charset="0"/>
              </a:rPr>
              <a:t>Church of God’s Dreams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  <a:latin typeface="Shonar Bangla" pitchFamily="34" charset="0"/>
              <a:cs typeface="Shonar Bangla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d"/>
    <p:sndAc>
      <p:endSnd/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450" name="Picture 2" descr="http://cfile204.uf.daum.net/image/1769100B4A2B26727C7ADD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9" y="265215"/>
            <a:ext cx="6215106" cy="528639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86062"/>
            <a:ext cx="3786182" cy="2071702"/>
          </a:xfrm>
        </p:spPr>
        <p:txBody>
          <a:bodyPr/>
          <a:lstStyle/>
          <a:p>
            <a: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Offertory </a:t>
            </a:r>
            <a:b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prayer</a:t>
            </a:r>
            <a:endParaRPr lang="en-US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1934" y="4071947"/>
            <a:ext cx="6400800" cy="1357322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김순배 강도사</a:t>
            </a:r>
            <a:endParaRPr lang="en-US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66997"/>
      </p:ext>
    </p:extLst>
  </p:cSld>
  <p:clrMapOvr>
    <a:masterClrMapping/>
  </p:clrMapOvr>
  <p:transition>
    <p:blinds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기도_0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" y="11"/>
            <a:ext cx="9852680" cy="595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969649" y="1218205"/>
            <a:ext cx="8570914" cy="323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8145" tIns="59073" rIns="118145" bIns="59073">
            <a:spAutoFit/>
          </a:bodyPr>
          <a:lstStyle/>
          <a:p>
            <a:pPr>
              <a:spcBef>
                <a:spcPct val="30000"/>
              </a:spcBef>
            </a:pPr>
            <a:r>
              <a:rPr lang="en-US" altLang="ko-KR" sz="9200" dirty="0">
                <a:solidFill>
                  <a:srgbClr val="CC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9200" dirty="0">
                <a:latin typeface="HY견고딕" pitchFamily="18" charset="-127"/>
                <a:ea typeface="HY견고딕" pitchFamily="18" charset="-127"/>
              </a:rPr>
              <a:t> </a:t>
            </a:r>
          </a:p>
          <a:p>
            <a:pPr>
              <a:spcBef>
                <a:spcPct val="30000"/>
              </a:spcBef>
            </a:pPr>
            <a:r>
              <a:rPr lang="en-US" altLang="ko-KR" sz="8500" dirty="0">
                <a:latin typeface="HY견고딕" pitchFamily="18" charset="-127"/>
                <a:ea typeface="HY견고딕" pitchFamily="18" charset="-127"/>
              </a:rPr>
              <a:t>         </a:t>
            </a:r>
            <a:r>
              <a:rPr lang="en-US" altLang="ko-KR" sz="85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6000" b="1" dirty="0" smtClean="0">
                <a:latin typeface="HY견고딕" pitchFamily="18" charset="-127"/>
                <a:ea typeface="HY견고딕" pitchFamily="18" charset="-127"/>
              </a:rPr>
              <a:t>다같이</a:t>
            </a:r>
            <a:endParaRPr lang="ko-KR" altLang="en-US" sz="6000" b="1" dirty="0">
              <a:solidFill>
                <a:srgbClr val="000066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1142976" y="714895"/>
            <a:ext cx="5500726" cy="1285883"/>
          </a:xfrm>
          <a:prstGeom prst="rect">
            <a:avLst/>
          </a:prstGeom>
        </p:spPr>
        <p:txBody>
          <a:bodyPr wrap="none" lIns="118145" tIns="59073" rIns="118145" bIns="59073" fromWordArt="1">
            <a:prstTxWarp prst="textCascadeUp">
              <a:avLst>
                <a:gd name="adj" fmla="val 92725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en-US" altLang="ko-KR" sz="5200" kern="10" dirty="0" smtClean="0">
                <a:ln w="9525">
                  <a:round/>
                  <a:headEnd/>
                  <a:tailEnd/>
                </a:ln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Prayer</a:t>
            </a:r>
            <a:endParaRPr lang="ko-KR" altLang="en-US" sz="5200" kern="10" dirty="0">
              <a:ln w="9525">
                <a:round/>
                <a:headEnd/>
                <a:tailEnd/>
              </a:ln>
              <a:solidFill>
                <a:srgbClr val="00206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0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20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  <p:bldP spid="9220" grpId="0"/>
      <p:bldP spid="9220" grpId="1"/>
      <p:bldP spid="9220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부활 주님_0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2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792168" y="1489859"/>
            <a:ext cx="7524248" cy="4551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8145" tIns="59073" rIns="118145" bIns="59073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ko-KR" altLang="en-US" sz="8000" b="1" dirty="0" smtClean="0">
                <a:latin typeface="+mn-ea"/>
                <a:ea typeface="+mn-ea"/>
              </a:rPr>
              <a:t>로마서</a:t>
            </a:r>
            <a:endParaRPr lang="en-US" altLang="ko-KR" sz="8000" b="1" dirty="0" smtClean="0">
              <a:latin typeface="+mn-ea"/>
              <a:ea typeface="+mn-ea"/>
            </a:endParaRPr>
          </a:p>
          <a:p>
            <a:pPr algn="ctr">
              <a:spcBef>
                <a:spcPct val="30000"/>
              </a:spcBef>
            </a:pPr>
            <a:r>
              <a:rPr lang="en-US" altLang="ko-KR" sz="8000" b="1" dirty="0" smtClean="0">
                <a:latin typeface="+mn-ea"/>
                <a:ea typeface="+mn-ea"/>
              </a:rPr>
              <a:t>6:1-14</a:t>
            </a:r>
          </a:p>
          <a:p>
            <a:pPr algn="ctr">
              <a:spcBef>
                <a:spcPct val="30000"/>
              </a:spcBef>
            </a:pPr>
            <a:r>
              <a:rPr lang="en-US" altLang="ko-KR" sz="8000" b="1" dirty="0" smtClean="0">
                <a:latin typeface="+mn-ea"/>
                <a:ea typeface="+mn-ea"/>
              </a:rPr>
              <a:t> </a:t>
            </a:r>
          </a:p>
        </p:txBody>
      </p:sp>
    </p:spTree>
  </p:cSld>
  <p:clrMapOvr>
    <a:masterClrMapping/>
  </p:clrMapOvr>
  <p:transition spd="med" advClick="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2978" name="Picture 2" descr="http://wallpaper4god.com/en/wp-content/uploads/2011/10/cross3.jpg"/>
          <p:cNvPicPr>
            <a:picLocks noChangeAspect="1" noChangeArrowheads="1"/>
          </p:cNvPicPr>
          <p:nvPr/>
        </p:nvPicPr>
        <p:blipFill>
          <a:blip r:embed="rId2" cstate="print"/>
          <a:srcRect b="16665"/>
          <a:stretch>
            <a:fillRect/>
          </a:stretch>
        </p:blipFill>
        <p:spPr bwMode="auto">
          <a:xfrm>
            <a:off x="0" y="19"/>
            <a:ext cx="9144000" cy="5715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13" y="428608"/>
            <a:ext cx="5329245" cy="2143140"/>
          </a:xfrm>
        </p:spPr>
        <p:txBody>
          <a:bodyPr/>
          <a:lstStyle/>
          <a:p>
            <a:r>
              <a:rPr lang="en-US" sz="11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Worship</a:t>
            </a:r>
            <a:endParaRPr lang="en-US" sz="11000" b="1" dirty="0">
              <a:solidFill>
                <a:srgbClr val="990000"/>
              </a:solidFill>
              <a:latin typeface="Shonar Bangla" pitchFamily="34" charset="0"/>
              <a:cs typeface="Shonar Bangla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19" y="2571748"/>
            <a:ext cx="4400550" cy="2857520"/>
          </a:xfrm>
        </p:spPr>
        <p:txBody>
          <a:bodyPr/>
          <a:lstStyle/>
          <a:p>
            <a:pPr algn="r">
              <a:buNone/>
            </a:pPr>
            <a:r>
              <a:rPr lang="en-US" sz="6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In Spirit</a:t>
            </a:r>
          </a:p>
          <a:p>
            <a:pPr algn="r">
              <a:buNone/>
            </a:pPr>
            <a:r>
              <a:rPr lang="en-US" sz="6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and Truth</a:t>
            </a:r>
            <a:endParaRPr lang="en-US" sz="6000" b="1" dirty="0">
              <a:solidFill>
                <a:srgbClr val="990000"/>
              </a:solidFill>
              <a:latin typeface="Shonar Bangla" pitchFamily="34" charset="0"/>
              <a:cs typeface="Shonar Bangla" pitchFamily="34" charset="0"/>
            </a:endParaRPr>
          </a:p>
        </p:txBody>
      </p:sp>
    </p:spTree>
  </p:cSld>
  <p:clrMapOvr>
    <a:masterClrMapping/>
  </p:clrMapOvr>
  <p:transition spd="med">
    <p:split orient="vert"/>
    <p:sndAc>
      <p:endSnd/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75133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6:1)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그런즉 </a:t>
            </a:r>
            <a:r>
              <a:rPr lang="ko-KR" altLang="en-US" sz="3200" b="1" dirty="0"/>
              <a:t>우리가 무슨 말을 하리요 은혜를 더하게 하려고 죄에 </a:t>
            </a:r>
            <a:r>
              <a:rPr lang="ko-KR" altLang="en-US" sz="3200" b="1" dirty="0" smtClean="0"/>
              <a:t>거하겠느냐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6:2)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그럴 </a:t>
            </a:r>
            <a:r>
              <a:rPr lang="ko-KR" altLang="en-US" sz="3200" b="1" dirty="0"/>
              <a:t>수 없느니라 죄에 대하여 죽은 우리가 어찌 그 가운데 더 </a:t>
            </a:r>
            <a:r>
              <a:rPr lang="ko-KR" altLang="en-US" sz="3200" b="1" dirty="0" smtClean="0"/>
              <a:t>살리요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6:3)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무릇 </a:t>
            </a:r>
            <a:r>
              <a:rPr lang="ko-KR" altLang="en-US" sz="3200" b="1" dirty="0"/>
              <a:t>그리스도 예수와 합하여 세례를 받은 우리는 그의 죽으심과 합하여 세례를 받은 줄을 알지 못하느냐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04545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2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5" name="Picture 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2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22" name="Picture 1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Picture 6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3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8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474713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6:4)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그러므로 </a:t>
            </a:r>
            <a:r>
              <a:rPr lang="ko-KR" altLang="en-US" sz="3200" b="1" dirty="0"/>
              <a:t>우리가 그의 죽으심과 합하여 세례를 받음으로 그와 함께 장사되었나니 이는 아버지의 영광으로 말미암아 그리스도를 죽은 자 가운데서 살리심과 같이 우리로 또한 새 생명 가운데서 행하게 하려 함이라 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6:5)	</a:t>
            </a:r>
            <a:r>
              <a:rPr lang="ko-KR" altLang="en-US" sz="3200" b="1" dirty="0"/>
              <a:t>만일 우리가 그의 죽으심과 같은 모양으로 연합한 자가 되었으면 또한 그의 부활과 같은 모양으로 연합한 자도 되리라 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6:6)	</a:t>
            </a:r>
            <a:r>
              <a:rPr lang="ko-KR" altLang="en-US" sz="3200" b="1" dirty="0"/>
              <a:t>우리가 알거니와 우리의 옛 사람이 예수와 함께 십자가에 못 박힌 것은 죄의 몸이 죽어 다시는 우리가 죄에게 종 노릇 하지 아니하려 함이니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Picture 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8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3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6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476137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75133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6:7)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이는 </a:t>
            </a:r>
            <a:r>
              <a:rPr lang="ko-KR" altLang="en-US" sz="3200" b="1" dirty="0"/>
              <a:t>죽은 자가 죄에서 벗어나 의롭다 하심을 얻었음이라 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6:8)	</a:t>
            </a:r>
            <a:r>
              <a:rPr lang="ko-KR" altLang="en-US" sz="3200" b="1" dirty="0"/>
              <a:t>만일 우리가 그리스도와 함께 죽었으면 또한 그와 함께 살 줄을 </a:t>
            </a:r>
            <a:r>
              <a:rPr lang="ko-KR" altLang="en-US" sz="3200" b="1" dirty="0" smtClean="0"/>
              <a:t>믿노니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6:9)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이는 </a:t>
            </a:r>
            <a:r>
              <a:rPr lang="ko-KR" altLang="en-US" sz="3200" b="1" dirty="0"/>
              <a:t>그리스도께서 죽은 자 가운데서 살아나셨으매 다시 죽지 아니하시고 사망이 다시 그를 주장하지 못할 줄을 앎이로라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04545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2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5" name="Picture 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2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22" name="Picture 1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Picture 6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3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652127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6:10)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그가 </a:t>
            </a:r>
            <a:r>
              <a:rPr lang="ko-KR" altLang="en-US" sz="3200" b="1" dirty="0"/>
              <a:t>죽으심은 죄에 대하여 단번에 죽으심이요 그가 살아 계심은 하나님께 대하여 살아 계심이니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6:11)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이와 </a:t>
            </a:r>
            <a:r>
              <a:rPr lang="ko-KR" altLang="en-US" sz="3200" b="1" dirty="0"/>
              <a:t>같이 너희도 너희 자신을 죄에 대하여는 죽은 자요 그리스도 예수 안에서 하나님께 대하여는 살아 있는 자로 여길지어다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6:12)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그러므로 </a:t>
            </a:r>
            <a:r>
              <a:rPr lang="ko-KR" altLang="en-US" sz="3200" b="1" dirty="0"/>
              <a:t>너희는 죄가 너희 죽을 몸을 지배하지 못하게 하여 몸의 사욕에 순종하지 말고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69" name="Picture 10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798955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75133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6:13)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또한 </a:t>
            </a:r>
            <a:r>
              <a:rPr lang="ko-KR" altLang="en-US" sz="3200" b="1" dirty="0"/>
              <a:t>너희 지체를 불의의 무기로 죄에게 내주지 말고 오직 너희 자신을 죽은 자 가운데서 다시 살아난 자 같이 하나님께 드리며 너희 지체를 의의 무기로 하나님께 </a:t>
            </a:r>
            <a:r>
              <a:rPr lang="ko-KR" altLang="en-US" sz="3200" b="1" dirty="0" smtClean="0"/>
              <a:t>드리라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6:14)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죄가 </a:t>
            </a:r>
            <a:r>
              <a:rPr lang="ko-KR" altLang="en-US" sz="3200" b="1" dirty="0"/>
              <a:t>너희를 주장하지 못하리니 이는 너희가 법 아래에 있지 아니하고 은혜 아래에 </a:t>
            </a:r>
            <a:r>
              <a:rPr lang="ko-KR" altLang="en-US" sz="3200" b="1" dirty="0" smtClean="0"/>
              <a:t>있음이라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endParaRPr lang="en-US" sz="3200" b="1" dirty="0"/>
          </a:p>
        </p:txBody>
      </p:sp>
      <p:pic>
        <p:nvPicPr>
          <p:cNvPr id="1004545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2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5" name="Picture 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2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22" name="Picture 1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Picture 6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3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280436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5:20)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율법이 </a:t>
            </a:r>
            <a:r>
              <a:rPr lang="ko-KR" altLang="en-US" sz="3200" b="1" dirty="0"/>
              <a:t>들어온 것은 범죄를 더하게 하려 함이라 그러나 죄가 더한 곳에 은혜가 더욱 넘쳤나니</a:t>
            </a:r>
            <a:br>
              <a:rPr lang="ko-KR" altLang="en-US" sz="3200" b="1" dirty="0"/>
            </a:b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엡 </a:t>
            </a:r>
            <a:r>
              <a:rPr lang="en-US" altLang="ko-KR" sz="3200" b="1" dirty="0"/>
              <a:t>2:5)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허물로 </a:t>
            </a:r>
            <a:r>
              <a:rPr lang="ko-KR" altLang="en-US" sz="3200" b="1" dirty="0"/>
              <a:t>죽은 우리를 그리스도와 함께 살리셨고 </a:t>
            </a:r>
            <a:r>
              <a:rPr lang="en-US" altLang="ko-KR" sz="3200" b="1" dirty="0"/>
              <a:t>(</a:t>
            </a:r>
            <a:r>
              <a:rPr lang="ko-KR" altLang="en-US" sz="3200" b="1" dirty="0"/>
              <a:t>너희는 은혜로 구원을 받은 것이라</a:t>
            </a:r>
            <a:r>
              <a:rPr lang="en-US" altLang="ko-KR" sz="3200" b="1" dirty="0"/>
              <a:t>)</a:t>
            </a:r>
            <a:br>
              <a:rPr lang="en-US" altLang="ko-KR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엡 </a:t>
            </a:r>
            <a:r>
              <a:rPr lang="en-US" altLang="ko-KR" sz="3200" b="1" dirty="0"/>
              <a:t>2:6)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또 </a:t>
            </a:r>
            <a:r>
              <a:rPr lang="ko-KR" altLang="en-US" sz="3200" b="1" dirty="0"/>
              <a:t>함께 일으키사 그리스도 예수 안에서 함께 하늘에 앉히시니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69" name="Picture 10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55609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9602" name="Picture 2" descr="http://news.yonsei.or.kr/data/webzine/259-8-talent-5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5252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62569"/>
            <a:ext cx="8229600" cy="1414191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o-KR" altLang="en-US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ea typeface="HYGothic-Extra"/>
              </a:rPr>
              <a:t>찬양대</a:t>
            </a:r>
            <a:r>
              <a:rPr lang="ko-KR" altLang="en-US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en-US" b="1" spc="150" dirty="0">
              <a:ln w="11430"/>
              <a:solidFill>
                <a:srgbClr val="CC00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ChangeArrowheads="1"/>
          </p:cNvSpPr>
          <p:nvPr/>
        </p:nvSpPr>
        <p:spPr bwMode="auto">
          <a:xfrm>
            <a:off x="2627314" y="912813"/>
            <a:ext cx="936625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9pPr>
          </a:lstStyle>
          <a:p>
            <a:pPr eaLnBrk="1" hangingPunct="1"/>
            <a:r>
              <a:rPr lang="en-US" altLang="ko-KR" sz="1600" b="1">
                <a:solidFill>
                  <a:srgbClr val="000000"/>
                </a:solidFill>
              </a:rPr>
              <a:t>D       G             D                         A      E7              A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2051" name="Rectangle 4"/>
          <p:cNvSpPr>
            <a:spLocks noChangeArrowheads="1"/>
          </p:cNvSpPr>
          <p:nvPr/>
        </p:nvSpPr>
        <p:spPr bwMode="auto">
          <a:xfrm>
            <a:off x="2339976" y="2047876"/>
            <a:ext cx="936625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9pPr>
          </a:lstStyle>
          <a:p>
            <a:pPr eaLnBrk="1" hangingPunct="1"/>
            <a:r>
              <a:rPr lang="en-US" altLang="ko-KR" sz="1600" b="1">
                <a:solidFill>
                  <a:srgbClr val="000000"/>
                </a:solidFill>
              </a:rPr>
              <a:t>D       G              D                  Em7      A                  D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2052" name="WordArt 5"/>
          <p:cNvSpPr>
            <a:spLocks noChangeArrowheads="1" noChangeShapeType="1" noTextEdit="1"/>
          </p:cNvSpPr>
          <p:nvPr/>
        </p:nvSpPr>
        <p:spPr bwMode="auto">
          <a:xfrm>
            <a:off x="611189" y="3451225"/>
            <a:ext cx="7896225" cy="148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Blessed assurance, Jesus is mine! </a:t>
            </a:r>
          </a:p>
          <a:p>
            <a:pPr algn="ctr"/>
            <a:r>
              <a:rPr lang="en-US" sz="28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 what a foretaste of glory divine!</a:t>
            </a:r>
          </a:p>
          <a:p>
            <a:pPr algn="ctr"/>
            <a:r>
              <a:rPr lang="en-US" sz="28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Heir of salvation, purchase of God, </a:t>
            </a:r>
          </a:p>
          <a:p>
            <a:pPr algn="ctr"/>
            <a:r>
              <a:rPr lang="en-US" sz="28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Born of His Spirit, washed in His blood.</a:t>
            </a:r>
          </a:p>
        </p:txBody>
      </p:sp>
    </p:spTree>
    <p:extLst>
      <p:ext uri="{BB962C8B-B14F-4D97-AF65-F5344CB8AC3E}">
        <p14:creationId xmlns:p14="http://schemas.microsoft.com/office/powerpoint/2010/main" val="4889897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2484439" y="912813"/>
            <a:ext cx="936625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9pPr>
          </a:lstStyle>
          <a:p>
            <a:pPr eaLnBrk="1" hangingPunct="1"/>
            <a:r>
              <a:rPr lang="en-US" altLang="ko-KR" sz="1600" b="1">
                <a:solidFill>
                  <a:srgbClr val="000000"/>
                </a:solidFill>
              </a:rPr>
              <a:t>D          G             D                    G        E                 A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2411413" y="2047876"/>
            <a:ext cx="100965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9pPr>
          </a:lstStyle>
          <a:p>
            <a:pPr eaLnBrk="1" hangingPunct="1"/>
            <a:r>
              <a:rPr lang="en-US" altLang="ko-KR" sz="1600" b="1">
                <a:solidFill>
                  <a:srgbClr val="000000"/>
                </a:solidFill>
              </a:rPr>
              <a:t>D       G            D                  Em7        A                 D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076" name="WordArt 5"/>
          <p:cNvSpPr>
            <a:spLocks noChangeArrowheads="1" noChangeShapeType="1" noTextEdit="1"/>
          </p:cNvSpPr>
          <p:nvPr/>
        </p:nvSpPr>
        <p:spPr bwMode="auto">
          <a:xfrm>
            <a:off x="827088" y="3451225"/>
            <a:ext cx="7372350" cy="148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This is my story, this is my song, </a:t>
            </a:r>
          </a:p>
          <a:p>
            <a:pPr algn="ctr"/>
            <a:r>
              <a:rPr lang="en-US" sz="28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Praising my Saviour all the day long;</a:t>
            </a:r>
          </a:p>
          <a:p>
            <a:pPr algn="ctr"/>
            <a:r>
              <a:rPr lang="en-US" sz="28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This is my story, this is my song, </a:t>
            </a:r>
          </a:p>
          <a:p>
            <a:pPr algn="ctr"/>
            <a:r>
              <a:rPr lang="en-US" sz="28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praising my Saviour all the day long.</a:t>
            </a:r>
          </a:p>
        </p:txBody>
      </p:sp>
    </p:spTree>
    <p:extLst>
      <p:ext uri="{BB962C8B-B14F-4D97-AF65-F5344CB8AC3E}">
        <p14:creationId xmlns:p14="http://schemas.microsoft.com/office/powerpoint/2010/main" val="13205907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2627314" y="912813"/>
            <a:ext cx="936625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9pPr>
          </a:lstStyle>
          <a:p>
            <a:pPr eaLnBrk="1" hangingPunct="1"/>
            <a:r>
              <a:rPr lang="en-US" altLang="ko-KR" sz="1600" b="1">
                <a:solidFill>
                  <a:srgbClr val="000000"/>
                </a:solidFill>
              </a:rPr>
              <a:t>D       G             D                         A      E7               A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2339976" y="2047876"/>
            <a:ext cx="936625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9pPr>
          </a:lstStyle>
          <a:p>
            <a:pPr eaLnBrk="1" hangingPunct="1"/>
            <a:r>
              <a:rPr lang="en-US" altLang="ko-KR" sz="1600" b="1">
                <a:solidFill>
                  <a:srgbClr val="000000"/>
                </a:solidFill>
              </a:rPr>
              <a:t>D       G             D                  Em7        A                  D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100" name="WordArt 5"/>
          <p:cNvSpPr>
            <a:spLocks noChangeArrowheads="1" noChangeShapeType="1" noTextEdit="1"/>
          </p:cNvSpPr>
          <p:nvPr/>
        </p:nvSpPr>
        <p:spPr bwMode="auto">
          <a:xfrm>
            <a:off x="395288" y="3451225"/>
            <a:ext cx="8324850" cy="148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Perfect submission, perfect delight, </a:t>
            </a:r>
          </a:p>
          <a:p>
            <a:pPr algn="ctr"/>
            <a:r>
              <a:rPr lang="en-US" sz="28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Visions of rapture now burst on my sight;</a:t>
            </a:r>
          </a:p>
          <a:p>
            <a:pPr algn="ctr"/>
            <a:r>
              <a:rPr lang="en-US" sz="28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Angels descending, bring from above </a:t>
            </a:r>
          </a:p>
          <a:p>
            <a:pPr algn="ctr"/>
            <a:r>
              <a:rPr lang="en-US" sz="28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Echoes of mercy, whispers of love.</a:t>
            </a:r>
          </a:p>
        </p:txBody>
      </p:sp>
    </p:spTree>
    <p:extLst>
      <p:ext uri="{BB962C8B-B14F-4D97-AF65-F5344CB8AC3E}">
        <p14:creationId xmlns:p14="http://schemas.microsoft.com/office/powerpoint/2010/main" val="21828628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02" name="Picture 2" descr="http://contentmanager.faithnetwork.com/FAITHNETWORK_UserFileStore/imagelibraries/ministries/87f160bd-a399-4066-9fbb-971311c71652/offer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59200"/>
            <a:ext cx="9358346" cy="61106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2484439" y="912813"/>
            <a:ext cx="936625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9pPr>
          </a:lstStyle>
          <a:p>
            <a:pPr eaLnBrk="1" hangingPunct="1"/>
            <a:r>
              <a:rPr lang="en-US" altLang="ko-KR" sz="1600" b="1">
                <a:solidFill>
                  <a:srgbClr val="000000"/>
                </a:solidFill>
              </a:rPr>
              <a:t>D          G            D                    G         E                 A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2411413" y="2047876"/>
            <a:ext cx="100965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9pPr>
          </a:lstStyle>
          <a:p>
            <a:pPr eaLnBrk="1" hangingPunct="1"/>
            <a:r>
              <a:rPr lang="en-US" altLang="ko-KR" sz="1600" b="1">
                <a:solidFill>
                  <a:srgbClr val="000000"/>
                </a:solidFill>
              </a:rPr>
              <a:t>D       G             D                  Em7       A                 D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124" name="WordArt 6"/>
          <p:cNvSpPr>
            <a:spLocks noChangeArrowheads="1" noChangeShapeType="1" noTextEdit="1"/>
          </p:cNvSpPr>
          <p:nvPr/>
        </p:nvSpPr>
        <p:spPr bwMode="auto">
          <a:xfrm>
            <a:off x="827088" y="3451225"/>
            <a:ext cx="7372350" cy="148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This is my story, this is my song, </a:t>
            </a:r>
          </a:p>
          <a:p>
            <a:pPr algn="ctr"/>
            <a:r>
              <a:rPr lang="en-US" sz="28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Praising my Saviour all the day long;</a:t>
            </a:r>
          </a:p>
          <a:p>
            <a:pPr algn="ctr"/>
            <a:r>
              <a:rPr lang="en-US" sz="28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This is my story, this is my song, </a:t>
            </a:r>
          </a:p>
          <a:p>
            <a:pPr algn="ctr"/>
            <a:r>
              <a:rPr lang="en-US" sz="28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praising my Saviour all the day long.</a:t>
            </a:r>
          </a:p>
        </p:txBody>
      </p:sp>
    </p:spTree>
    <p:extLst>
      <p:ext uri="{BB962C8B-B14F-4D97-AF65-F5344CB8AC3E}">
        <p14:creationId xmlns:p14="http://schemas.microsoft.com/office/powerpoint/2010/main" val="25469114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2627314" y="912813"/>
            <a:ext cx="936625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9pPr>
          </a:lstStyle>
          <a:p>
            <a:pPr eaLnBrk="1" hangingPunct="1"/>
            <a:r>
              <a:rPr lang="en-US" altLang="ko-KR" sz="1600" b="1">
                <a:solidFill>
                  <a:srgbClr val="000000"/>
                </a:solidFill>
              </a:rPr>
              <a:t>D       G             D                         A      E7               A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2339976" y="2047876"/>
            <a:ext cx="936625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9pPr>
          </a:lstStyle>
          <a:p>
            <a:pPr eaLnBrk="1" hangingPunct="1"/>
            <a:r>
              <a:rPr lang="en-US" altLang="ko-KR" sz="1600" b="1">
                <a:solidFill>
                  <a:srgbClr val="000000"/>
                </a:solidFill>
              </a:rPr>
              <a:t>D       G             D                  Em7        A                  D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148" name="WordArt 5"/>
          <p:cNvSpPr>
            <a:spLocks noChangeArrowheads="1" noChangeShapeType="1" noTextEdit="1"/>
          </p:cNvSpPr>
          <p:nvPr/>
        </p:nvSpPr>
        <p:spPr bwMode="auto">
          <a:xfrm>
            <a:off x="395288" y="3451225"/>
            <a:ext cx="8343900" cy="148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Perfect submission, all is at rest, </a:t>
            </a:r>
          </a:p>
          <a:p>
            <a:pPr algn="ctr"/>
            <a:r>
              <a:rPr lang="en-US" sz="28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 in my Saviour am happy and blest;</a:t>
            </a:r>
          </a:p>
          <a:p>
            <a:pPr algn="ctr"/>
            <a:r>
              <a:rPr lang="en-US" sz="28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Watching and waiting, lookoing, above, </a:t>
            </a:r>
          </a:p>
          <a:p>
            <a:pPr algn="ctr"/>
            <a:r>
              <a:rPr lang="en-US" sz="28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Filled with His goodness, lost in His love.</a:t>
            </a:r>
          </a:p>
        </p:txBody>
      </p:sp>
    </p:spTree>
    <p:extLst>
      <p:ext uri="{BB962C8B-B14F-4D97-AF65-F5344CB8AC3E}">
        <p14:creationId xmlns:p14="http://schemas.microsoft.com/office/powerpoint/2010/main" val="32424682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2484439" y="912813"/>
            <a:ext cx="936625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9pPr>
          </a:lstStyle>
          <a:p>
            <a:pPr eaLnBrk="1" hangingPunct="1"/>
            <a:r>
              <a:rPr lang="en-US" altLang="ko-KR" sz="1600" b="1">
                <a:solidFill>
                  <a:srgbClr val="000000"/>
                </a:solidFill>
              </a:rPr>
              <a:t>D          G            D                    G         E                 A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171" name="Rectangle 4"/>
          <p:cNvSpPr>
            <a:spLocks noChangeArrowheads="1"/>
          </p:cNvSpPr>
          <p:nvPr/>
        </p:nvSpPr>
        <p:spPr bwMode="auto">
          <a:xfrm>
            <a:off x="2339975" y="2047876"/>
            <a:ext cx="100965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9pPr>
          </a:lstStyle>
          <a:p>
            <a:pPr eaLnBrk="1" hangingPunct="1"/>
            <a:r>
              <a:rPr lang="en-US" altLang="ko-KR" sz="1600" b="1">
                <a:solidFill>
                  <a:srgbClr val="000000"/>
                </a:solidFill>
              </a:rPr>
              <a:t>D       G            D                Em7      A                D    G D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172" name="WordArt 6"/>
          <p:cNvSpPr>
            <a:spLocks noChangeArrowheads="1" noChangeShapeType="1" noTextEdit="1"/>
          </p:cNvSpPr>
          <p:nvPr/>
        </p:nvSpPr>
        <p:spPr bwMode="auto">
          <a:xfrm>
            <a:off x="179388" y="3451225"/>
            <a:ext cx="8743950" cy="148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This is my story, this is my song, </a:t>
            </a:r>
          </a:p>
          <a:p>
            <a:pPr algn="ctr"/>
            <a:r>
              <a:rPr lang="en-US" sz="28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Praising my Saviour all the day long;</a:t>
            </a:r>
          </a:p>
          <a:p>
            <a:pPr algn="ctr"/>
            <a:r>
              <a:rPr lang="en-US" sz="28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This is my story, this is my song, </a:t>
            </a:r>
          </a:p>
          <a:p>
            <a:pPr algn="ctr"/>
            <a:r>
              <a:rPr lang="en-US" sz="28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praising my Saviour all the day long. Amen.</a:t>
            </a:r>
          </a:p>
        </p:txBody>
      </p:sp>
    </p:spTree>
    <p:extLst>
      <p:ext uri="{BB962C8B-B14F-4D97-AF65-F5344CB8AC3E}">
        <p14:creationId xmlns:p14="http://schemas.microsoft.com/office/powerpoint/2010/main" val="29758074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https://encrypted-tbn3.gstatic.com/images?q=tbn:ANd9GcRtbNUHQ8I7CXUh9d-UnMD2tNC1RW_ckP8o5xojKmA5HIBZ6ADNp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-98376"/>
            <a:ext cx="9144000" cy="59082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841277"/>
            <a:ext cx="8784976" cy="3175124"/>
          </a:xfrm>
        </p:spPr>
        <p:txBody>
          <a:bodyPr>
            <a:scene3d>
              <a:camera prst="perspectiveRight"/>
              <a:lightRig rig="threePt" dir="t"/>
            </a:scene3d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b="1" dirty="0">
                <a:solidFill>
                  <a:schemeClr val="accent6"/>
                </a:solidFill>
              </a:rPr>
              <a:t>은혜를 더하기 위해 죄를 지을 수 없는 이유 </a:t>
            </a:r>
            <a:r>
              <a:rPr lang="en-US" altLang="ko-KR" b="1" dirty="0" smtClean="0">
                <a:solidFill>
                  <a:schemeClr val="accent6"/>
                </a:solidFill>
              </a:rPr>
              <a:t/>
            </a:r>
            <a:br>
              <a:rPr lang="en-US" altLang="ko-KR" b="1" dirty="0" smtClean="0">
                <a:solidFill>
                  <a:schemeClr val="accent6"/>
                </a:solidFill>
              </a:rPr>
            </a:br>
            <a:r>
              <a:rPr lang="en-US" b="1" dirty="0" smtClean="0">
                <a:solidFill>
                  <a:schemeClr val="accent6"/>
                </a:solidFill>
              </a:rPr>
              <a:t>(</a:t>
            </a:r>
            <a:r>
              <a:rPr lang="ko-KR" altLang="en-US" b="1" dirty="0">
                <a:solidFill>
                  <a:schemeClr val="accent6"/>
                </a:solidFill>
              </a:rPr>
              <a:t>신적인 측면</a:t>
            </a:r>
            <a:r>
              <a:rPr lang="en-US" b="1" dirty="0">
                <a:solidFill>
                  <a:schemeClr val="accent6"/>
                </a:solidFill>
              </a:rPr>
              <a:t>)</a:t>
            </a:r>
            <a:br>
              <a:rPr lang="en-US" b="1" dirty="0">
                <a:solidFill>
                  <a:schemeClr val="accent6"/>
                </a:solidFill>
              </a:rPr>
            </a:br>
            <a:endParaRPr lang="en-US" sz="6600" b="1" dirty="0">
              <a:solidFill>
                <a:schemeClr val="accent6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HYGothic-Extra"/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9" name="Rectangle 3"/>
          <p:cNvSpPr>
            <a:spLocks noChangeArrowheads="1"/>
          </p:cNvSpPr>
          <p:nvPr/>
        </p:nvSpPr>
        <p:spPr bwMode="auto">
          <a:xfrm>
            <a:off x="2591595" y="697178"/>
            <a:ext cx="1260739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                           Db                           Ab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29380" name="Rectangle 4"/>
          <p:cNvSpPr>
            <a:spLocks noChangeArrowheads="1"/>
          </p:cNvSpPr>
          <p:nvPr/>
        </p:nvSpPr>
        <p:spPr bwMode="auto">
          <a:xfrm>
            <a:off x="2411678" y="1957917"/>
            <a:ext cx="1260739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                          Bb7                        Eb7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29381" name="WordArt 5"/>
          <p:cNvSpPr>
            <a:spLocks noChangeArrowheads="1" noChangeShapeType="1" noTextEdit="1"/>
          </p:cNvSpPr>
          <p:nvPr/>
        </p:nvSpPr>
        <p:spPr bwMode="auto">
          <a:xfrm>
            <a:off x="791104" y="3517636"/>
            <a:ext cx="7556500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What a wonderful change in my life has been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wrought Since Jesus came into my heart;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 have light in my soul for which long I had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sought, Since Jesus came into heart.</a:t>
            </a:r>
          </a:p>
        </p:txBody>
      </p:sp>
    </p:spTree>
    <p:extLst>
      <p:ext uri="{BB962C8B-B14F-4D97-AF65-F5344CB8AC3E}">
        <p14:creationId xmlns:p14="http://schemas.microsoft.com/office/powerpoint/2010/main" val="246524114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3" name="Rectangle 3"/>
          <p:cNvSpPr>
            <a:spLocks noChangeArrowheads="1"/>
          </p:cNvSpPr>
          <p:nvPr/>
        </p:nvSpPr>
        <p:spPr bwMode="auto">
          <a:xfrm>
            <a:off x="2352146" y="697178"/>
            <a:ext cx="1260740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                       Db                                 Ab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30404" name="Rectangle 4"/>
          <p:cNvSpPr>
            <a:spLocks noChangeArrowheads="1"/>
          </p:cNvSpPr>
          <p:nvPr/>
        </p:nvSpPr>
        <p:spPr bwMode="auto">
          <a:xfrm>
            <a:off x="2411678" y="1957917"/>
            <a:ext cx="1260739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                        Db  Ab                    Eb7  Ab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30405" name="WordArt 5"/>
          <p:cNvSpPr>
            <a:spLocks noChangeArrowheads="1" noChangeShapeType="1" noTextEdit="1"/>
          </p:cNvSpPr>
          <p:nvPr/>
        </p:nvSpPr>
        <p:spPr bwMode="auto">
          <a:xfrm>
            <a:off x="791104" y="3517636"/>
            <a:ext cx="7675563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Since Jesus came into my heart,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Since Jesus came into heart;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Floods of joy o’er my soul like the seabillows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roll, Since Jesus came into my heart.</a:t>
            </a:r>
          </a:p>
        </p:txBody>
      </p:sp>
    </p:spTree>
    <p:extLst>
      <p:ext uri="{BB962C8B-B14F-4D97-AF65-F5344CB8AC3E}">
        <p14:creationId xmlns:p14="http://schemas.microsoft.com/office/powerpoint/2010/main" val="3338318435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7" name="Rectangle 3"/>
          <p:cNvSpPr>
            <a:spLocks noChangeArrowheads="1"/>
          </p:cNvSpPr>
          <p:nvPr/>
        </p:nvSpPr>
        <p:spPr bwMode="auto">
          <a:xfrm>
            <a:off x="2591595" y="697178"/>
            <a:ext cx="1260739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                          Db                            Ab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31428" name="Rectangle 4"/>
          <p:cNvSpPr>
            <a:spLocks noChangeArrowheads="1"/>
          </p:cNvSpPr>
          <p:nvPr/>
        </p:nvSpPr>
        <p:spPr bwMode="auto">
          <a:xfrm>
            <a:off x="2411678" y="1957917"/>
            <a:ext cx="1260739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                          Bb7                        Eb7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31429" name="WordArt 5"/>
          <p:cNvSpPr>
            <a:spLocks noChangeArrowheads="1" noChangeShapeType="1" noTextEdit="1"/>
          </p:cNvSpPr>
          <p:nvPr/>
        </p:nvSpPr>
        <p:spPr bwMode="auto">
          <a:xfrm>
            <a:off x="851959" y="3517636"/>
            <a:ext cx="7421563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 have ceased from my wand’ring and going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astray. Since Jesus came into heart;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my sins which were many are all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washed away, Since Jesus came into heart.</a:t>
            </a:r>
          </a:p>
        </p:txBody>
      </p:sp>
    </p:spTree>
    <p:extLst>
      <p:ext uri="{BB962C8B-B14F-4D97-AF65-F5344CB8AC3E}">
        <p14:creationId xmlns:p14="http://schemas.microsoft.com/office/powerpoint/2010/main" val="3776360008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1" name="Rectangle 3"/>
          <p:cNvSpPr>
            <a:spLocks noChangeArrowheads="1"/>
          </p:cNvSpPr>
          <p:nvPr/>
        </p:nvSpPr>
        <p:spPr bwMode="auto">
          <a:xfrm>
            <a:off x="2352146" y="697178"/>
            <a:ext cx="1260740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                       Db                                 Ab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32452" name="Rectangle 4"/>
          <p:cNvSpPr>
            <a:spLocks noChangeArrowheads="1"/>
          </p:cNvSpPr>
          <p:nvPr/>
        </p:nvSpPr>
        <p:spPr bwMode="auto">
          <a:xfrm>
            <a:off x="2411678" y="1957917"/>
            <a:ext cx="1260739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                        Db  Ab                    Eb7  Ab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32454" name="WordArt 6"/>
          <p:cNvSpPr>
            <a:spLocks noChangeArrowheads="1" noChangeShapeType="1" noTextEdit="1"/>
          </p:cNvSpPr>
          <p:nvPr/>
        </p:nvSpPr>
        <p:spPr bwMode="auto">
          <a:xfrm>
            <a:off x="791104" y="3517636"/>
            <a:ext cx="7675563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Since Jesus came into my heart,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Since Jesus came into heart;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Floods of joy o’er my soul like the seabillows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roll, Since Jesus came into my heart.</a:t>
            </a:r>
          </a:p>
        </p:txBody>
      </p:sp>
    </p:spTree>
    <p:extLst>
      <p:ext uri="{BB962C8B-B14F-4D97-AF65-F5344CB8AC3E}">
        <p14:creationId xmlns:p14="http://schemas.microsoft.com/office/powerpoint/2010/main" val="2719650161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3" name="Rectangle 3"/>
          <p:cNvSpPr>
            <a:spLocks noChangeArrowheads="1"/>
          </p:cNvSpPr>
          <p:nvPr/>
        </p:nvSpPr>
        <p:spPr bwMode="auto">
          <a:xfrm>
            <a:off x="2591595" y="697178"/>
            <a:ext cx="1260739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                          Db                            Ab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45764" name="Rectangle 4"/>
          <p:cNvSpPr>
            <a:spLocks noChangeArrowheads="1"/>
          </p:cNvSpPr>
          <p:nvPr/>
        </p:nvSpPr>
        <p:spPr bwMode="auto">
          <a:xfrm>
            <a:off x="2411678" y="1957917"/>
            <a:ext cx="1260739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                          Bb7                        Eb7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45765" name="WordArt 5"/>
          <p:cNvSpPr>
            <a:spLocks noChangeArrowheads="1" noChangeShapeType="1" noTextEdit="1"/>
          </p:cNvSpPr>
          <p:nvPr/>
        </p:nvSpPr>
        <p:spPr bwMode="auto">
          <a:xfrm>
            <a:off x="791105" y="3517636"/>
            <a:ext cx="7544594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I’m possessed of a hope that is steadfast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sure, Since Jesus came into heart;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no dark clouds of doubt now my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pathway obscure, Since Jesus came into heart.</a:t>
            </a:r>
          </a:p>
        </p:txBody>
      </p:sp>
    </p:spTree>
    <p:extLst>
      <p:ext uri="{BB962C8B-B14F-4D97-AF65-F5344CB8AC3E}">
        <p14:creationId xmlns:p14="http://schemas.microsoft.com/office/powerpoint/2010/main" val="544553855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9" name="Rectangle 3"/>
          <p:cNvSpPr>
            <a:spLocks noChangeArrowheads="1"/>
          </p:cNvSpPr>
          <p:nvPr/>
        </p:nvSpPr>
        <p:spPr bwMode="auto">
          <a:xfrm>
            <a:off x="2352146" y="697178"/>
            <a:ext cx="1260740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                       Db                                 Ab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44740" name="Rectangle 4"/>
          <p:cNvSpPr>
            <a:spLocks noChangeArrowheads="1"/>
          </p:cNvSpPr>
          <p:nvPr/>
        </p:nvSpPr>
        <p:spPr bwMode="auto">
          <a:xfrm>
            <a:off x="2411678" y="1957917"/>
            <a:ext cx="1260739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                        Db  Ab                    Eb7  Ab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44742" name="WordArt 6"/>
          <p:cNvSpPr>
            <a:spLocks noChangeArrowheads="1" noChangeShapeType="1" noTextEdit="1"/>
          </p:cNvSpPr>
          <p:nvPr/>
        </p:nvSpPr>
        <p:spPr bwMode="auto">
          <a:xfrm>
            <a:off x="791104" y="3517636"/>
            <a:ext cx="7675563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Since Jesus came into my heart,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Since Jesus came into heart;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Floods of joy o’er my soul like the seabillows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roll, Since Jesus came into my heart.</a:t>
            </a:r>
          </a:p>
        </p:txBody>
      </p:sp>
    </p:spTree>
    <p:extLst>
      <p:ext uri="{BB962C8B-B14F-4D97-AF65-F5344CB8AC3E}">
        <p14:creationId xmlns:p14="http://schemas.microsoft.com/office/powerpoint/2010/main" val="351150008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7" name="Rectangle 3"/>
          <p:cNvSpPr>
            <a:spLocks noChangeArrowheads="1"/>
          </p:cNvSpPr>
          <p:nvPr/>
        </p:nvSpPr>
        <p:spPr bwMode="auto">
          <a:xfrm>
            <a:off x="2591595" y="697178"/>
            <a:ext cx="1260739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                         Db                            Ab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51908" name="Rectangle 4"/>
          <p:cNvSpPr>
            <a:spLocks noChangeArrowheads="1"/>
          </p:cNvSpPr>
          <p:nvPr/>
        </p:nvSpPr>
        <p:spPr bwMode="auto">
          <a:xfrm>
            <a:off x="2411678" y="1957917"/>
            <a:ext cx="1260739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                          Bb7                        Eb7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51909" name="WordArt 5"/>
          <p:cNvSpPr>
            <a:spLocks noChangeArrowheads="1" noChangeShapeType="1" noTextEdit="1"/>
          </p:cNvSpPr>
          <p:nvPr/>
        </p:nvSpPr>
        <p:spPr bwMode="auto">
          <a:xfrm>
            <a:off x="882386" y="3517636"/>
            <a:ext cx="7350125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There’s a light in the valley of death now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for me, Since Jesus came into heart;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the gates of the city beyond I can see,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Since Jesus came into heart.</a:t>
            </a:r>
          </a:p>
        </p:txBody>
      </p:sp>
    </p:spTree>
    <p:extLst>
      <p:ext uri="{BB962C8B-B14F-4D97-AF65-F5344CB8AC3E}">
        <p14:creationId xmlns:p14="http://schemas.microsoft.com/office/powerpoint/2010/main" val="3417830749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1" name="Rectangle 3"/>
          <p:cNvSpPr>
            <a:spLocks noChangeArrowheads="1"/>
          </p:cNvSpPr>
          <p:nvPr/>
        </p:nvSpPr>
        <p:spPr bwMode="auto">
          <a:xfrm>
            <a:off x="2352146" y="697178"/>
            <a:ext cx="1260740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                       Db                                 Ab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52932" name="Rectangle 4"/>
          <p:cNvSpPr>
            <a:spLocks noChangeArrowheads="1"/>
          </p:cNvSpPr>
          <p:nvPr/>
        </p:nvSpPr>
        <p:spPr bwMode="auto">
          <a:xfrm>
            <a:off x="2411678" y="1957917"/>
            <a:ext cx="1260739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                        Db  Ab                    Eb7  Ab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52934" name="WordArt 6"/>
          <p:cNvSpPr>
            <a:spLocks noChangeArrowheads="1" noChangeShapeType="1" noTextEdit="1"/>
          </p:cNvSpPr>
          <p:nvPr/>
        </p:nvSpPr>
        <p:spPr bwMode="auto">
          <a:xfrm>
            <a:off x="791104" y="3517636"/>
            <a:ext cx="7675563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Since Jesus came into my heart,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Since Jesus came into heart;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Floods of joy o’er my soul like the seabillows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roll, Since Jesus came into my heart.</a:t>
            </a:r>
          </a:p>
        </p:txBody>
      </p:sp>
    </p:spTree>
    <p:extLst>
      <p:ext uri="{BB962C8B-B14F-4D97-AF65-F5344CB8AC3E}">
        <p14:creationId xmlns:p14="http://schemas.microsoft.com/office/powerpoint/2010/main" val="2250819930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9" name="Rectangle 3"/>
          <p:cNvSpPr>
            <a:spLocks noChangeArrowheads="1"/>
          </p:cNvSpPr>
          <p:nvPr/>
        </p:nvSpPr>
        <p:spPr bwMode="auto">
          <a:xfrm>
            <a:off x="2591595" y="697178"/>
            <a:ext cx="1260739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                          Db                            Ab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54980" name="Rectangle 4"/>
          <p:cNvSpPr>
            <a:spLocks noChangeArrowheads="1"/>
          </p:cNvSpPr>
          <p:nvPr/>
        </p:nvSpPr>
        <p:spPr bwMode="auto">
          <a:xfrm>
            <a:off x="2411678" y="1957917"/>
            <a:ext cx="1260739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                          Bb7                         Eb7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54981" name="WordArt 5"/>
          <p:cNvSpPr>
            <a:spLocks noChangeArrowheads="1" noChangeShapeType="1" noTextEdit="1"/>
          </p:cNvSpPr>
          <p:nvPr/>
        </p:nvSpPr>
        <p:spPr bwMode="auto">
          <a:xfrm>
            <a:off x="969699" y="3517636"/>
            <a:ext cx="7262813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 shall go there to dwell in that city I know,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 Since Jesus came into heart;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I’m happy, so happy, as onward I go,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Since Jesus came into heart.</a:t>
            </a:r>
          </a:p>
        </p:txBody>
      </p:sp>
    </p:spTree>
    <p:extLst>
      <p:ext uri="{BB962C8B-B14F-4D97-AF65-F5344CB8AC3E}">
        <p14:creationId xmlns:p14="http://schemas.microsoft.com/office/powerpoint/2010/main" val="853233362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3" name="Rectangle 3"/>
          <p:cNvSpPr>
            <a:spLocks noChangeArrowheads="1"/>
          </p:cNvSpPr>
          <p:nvPr/>
        </p:nvSpPr>
        <p:spPr bwMode="auto">
          <a:xfrm>
            <a:off x="2352146" y="697178"/>
            <a:ext cx="1260740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                       Db                                 Ab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56004" name="Rectangle 4"/>
          <p:cNvSpPr>
            <a:spLocks noChangeArrowheads="1"/>
          </p:cNvSpPr>
          <p:nvPr/>
        </p:nvSpPr>
        <p:spPr bwMode="auto">
          <a:xfrm>
            <a:off x="2411678" y="1957917"/>
            <a:ext cx="1260739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                        Db  Ab                   Eb7  Ab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56006" name="WordArt 6"/>
          <p:cNvSpPr>
            <a:spLocks noChangeArrowheads="1" noChangeShapeType="1" noTextEdit="1"/>
          </p:cNvSpPr>
          <p:nvPr/>
        </p:nvSpPr>
        <p:spPr bwMode="auto">
          <a:xfrm>
            <a:off x="791104" y="3517636"/>
            <a:ext cx="7675563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Since Jesus came into my heart,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Since Jesus came into heart;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Floods of joy o’er my soul like the seabillows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roll, Since Jesus came into my heart.</a:t>
            </a:r>
          </a:p>
        </p:txBody>
      </p:sp>
    </p:spTree>
    <p:extLst>
      <p:ext uri="{BB962C8B-B14F-4D97-AF65-F5344CB8AC3E}">
        <p14:creationId xmlns:p14="http://schemas.microsoft.com/office/powerpoint/2010/main" val="3998222739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1476" name="Picture 4" descr="http://cfile208.uf.daum.net/image/1209A9254C0091B622551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20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7" y="553246"/>
            <a:ext cx="3742184" cy="1656184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0099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HYGothic-Extra"/>
              </a:rPr>
              <a:t>폐회 기도</a:t>
            </a:r>
            <a:endParaRPr lang="en-US" b="1" dirty="0">
              <a:solidFill>
                <a:srgbClr val="0099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HYGothic-Extr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H="1">
            <a:off x="4355977" y="4441676"/>
            <a:ext cx="4788024" cy="1273324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009900"/>
                </a:solidFill>
                <a:latin typeface="HYGothic-Extra"/>
              </a:rPr>
              <a:t>김순배 강도사</a:t>
            </a:r>
            <a:endParaRPr lang="en-US" b="1" dirty="0">
              <a:solidFill>
                <a:srgbClr val="009900"/>
              </a:solidFill>
              <a:latin typeface="HYGothic-Extra"/>
            </a:endParaRPr>
          </a:p>
        </p:txBody>
      </p:sp>
      <p:sp>
        <p:nvSpPr>
          <p:cNvPr id="1001474" name="AutoShape 2" descr="data:image/jpeg;base64,/9j/4AAQSkZJRgABAQAAAQABAAD/2wCEAAkGBxQTEhUUExQWFhUXGBoYGRgYFxgYGBgYGhgaGhgcFxwYHCggGBolHBwYITEhJSkrLi4uGB8zODMsNygtLisBCgoKDg0OGxAQGiwkICQsLCwsLCwsLCwsLCwsLCwsLCwsLCwsLCwsLCwsLCwsLCwsLCwsLCwsLCwsLCwsLCwsLP/AABEIAMcA/gMBIgACEQEDEQH/xAAcAAACAgMBAQAAAAAAAAAAAAACAwEEAAUGBwj/xAA1EAABAwIDBQcEAgIDAQEAAAABAAIRAyEEMUEFElFhcQYigZGhsfATMsHRQuFS8QcUI3IV/8QAGQEAAwEBAQAAAAAAAAAAAAAAAAECAwQF/8QAJhEAAgIBBAICAgMBAAAAAAAAAAECEQMEEiExQVETIjJhcYGxQv/aAAwDAQACEQMRAD8A9Yw9fec4WhpI1zHooP8AKprIaOAEx7yrDGQSNDfzzUloAgLyBUAaR3Q2184tZRhx/EGzbWyt4cU2myNb3TWhMdFbEA953Btvf8BGadgEbocCBBslVqp3g0cL+iaExeEqwHmIgmT5fiE2nigQS2TE6EXHgo3buFoJv5BIxFQ7rg0xAz6ok6VjirdFtsm7gPdDcTGc+i4fZ23nUqpZVe403H7v8Y9hkt/i9v0GFo35tEtvnkTCmM01ZpPDKLqjdMcSYg2zOihrwCd5wuTAtkkYbGB7S9okXjK6dh7wd2Lf7WhiSTItIuL8puj3ogXKkusVjdOI18EIYW6BpmgecgNZROpkm+QyWVdIEz6JhRjmDdI5LKRloKKnqClPEuA0ufER/aQwmu3hY+Me05qWtm97ZD8lFTAAgZBTTbGXVOhkOvHW6LfCCoQC0cSfZQ9kubylMCKpJFouY8EbQ0NgRCmoOCw08vNH6EScs0G4ASeOqh9KXgkZD3I/Sa5D9gLbcQg+oHS0aG/hCbTYB7+aGhF+ZPugKBNnAnoPG/4Q15dAFhr86JtRmXI/ghGUqCgBawVPGlxgNkcx85qzSfJM5Axflmq7q+8TuiQIF54SY9FL6E+hjSpc64UUqgdcA+IIRuZJBWaGCGd4nkI5ZosPTgXJJ5/hA953t1sZSfx+UQqXhUBJ7rbCY+BDF5Igo2g5+iUKkPdJ4R5FNAwKdEP7zgLiFpdrUjTgMFzOVshInwldDSFvnVa/btQMZvkfafQ2Pooy/iaYfzR5VtztERU+m+mN096QTYn8EXWlbUeypvtu3UZyNPH9re9qtkd4Ed5ubcsiclqtmv7xpvF2m3MaH5wV43H47iv5PUad8m92Vt91GH03FzCRLTw1toQu/wBjbapYiiSx4kHvDIiSV5RjdnXL2EtOfI9Rqm7J2pumW9yoNOMctQhVtuJz5sCk76Z7XvDdBOSGvLu6OpP4XM9ne1oruFN/cfHg/pw6LqiN24HMp0efKLTpjqcRZBWfEamYHisY+05Slf8AXbpmTM6m85qrGMvOgBz1Q74cbA2OcQOBRlsQoDO7HGfVITGNbCXTqbziBpmq9FzgLmwiScp4CPBMwLYDubifVNdgNfEg8PymQhp81lOpN00NEb5JIiw1UPfrwBRVHeqFrO7B4QgGTRdYONpH9pbyH7ucT52KNz4ZPAfhTSENEx7J/oRO/mOH6S223B5+X7TBc8lDyBfwQMkuvEIasy3hr+EQzBRkJAJe1JB7xAHPzt+FY3oBJ0VcUpO8ZEganmVImHQENA4W8lDKskiDbXRDvGLIGVRJF7ZnwWQDWWniVjRuydSb+wVT/sOLiRZoBvqSOCZgmgMFgLCcpOt1dCLLXzIg21090inTP3G5Fs9cifJHMzwnQ/pSK1y0TbO1vNCAN7yGyfGFynbTEuDWgHuuEkLqRUBmPYrm+0WDOIiDuQHXInIxlKzypuJvp2vkRxW2MXVpU2RDiLic+i12LwYewVGd1wM8wc/EclvttltShTcI3hZ3HebZaTAvzbobjp/RUwdK12j1exeFxofLXEB4F+BB1HJajalLcMts7MGJgTqOCPb1E0jvXByFvTpyScNjRVs5ve3YLeIXZjhX3j0RJ3wx+Ex5My3dqsgwNb2LV6T2F7Wurudhq16gaHMM/c3UHmF45UNRrg8CI7sE5tmwK3eCL6VQV6TiHCIjhqCtMmOK59nNODmq8nvGKxApjecYDWz4rleznaR+JxjqYI+m0G0XBHFcNie0L3kue50EXvYXGfgtl2LqbuOa6bPBBOUnT1XKlK7ZDwKMH5PWCxx4DNMhLNWTA8c7Iqdp6qjjIIgAAT6dUwKHFQHSSIy/SYGVAYtmVNNgAgKP5eyhze9PKEAFunenSLfn8LKk6FZUqAZzfLX2WOEpgDIMDNTWEkDTM+H9wksJLp0BIjpZNeO835okKw3uAgccvgSMU0mDMAGTbh1R1B3mnr7KXnTim2Nhbx3ZClzrSeEqGCBCHe7pSCxLmEgzMnIGYiUdRhOfpxRMfPUKajlL6ApVnQJNuGeZVei1p33bptxnQc1eq0pHzwValg3EneJjQDKZk/pTEnksUaYAhKx7ZYWNm/Dgm0RJMCwMST7JraPnqVQyvQ+0gG4EeMWTaAgTxzuhw9OC8cTPmLLMKS5zrQ1pIF80+wD5aLnO1OM+lTdFuA56roXOmwz6rznttXIJAJsIOpJWOTmo+zp0sbnfo0/ZPEGvVq0ngDvFzOsAEHja6qbawrqf2ZtJPIjUHwSMOTQ+lVZO9MmTrJkHlC6jatP61MVWRDgJ6p5GoTUl0ejFOqZqaL2VqY3rQbg6WJXJbTBZUZuGLk84/NltMVv0CXjKIe06gXBjiE/E0GVWBzQJF1thrG7/AOWKScuPJVxOGbUpkyATcHmquxcW27Ce96TrCbsx8F1IiIvHI8FQ2tg/pua5g70zY2+ErojFO8bf8EybS3IvbXouYA9gnQjkfgScFtJzWsrAXYQ6L6EWV2nXL2tJ6EHQrU1Khp1XR3mkZcvk+aeNWtrXKJmvPg+g+zu1G4mgyq228JI4O1WzpE6ryP8A447T06T20A4FjzABMFrj16L1zDl0AuABOnBc8ouL5POnGnQNT/EG/mmNFzzWOFwR0KXV3i4AGBBJt5JIgOm6bxCki4WUm6IS072doytnKKGE4a8Pyl1qpFgCTCYWzKAs7w1IQJk7wEE6x5rGtEyoqEiABOfQRksaTuyc404pgHN0uvW3bZkzEdEGGY6XE8Yy5BHSabz4JCCmAJ+WUCzSYvdZVm3Ue6l7Ta+qAK4rbtoznXMzpxUEht3ESSc+Ep3/AF+8HcLDxzWPoS6Twj1/0pfQUxNIuMkxyTJhttEttQiTFgbDUqX1iACRmQIHE9VCBGUJjxueJm/qmUnGJJ+SooNO7cRn6lQ1wIgKgCGpQEwQALEE+37TWCyUJJmIiYvn6JgKJYwxqZOXOT6rzbtO+X1Dlc2XouMobzZdGcdBN/QLzntey7t3XL5ospr7ROzR9s5rG0S6mCDIkzyW37AbRDHuwjyS1wlkybjMTzF1QwTTBYTINwclqqbnUq9OoJ/83gnQ7uR9F0RSlGUGdkvDOm7U7Olo3ci0t9c1osAz6ZA/iREcHCzvwV2W0W71E6iZGtiuHrYOXhwJBaZPMGxB8Fjp5XBwbLkvKM2ph3MqCs2O7Z3McVceGVAD9wIg9DCvvo725w3YKRg8CGtsLcFfypxV9oahTNDAw9WST9N144efBNx+HH1GuH2uEdTmPFbHF02khpHTr/pUqVIGl9MnKwOoINl0RyXUvPkza8GpwNDeqkju1GuJBGUg+i9m7G9s/qbtCuYq5NOjo/K8twDGsqEO+5wvzIOYVzHM3YeJDmEOaRoQZHgjNPdJIwnhTg/Z74yoDkQmAarXbAxwr4elVbk5oPS1/WVbLzvbsCIGvGclj0cA8FIoVC4AkADS/wDSNzxlN0MQyBnEIsQx1QTCCmyCeJuSk02kOAgWAucz8/KsQZmfBFh2VaIe5zt9oABtcknwiFZeNBAWOMyJSQwHMQOCLF0Moai9tTrZMVWpvTINuEaRb1VgtnUosCYUB4NuHJY2NFDWwInn6ygZIcYkkLC6ywtCxylvgCkyoSZDhu2yvJ1VlwkQlUTm3hY+SDFwACSYBvEydNOalEj2vtfxS8PVEWEC0eKT9AFsxEkF0yDa6LCU7HKOXIn+lQyw2r3iIy58VNQ+6A1RflmdOKHCXl0k3McImBZAE4iIg8vfkuO7V7Oh31AO670PNdlEuPL/AGqe1cMKrSw6/pZ5I7ka4cjhKzxvaANMEt0v4awtXS2i1x3yZLrbozJmPCbLqdrYQtDgf4khciMD9Eg533pi4nILfTyjKLvs9SV8NdHe7Ee6pRIaLgQQeXwLUV6JDoOpB4cle7C44Gs8AzvNsJ1BH7Vzb9Lvz/IBcc18c69lp2VamGLWmRpPhmhwRaWEax4Juz8X/F1wQRdVcXT+k6AZabg8lCt2i7NVjmQ93QkQqtCHHeH8tOBGa2GPYZD7m2XFa7DG5Eji22a7cfMTN9mVGXnIif8AXinYupvUwRw/KXhGFwcKmcny/K1WMxf0nfTdJB14afOq1jDfKl2iJParZ65/xdjt7DOpj+D7dDddlRcXPJEboAE8TrC4H/iOj/41bky4CfBegNA6AWCh/keXlX3YTG99x5D8o8z4KAhrPIiBMmL6KSAqg4ZoHuIAyJlYWAGTmYHjyRfTAQBjG3+ZpdVrCYdEkR4SmseDkbqAAHTIugQqgM+EwByCZRdMqKjgNM+CRXrGCd08BBEkmwQBjK260/yNrTqT/abRAA3iLnP9Kvs6iQyCLmCbzfX1CtPqAeHuckADUqXAtcrHUjrc/OCI3g8NDZRXdlaeiT6AW0GSVOIbIHVvoQiD7kAWGuiXUfluxmJPBSgGvggg8ENN8ADUQsDiScoj1UVBEEyb6KgF1qTjIgG+8fMQOeRVmhS3WgcFjHXvaY6qWgyTogaSF0WfceJn0AQlveJ+fLJgfB3b/wC0LWgTlmT53SA4ntJs8fUdb7xvAnQ9FyG0sDDTI6HKV6T2lwznN32mSwZe68/2xi9/K5XOt0cnB6unmpY69HJ7DxxwuOa4nu5HoYy8V6pW3KjmvBsRf8LyfbGAc8hwsf1kur7LbX32fTfZ7YHI8/FdWtjvgsi/svEqk0/6NzX2cGulpEHil7Xp90R/HzuNUP1iAc/maR9S8OOYXnK7s3KdOoC2Ctdi8MBunmLq7i6JaLKpiXl262LAT1K7MfdohmYuxa4CBkfJc/2mpgw8aZ9F1VRoewtI+4QesLiXMcXPou+4TB1tddej5d+v8MdRW2vZ6X/w3j91lSk913d9hvlER1Xqbbx80Xzt2G2t9LFUBrvhp6Gy+iTmPFGoi4zbfk8udXwRUdBA0+QiqvFhqbjwUPgubxv7Ins7zTwlYkg4hxsBnIjlxKI5jpkmBqhjITHQvDCAf/p3uVIptkmM0FUSx1olMe0AQLIEC4gmBmoIkgR9t/QhGwIf5Z6cUkBDHHeIi3HxKN7ZPkfK6h5ghSbxnCGBj3HRVT3YkEuMm3X/AEm4itFgCSTEAfk5JTml2pbHSZ/ST5ExlJoACIJdUkFsa2v0J/CaApGA50SdMz4KaYMyTbQeHTqlYo5NAnekZ2Cfu5J+ABpVJJPh7pocoLOCCqO6ehQBIqAmxBtpyQGkBpmUAO5TmPtb6gJjSTG9HghiJIsvNO0OEFOs8buu8I4FekVJJj5zXL9usCS0VW/xs7odVlkXk6tNPbOjz3FM4Bc1jMYcPWDmjPMcQupr3uuc25hi64AOnguvStXUumd+ROvr2dXs/bIq02loEe3FWK9/OV57sPHOoPIdIYc+R4ruqWLBAOdvnVc+p03xT+vQ8OTfHnssUaeYJsqhwZL5GXVWxVsFgBzgEa3C5k2jSTK2Jph791oAyErQbb2BVbUD2jvZ5/cNI8F0Jphr94ZGLHQroWva5gBEzx0yWsM8sTTiZTSkuTyej3MSJG6+zhaA1/6/a9z2B2upV2tY8htaBLZgHmDwXJY/ZVN2YB9/BO2d2fY0BzptkNY0lbZNVHIlxyccsFnd4zbNGkbmTyuVRPbGgMw7yXM4gTfRc/tMPMhhj1WUcjkyXhij1jZ/aChWsx4ngbH1zWwY+bryfZOHdAvDou7h84LptnbVqtLbkgf5aj8Kvk55M5Y/R2TRYjmVAfJI4RPuk0MexzZDv2mYV0y6I3rjpAWqdmQ4lRwUVBa/VRQJIBMCQLJ0BlcWPn5I5SGsmoTwDfDNE2rLiADbM2jKUCBrPMhrRcic8suXyERYPNZSbcu4+wyQsqh1xPlHuEkALx3hykpeLG9Df8iAemZTGh2ZjWIQUaMuLznkOQHwqACcGtGUDNDTryQIPtGmqNxDrAgkdLKvRB3nOJsCR6ApiLdZ0Xk8EZFkplOZcb3kTpbgnBIopuaXSSSG6C1xztOaZVqGQAJmT0hG59jAmNBmoazUiCmIBjiXHgNf0tL2v2iGUiy0vB8At/C8+7ZVv/V5PIDoP7WWR0qOjTwUp8nHBxOdlXxuHkWmUdKXPECb5DMi8q89rc25LXdsaPTStHLY/BkMicxfqg7PbTcyWOMtaJ4kCb+C2W2Kw+1szFlrcDszcpuqPO7M3vYLvjJSxVPz0c07U04nZYbGtLQQQQUxg4eS4vCV3CowU5aHEC4+6NSNAOK7PBOBG6fu+f2vO1GH4+jSOSzZ4LC75G9lYrpv/wA1u7bwWr2W2w14LpMK8PAA0zXGlbCcqNds/ZzS4Ofc3gaQNTzVjFYWZ4BHji5tQEZAaKGY4EQ4EeC0pdGNvs56vS3eqpHCix1/RXS7TpAwQqP0IaTqRA9pS6E2LZhd1obwueZ/rJNaIaNMlZbRgD5mq2NY5zmtGRN+MD56ppGcmRhATczfLhGQW92NiS3uumIVKjh4bHBNLSIAAkn8LSLaMpHQVHbzTBzsnhaamSOquYXEOJMxAMDjotoyM2qH1HEGGxvE+Q4lZTbuhxPU+X9LC8Nucyor3aRxEedlRJjKp3ZIgWzUzpkhrxG7x/CViqZdABjMmPnNIDHuMgc0RqRzNsuaGu8tbvEAkcMkL3u3gIFxJzIsQpQhtNkCwjy/CJoAnn/pDVqwQIJmcuSF9SWutlbPp+07GPrZQoc9Kazdg3Lj/vwRht0ADTzd1/ATA5QUNGiAJ1QAvEGYh0XvETHjzhebds8RDzJyK9HpAS6BmSZ6n9ryvt48Cs4TkZhZtXOKOvSum2UeytcNrFzr90xyJOasYxkvcWjMz+1zmDxJZXYP8m/iQunaCTKrPFxnu/R3QkmjXmhGTb6SqFXBmo6H94aCbeWq6J4HjoiweD3e8Rc6cFEc7irM5Rs1X/Sa0tMDeyA4NzVmjnOuQhWq1Ikl0dB+krBMEcVLna5IfBvti4h0xA4AxmuqD9yGtHMrl9lUi1zY4yul37nLLNZx9ibD+oCZjJLGFBEwJ/aBpkHh/SbTriLSfnFWZk4NncIdFvZa6uzedyFgOi2LzALpzmypUaZkk5afPNJktk4hkAE6IcJQk73wIq1MucBMC5PhkrTWlosJvCpIzbI+n3pN7WHNWKdO8lY4Q0EjUWHEm11aYyW8DCtIlsUCFYpsQYgwLAEyI8wrBq7oEiSTFv7VpENjPpgXzRPSxVJdu7pmxOUCZ58lGIa4kAOIF+GemnVUJkGpyQ0QZJJBOsDIjMKvtKt9JkjvONhJiSf6TsM1waN8idYy9SmkSEysHTFwJ0McEml9wHAFFRG60CPTisoth5IGg6WJUIDKhJqAA2aJPU2A90/eb9pNyhpiJJzNyhwhFzq4z04enumMsVKcgckmiyXP5EewTWVQZibSJjhZE0QZ4oQypSfctjKb+Ue/ojqPsY4eqOrUaM8zwk+ySaPdIE3FjrPFAjGteQLhvQTa9rrzXthsWo6u5wEg5aHnC9OoQGjpz4KtjsAx7SIvmDzUytcxNcU9r5PDMZsKq9zC0OBDYJyuMs81t9i4GpTbFSpJ4cDOhXQbaolji0job5clVpUpAWc9ROcdrO+KjdoFrGiTA/tYSTl5ocRSJdujLVWRSAiNNFhXANlOo4kGAeXNTszBxnIHuVeo0CCCeds5V2my4+QqvgyZZwDBvAm3BO2nW3SH56JbWZOGl0VckhoAvlBMeyEJvg2FCnLQZn/SZQ7oM2iemaDAYctbBf4DordGgNwkj3nPmtEjNsVij3bCx+fpJpDkn46sCbmwUUKUuk5RbS/yE6IbHMpTBT/oE7t7TPomtpjOExzw2J1TSJsRiKUAE6EHyhOa3jAsiqMkics/HRRiKW9HDPrw9VokZtkOAuSbWPJLr1XbzAADeZM802u8DdFh4e0I3N16KhDC2HTxEeWX5WPEqS5Ax4IkGfVDYytVu8d2YHhfNKc3fAAcQBY2OY5+Kc4EucCSBAjIDmiw7osLDOeMqokhEIRY9ffVYx941CQKe9UMiQ0R4m/tCzQxlJ070nX8I6EDW5Pz0QmnM9R6JgIVAEygAIk5k2MZmURKFwMWUlIYD295p4T6pm6lB8ki9vJTu5zqEABWkwBaT6QnMbCBjQ0REI5vkgRQ2nsttZsOgOGRGnXiuSrbGqUyQZI0jJd7u3nwQOYC6SBKzeNN2awyuJ583DQSddUWHws3PFdJtvZ8HfaLHPqtVTohYtU6Z0qakrENw95idP2rH/Xkqy1iZTZkgTFUWCDa6sMbrqNVgw8ElOptvEdU0iWxmHp5Ep9erujdAn+0NOrM6QUJbdaLgzbAZSnOFYNMyIsNVFMGeSsOMBVRFjauVlg0P+PwqaR/jeR8zUkWIFoGfNVRFk1b7vX8LHXMcFjYgQq9YneJANm56cra/wBqhMsVAJHjCwTreULGmASZIvlGYTAM0ABUZIiYGVkOHNgBaPW0JjmkkcEDm3sePz3QgIxAnxssfTDRDbJdeoQ5rWiZNzwHnxWHdBO9nP6Tj2At/dIP+Wf4U0j3Z43PisWKEheSWMtmefjlCPDukB2kLFioY41QbaqTksWKRiHNJdnAjTUlG+puiVixPwIh51KPehSsSYAmtLt0DKCTOUyjc1YsTGuROLHcgiZstBWw+46FKxZ5VxZpjfNEtTGM1vCxYsl2bFvUdEDiGmJgnqsWKkQxtLChoTabVixaJGbBp5A+asvpglp4fpYsVkB4muGxz/HwLMmk6Z3WLFQicQe719tfRLrYiGlwvGmXRYsSAZQmL/PRSSZ5LFiH2MU54fMOOUeamg7S9lixIRFRpmev4KD6g+5zbHLXP/SxYmnQH//Z"/>
          <p:cNvSpPr>
            <a:spLocks noChangeAspect="1" noChangeArrowheads="1"/>
          </p:cNvSpPr>
          <p:nvPr/>
        </p:nvSpPr>
        <p:spPr bwMode="auto">
          <a:xfrm>
            <a:off x="155574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49473"/>
      </p:ext>
    </p:extLst>
  </p:cSld>
  <p:clrMapOvr>
    <a:masterClrMapping/>
  </p:clrMapOvr>
  <p:transition spd="med">
    <p:zoom/>
    <p:sndAc>
      <p:endSnd/>
    </p:sndAc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450" name="Picture 2" descr="http://cfs13.tistory.com/image/2/tistory/2009/04/18/11/37/49e93cf199fd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7" y="0"/>
            <a:ext cx="9433048" cy="5715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d"/>
    <p:sndAc>
      <p:endSnd/>
    </p:sndAc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3378" name="Picture 2" descr="https://encrypted-tbn2.gstatic.com/images?q=tbn:ANd9GcRmc2HTnCQbXvLjRTdB-1N9VAOB-WHDObkMBwwCRBiAtvMIFa4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32753"/>
            <a:ext cx="7772400" cy="1225019"/>
          </a:xfrm>
        </p:spPr>
        <p:txBody>
          <a:bodyPr/>
          <a:lstStyle/>
          <a:p>
            <a:r>
              <a:rPr lang="ko-KR" alt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교회 소식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3649588"/>
            <a:ext cx="9144000" cy="1460500"/>
          </a:xfrm>
        </p:spPr>
        <p:txBody>
          <a:bodyPr/>
          <a:lstStyle/>
          <a:p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하나님이 꿈꾸시는 교회에 나오셔서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/>
            </a:r>
            <a:b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</a:br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예배드리는 모든 성도님들을 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/>
            </a:r>
            <a:b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</a:br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환영합니다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</a:rPr>
              <a:t>.</a:t>
            </a:r>
            <a:r>
              <a:rPr lang="en-US" altLang="ko-KR" b="1" dirty="0" smtClean="0">
                <a:solidFill>
                  <a:srgbClr val="3333CC"/>
                </a:solidFill>
                <a:latin typeface="HYGothic-Extra"/>
              </a:rPr>
              <a:t/>
            </a:r>
            <a:br>
              <a:rPr lang="en-US" altLang="ko-KR" b="1" dirty="0" smtClean="0">
                <a:solidFill>
                  <a:srgbClr val="3333CC"/>
                </a:solidFill>
                <a:latin typeface="HYGothic-Extra"/>
              </a:rPr>
            </a:br>
            <a:endParaRPr lang="en-US" dirty="0"/>
          </a:p>
        </p:txBody>
      </p:sp>
    </p:spTree>
  </p:cSld>
  <p:clrMapOvr>
    <a:masterClrMapping/>
  </p:clrMapOvr>
  <p:transition spd="med">
    <p:zoom/>
    <p:sndAc>
      <p:endSnd/>
    </p:sndAc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5074" name="Picture 2" descr="https://encrypted-tbn1.gstatic.com/images?q=tbn:ANd9GcRFIqoemH7JeXLTDbxj8icKPqqeM8jJSO4fwgkXY7X-ZZLTd3i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56591" y="-814904"/>
            <a:ext cx="11017224" cy="799288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09628"/>
            <a:ext cx="8229600" cy="9525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Georgia" pitchFamily="18" charset="0"/>
              </a:rPr>
              <a:t>I will be with you always even until the end of the world</a:t>
            </a:r>
            <a:endParaRPr lang="en-US" sz="40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 spd="med">
    <p:pull dir="d"/>
    <p:sndAc>
      <p:endSnd/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8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9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3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3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3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3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3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2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1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1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1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2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2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8.xml><?xml version="1.0" encoding="utf-8"?>
<a:theme xmlns:a="http://schemas.openxmlformats.org/drawingml/2006/main" name="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9.xml><?xml version="1.0" encoding="utf-8"?>
<a:theme xmlns:a="http://schemas.openxmlformats.org/drawingml/2006/main" name="2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2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1.xml><?xml version="1.0" encoding="utf-8"?>
<a:theme xmlns:a="http://schemas.openxmlformats.org/drawingml/2006/main" name="2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2.xml><?xml version="1.0" encoding="utf-8"?>
<a:theme xmlns:a="http://schemas.openxmlformats.org/drawingml/2006/main" name="3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3.xml><?xml version="1.0" encoding="utf-8"?>
<a:theme xmlns:a="http://schemas.openxmlformats.org/drawingml/2006/main" name="3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4.xml><?xml version="1.0" encoding="utf-8"?>
<a:theme xmlns:a="http://schemas.openxmlformats.org/drawingml/2006/main" name="3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5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6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823064</TotalTime>
  <Words>789</Words>
  <Application>Microsoft Office PowerPoint</Application>
  <PresentationFormat>On-screen Show (16:10)</PresentationFormat>
  <Paragraphs>152</Paragraphs>
  <Slides>50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44</vt:i4>
      </vt:variant>
      <vt:variant>
        <vt:lpstr>Slide Titles</vt:lpstr>
      </vt:variant>
      <vt:variant>
        <vt:i4>50</vt:i4>
      </vt:variant>
    </vt:vector>
  </HeadingPairs>
  <TitlesOfParts>
    <vt:vector size="104" baseType="lpstr">
      <vt:lpstr>HY견고딕</vt:lpstr>
      <vt:lpstr>HY견고딕</vt:lpstr>
      <vt:lpstr>굴림</vt:lpstr>
      <vt:lpstr>굴림</vt:lpstr>
      <vt:lpstr>바탕체</vt:lpstr>
      <vt:lpstr>Arial</vt:lpstr>
      <vt:lpstr>Franklin Gothic Heavy</vt:lpstr>
      <vt:lpstr>Georgia</vt:lpstr>
      <vt:lpstr>Shonar Bangla</vt:lpstr>
      <vt:lpstr>Times New Roman</vt:lpstr>
      <vt:lpstr>Default Design</vt:lpstr>
      <vt:lpstr>3_기본 디자인</vt:lpstr>
      <vt:lpstr>1_기본 디자인</vt:lpstr>
      <vt:lpstr>2_기본 디자인</vt:lpstr>
      <vt:lpstr>30_기본 디자인</vt:lpstr>
      <vt:lpstr>1_디자인 사용자 지정</vt:lpstr>
      <vt:lpstr>디자인 사용자 지정</vt:lpstr>
      <vt:lpstr>2_디자인 사용자 지정</vt:lpstr>
      <vt:lpstr>3_디자인 사용자 지정</vt:lpstr>
      <vt:lpstr>4_디자인 사용자 지정</vt:lpstr>
      <vt:lpstr>5_디자인 사용자 지정</vt:lpstr>
      <vt:lpstr>6_디자인 사용자 지정</vt:lpstr>
      <vt:lpstr>7_디자인 사용자 지정</vt:lpstr>
      <vt:lpstr>8_디자인 사용자 지정</vt:lpstr>
      <vt:lpstr>9_디자인 사용자 지정</vt:lpstr>
      <vt:lpstr>13_기본 디자인</vt:lpstr>
      <vt:lpstr>16_기본 디자인</vt:lpstr>
      <vt:lpstr>17_기본 디자인</vt:lpstr>
      <vt:lpstr>18_기본 디자인</vt:lpstr>
      <vt:lpstr>23_기본 디자인</vt:lpstr>
      <vt:lpstr>27_기본 디자인</vt:lpstr>
      <vt:lpstr>28_기본 디자인</vt:lpstr>
      <vt:lpstr>34_기본 디자인</vt:lpstr>
      <vt:lpstr>35_기본 디자인</vt:lpstr>
      <vt:lpstr>36_기본 디자인</vt:lpstr>
      <vt:lpstr>37_기본 디자인</vt:lpstr>
      <vt:lpstr>38_기본 디자인</vt:lpstr>
      <vt:lpstr>26_기본 디자인</vt:lpstr>
      <vt:lpstr>12_기본 디자인</vt:lpstr>
      <vt:lpstr>14_기본 디자인</vt:lpstr>
      <vt:lpstr>15_기본 디자인</vt:lpstr>
      <vt:lpstr>19_기본 디자인</vt:lpstr>
      <vt:lpstr>20_기본 디자인</vt:lpstr>
      <vt:lpstr>21_기본 디자인</vt:lpstr>
      <vt:lpstr>기본 디자인</vt:lpstr>
      <vt:lpstr>4_기본 디자인</vt:lpstr>
      <vt:lpstr>5_기본 디자인</vt:lpstr>
      <vt:lpstr>6_기본 디자인</vt:lpstr>
      <vt:lpstr>22_기본 디자인</vt:lpstr>
      <vt:lpstr>25_기본 디자인</vt:lpstr>
      <vt:lpstr>29_기본 디자인</vt:lpstr>
      <vt:lpstr>31_기본 디자인</vt:lpstr>
      <vt:lpstr>32_기본 디자인</vt:lpstr>
      <vt:lpstr>33_기본 디자인</vt:lpstr>
      <vt:lpstr>하나님이 꿈꾸는 교회</vt:lpstr>
      <vt:lpstr>Worship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Offertory  prayer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(롬 6:1)  그런즉 우리가 무슨 말을 하리요 은혜를 더하게 하려고 죄에 거하겠느냐 (롬 6:2)  그럴 수 없느니라 죄에 대하여 죽은 우리가 어찌 그 가운데 더 살리요 (롬 6:3)  무릇 그리스도 예수와 합하여 세례를 받은 우리는 그의 죽으심과 합하여 세례를 받은 줄을 알지 못하느냐 </vt:lpstr>
      <vt:lpstr>   (롬 6:4)  그러므로 우리가 그의 죽으심과 합하여 세례를 받음으로 그와 함께 장사되었나니 이는 아버지의 영광으로 말미암아 그리스도를 죽은 자 가운데서 살리심과 같이 우리로 또한 새 생명 가운데서 행하게 하려 함이라  (롬 6:5) 만일 우리가 그의 죽으심과 같은 모양으로 연합한 자가 되었으면 또한 그의 부활과 같은 모양으로 연합한 자도 되리라  (롬 6:6) 우리가 알거니와 우리의 옛 사람이 예수와 함께 십자가에 못 박힌 것은 죄의 몸이 죽어 다시는 우리가 죄에게 종 노릇 하지 아니하려 함이니 </vt:lpstr>
      <vt:lpstr>(롬 6:7)  이는 죽은 자가 죄에서 벗어나 의롭다 하심을 얻었음이라  (롬 6:8) 만일 우리가 그리스도와 함께 죽었으면 또한 그와 함께 살 줄을 믿노니 (롬 6:9)  이는 그리스도께서 죽은 자 가운데서 살아나셨으매 다시 죽지 아니하시고 사망이 다시 그를 주장하지 못할 줄을 앎이로라 </vt:lpstr>
      <vt:lpstr>  (롬 6:10)  그가 죽으심은 죄에 대하여 단번에 죽으심이요 그가 살아 계심은 하나님께 대하여 살아 계심이니 (롬 6:11)  이와 같이 너희도 너희 자신을 죄에 대하여는 죽은 자요 그리스도 예수 안에서 하나님께 대하여는 살아 있는 자로 여길지어다 (롬 6:12)  그러므로 너희는 죄가 너희 죽을 몸을 지배하지 못하게 하여 몸의 사욕에 순종하지 말고 </vt:lpstr>
      <vt:lpstr>(롬 6:13)  또한 너희 지체를 불의의 무기로 죄에게 내주지 말고 오직 너희 자신을 죽은 자 가운데서 다시 살아난 자 같이 하나님께 드리며 너희 지체를 의의 무기로 하나님께 드리라 (롬 6:14)  죄가 너희를 주장하지 못하리니 이는 너희가 법 아래에 있지 아니하고 은혜 아래에 있음이라 </vt:lpstr>
      <vt:lpstr>   (롬 5:20)  율법이 들어온 것은 범죄를 더하게 하려 함이라 그러나 죄가 더한 곳에 은혜가 더욱 넘쳤나니  (엡 2:5)  허물로 죽은 우리를 그리스도와 함께 살리셨고 (너희는 은혜로 구원을 받은 것이라) (엡 2:6)  또 함께 일으키사 그리스도 예수 안에서 함께 하늘에 앉히시니 </vt:lpstr>
      <vt:lpstr>찬양대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은혜를 더하기 위해 죄를 지을 수 없는 이유  (신적인 측면)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폐회 기도</vt:lpstr>
      <vt:lpstr>PowerPoint Presentation</vt:lpstr>
      <vt:lpstr>교회 소식</vt:lpstr>
      <vt:lpstr>PowerPoint Presentation</vt:lpstr>
      <vt:lpstr>PowerPoint Presentation</vt:lpstr>
      <vt:lpstr>PowerPoint Presentation</vt:lpstr>
      <vt:lpstr>I will be with you always even until the end of the world</vt:lpstr>
    </vt:vector>
  </TitlesOfParts>
  <Company>LOVE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Pastor Choi</dc:creator>
  <cp:lastModifiedBy>admin</cp:lastModifiedBy>
  <cp:revision>6413</cp:revision>
  <dcterms:created xsi:type="dcterms:W3CDTF">2008-11-11T01:40:04Z</dcterms:created>
  <dcterms:modified xsi:type="dcterms:W3CDTF">2017-12-02T14:12:43Z</dcterms:modified>
</cp:coreProperties>
</file>