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1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619" r:id="rId16"/>
    <p:sldMasterId id="2147493621" r:id="rId17"/>
    <p:sldMasterId id="2147493623" r:id="rId18"/>
    <p:sldMasterId id="2147493625" r:id="rId19"/>
    <p:sldMasterId id="2147493627" r:id="rId20"/>
    <p:sldMasterId id="2147493629" r:id="rId21"/>
    <p:sldMasterId id="2147493631" r:id="rId22"/>
    <p:sldMasterId id="2147493669" r:id="rId23"/>
    <p:sldMasterId id="2147493671" r:id="rId24"/>
    <p:sldMasterId id="2147493673" r:id="rId25"/>
    <p:sldMasterId id="2147493675" r:id="rId26"/>
    <p:sldMasterId id="2147493677" r:id="rId27"/>
    <p:sldMasterId id="2147494189" r:id="rId28"/>
    <p:sldMasterId id="2147494916" r:id="rId29"/>
    <p:sldMasterId id="2147494918" r:id="rId30"/>
    <p:sldMasterId id="2147494920" r:id="rId31"/>
    <p:sldMasterId id="2147494922" r:id="rId32"/>
    <p:sldMasterId id="2147494924" r:id="rId33"/>
    <p:sldMasterId id="2147494926" r:id="rId34"/>
    <p:sldMasterId id="2147494928" r:id="rId35"/>
    <p:sldMasterId id="2147494930" r:id="rId36"/>
    <p:sldMasterId id="2147494932" r:id="rId37"/>
    <p:sldMasterId id="2147494934" r:id="rId38"/>
    <p:sldMasterId id="2147494936" r:id="rId39"/>
    <p:sldMasterId id="2147494938" r:id="rId40"/>
    <p:sldMasterId id="2147494940" r:id="rId41"/>
    <p:sldMasterId id="2147494942" r:id="rId42"/>
  </p:sldMasterIdLst>
  <p:notesMasterIdLst>
    <p:notesMasterId r:id="rId90"/>
  </p:notesMasterIdLst>
  <p:handoutMasterIdLst>
    <p:handoutMasterId r:id="rId91"/>
  </p:handoutMasterIdLst>
  <p:sldIdLst>
    <p:sldId id="4577" r:id="rId43"/>
    <p:sldId id="8813" r:id="rId44"/>
    <p:sldId id="4578" r:id="rId45"/>
    <p:sldId id="4595" r:id="rId46"/>
    <p:sldId id="8069" r:id="rId47"/>
    <p:sldId id="8070" r:id="rId48"/>
    <p:sldId id="8071" r:id="rId49"/>
    <p:sldId id="8072" r:id="rId50"/>
    <p:sldId id="8073" r:id="rId51"/>
    <p:sldId id="8074" r:id="rId52"/>
    <p:sldId id="8075" r:id="rId53"/>
    <p:sldId id="4624" r:id="rId54"/>
    <p:sldId id="8153" r:id="rId55"/>
    <p:sldId id="8094" r:id="rId56"/>
    <p:sldId id="8095" r:id="rId57"/>
    <p:sldId id="8096" r:id="rId58"/>
    <p:sldId id="8097" r:id="rId59"/>
    <p:sldId id="8098" r:id="rId60"/>
    <p:sldId id="4060" r:id="rId61"/>
    <p:sldId id="4245" r:id="rId62"/>
    <p:sldId id="8686" r:id="rId63"/>
    <p:sldId id="8238" r:id="rId64"/>
    <p:sldId id="7723" r:id="rId65"/>
    <p:sldId id="7724" r:id="rId66"/>
    <p:sldId id="4599" r:id="rId67"/>
    <p:sldId id="8807" r:id="rId68"/>
    <p:sldId id="8808" r:id="rId69"/>
    <p:sldId id="8809" r:id="rId70"/>
    <p:sldId id="8810" r:id="rId71"/>
    <p:sldId id="8811" r:id="rId72"/>
    <p:sldId id="8812" r:id="rId73"/>
    <p:sldId id="4635" r:id="rId74"/>
    <p:sldId id="8799" r:id="rId75"/>
    <p:sldId id="8800" r:id="rId76"/>
    <p:sldId id="8801" r:id="rId77"/>
    <p:sldId id="8802" r:id="rId78"/>
    <p:sldId id="8803" r:id="rId79"/>
    <p:sldId id="8804" r:id="rId80"/>
    <p:sldId id="8805" r:id="rId81"/>
    <p:sldId id="8806" r:id="rId82"/>
    <p:sldId id="8411" r:id="rId83"/>
    <p:sldId id="4638" r:id="rId84"/>
    <p:sldId id="4830" r:id="rId85"/>
    <p:sldId id="4602" r:id="rId86"/>
    <p:sldId id="4603" r:id="rId87"/>
    <p:sldId id="4604" r:id="rId88"/>
    <p:sldId id="4827" r:id="rId89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94" autoAdjust="0"/>
    <p:restoredTop sz="95214" autoAdjust="0"/>
  </p:normalViewPr>
  <p:slideViewPr>
    <p:cSldViewPr>
      <p:cViewPr varScale="1">
        <p:scale>
          <a:sx n="79" d="100"/>
          <a:sy n="79" d="100"/>
        </p:scale>
        <p:origin x="90" y="5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63" Type="http://schemas.openxmlformats.org/officeDocument/2006/relationships/slide" Target="slides/slide21.xml"/><Relationship Id="rId68" Type="http://schemas.openxmlformats.org/officeDocument/2006/relationships/slide" Target="slides/slide26.xml"/><Relationship Id="rId84" Type="http://schemas.openxmlformats.org/officeDocument/2006/relationships/slide" Target="slides/slide42.xml"/><Relationship Id="rId89" Type="http://schemas.openxmlformats.org/officeDocument/2006/relationships/slide" Target="slides/slide4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74" Type="http://schemas.openxmlformats.org/officeDocument/2006/relationships/slide" Target="slides/slide32.xml"/><Relationship Id="rId79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64" Type="http://schemas.openxmlformats.org/officeDocument/2006/relationships/slide" Target="slides/slide22.xml"/><Relationship Id="rId69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72" Type="http://schemas.openxmlformats.org/officeDocument/2006/relationships/slide" Target="slides/slide30.xml"/><Relationship Id="rId80" Type="http://schemas.openxmlformats.org/officeDocument/2006/relationships/slide" Target="slides/slide38.xml"/><Relationship Id="rId85" Type="http://schemas.openxmlformats.org/officeDocument/2006/relationships/slide" Target="slides/slide43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Relationship Id="rId67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slide" Target="slides/slide20.xml"/><Relationship Id="rId70" Type="http://schemas.openxmlformats.org/officeDocument/2006/relationships/slide" Target="slides/slide28.xml"/><Relationship Id="rId75" Type="http://schemas.openxmlformats.org/officeDocument/2006/relationships/slide" Target="slides/slide33.xml"/><Relationship Id="rId83" Type="http://schemas.openxmlformats.org/officeDocument/2006/relationships/slide" Target="slides/slide41.xml"/><Relationship Id="rId88" Type="http://schemas.openxmlformats.org/officeDocument/2006/relationships/slide" Target="slides/slide4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slide" Target="slides/slide18.xml"/><Relationship Id="rId65" Type="http://schemas.openxmlformats.org/officeDocument/2006/relationships/slide" Target="slides/slide23.xml"/><Relationship Id="rId73" Type="http://schemas.openxmlformats.org/officeDocument/2006/relationships/slide" Target="slides/slide31.xml"/><Relationship Id="rId78" Type="http://schemas.openxmlformats.org/officeDocument/2006/relationships/slide" Target="slides/slide36.xml"/><Relationship Id="rId81" Type="http://schemas.openxmlformats.org/officeDocument/2006/relationships/slide" Target="slides/slide39.xml"/><Relationship Id="rId86" Type="http://schemas.openxmlformats.org/officeDocument/2006/relationships/slide" Target="slides/slide44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76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66" Type="http://schemas.openxmlformats.org/officeDocument/2006/relationships/slide" Target="slides/slide24.xml"/><Relationship Id="rId87" Type="http://schemas.openxmlformats.org/officeDocument/2006/relationships/slide" Target="slides/slide45.xml"/><Relationship Id="rId61" Type="http://schemas.openxmlformats.org/officeDocument/2006/relationships/slide" Target="slides/slide19.xml"/><Relationship Id="rId82" Type="http://schemas.openxmlformats.org/officeDocument/2006/relationships/slide" Target="slides/slide4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4.xml"/><Relationship Id="rId77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1658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2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076865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95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09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07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82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1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40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9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EF48D28-F495-4B0A-BF6C-49FD84160B7A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4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392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13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174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49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603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94018BF0-6C63-4E2E-A93C-44647844ED6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1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9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1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7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1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2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2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2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5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2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2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1435DF8F-A271-4D3F-8797-1071340618B0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3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179389" y="5258594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D1C0-91D7-4C3B-90B6-9D04E021C66F}" type="slidenum"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9951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3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179389" y="5258594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D1C0-91D7-4C3B-90B6-9D04E021C66F}" type="slidenum"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105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3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179389" y="5258594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D1C0-91D7-4C3B-90B6-9D04E021C66F}" type="slidenum"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31686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3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179389" y="5258594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D1C0-91D7-4C3B-90B6-9D04E021C66F}" type="slidenum"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92826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3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179389" y="5258594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D1C0-91D7-4C3B-90B6-9D04E021C66F}" type="slidenum"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24188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4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179389" y="5258594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FED1C0-91D7-4C3B-90B6-9D04E021C66F}" type="slidenum"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34404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4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5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66"/>
            <a:ext cx="7772400" cy="57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093"/>
      </p:ext>
    </p:extLst>
  </p:cSld>
  <p:clrMapOvr>
    <a:masterClrMapping/>
  </p:clrMapOvr>
  <p:transition spd="med">
    <p:zoom/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45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누가복음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17:11-19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 </a:t>
            </a: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예수께서 </a:t>
            </a:r>
            <a:r>
              <a:rPr lang="ko-KR" altLang="en-US" sz="3200" b="1" dirty="0"/>
              <a:t>예루살렘으로 가실 때에 사마리아와 갈릴리 사이로 지나가시다가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한 </a:t>
            </a:r>
            <a:r>
              <a:rPr lang="ko-KR" altLang="en-US" sz="3200" b="1" dirty="0"/>
              <a:t>마을에 들어가시니 나병환자 열 명이 예수를 만나 멀리 서서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소리를 </a:t>
            </a:r>
            <a:r>
              <a:rPr lang="ko-KR" altLang="en-US" sz="3200" b="1" dirty="0"/>
              <a:t>높여 이르되 예수 선생님이여 우리를 불쌍히 여기소서 하거늘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747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보시고 </a:t>
            </a:r>
            <a:r>
              <a:rPr lang="ko-KR" altLang="en-US" sz="3200" b="1" dirty="0"/>
              <a:t>이르시되 가서 제사장들에게 너희 몸을 보이라 하셨더니 그들이 가다가 깨끗함을 받은지라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중의 한 사람이 자기가 나은 것을 보고 큰 소리로 하나님께 영광을 돌리며 돌아와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예수의 </a:t>
            </a:r>
            <a:r>
              <a:rPr lang="ko-KR" altLang="en-US" sz="3200" b="1" dirty="0"/>
              <a:t>발 아래에 엎드리어 감사하니 그는 </a:t>
            </a:r>
            <a:r>
              <a:rPr lang="ko-KR" altLang="en-US" sz="3200" b="1" dirty="0" smtClean="0"/>
              <a:t>사마리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 </a:t>
            </a:r>
            <a:r>
              <a:rPr lang="ko-KR" altLang="en-US" sz="3200" b="1" dirty="0"/>
              <a:t>사람이라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예수께서 </a:t>
            </a:r>
            <a:r>
              <a:rPr lang="ko-KR" altLang="en-US" sz="3200" b="1" dirty="0"/>
              <a:t>대답하여 이르시되 열 사람이 다 깨끗함을 받지 아니하였느냐 그 아홉은 어디 있느냐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이방인 외에는 하나님께 영광을 돌리러 돌아온 자가 없느냐 </a:t>
            </a:r>
            <a:r>
              <a:rPr lang="ko-KR" altLang="en-US" sz="3200" b="1" dirty="0" smtClean="0"/>
              <a:t>하시고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17:19)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그에게 </a:t>
            </a:r>
            <a:r>
              <a:rPr lang="ko-KR" altLang="en-US" sz="3200" b="1" dirty="0"/>
              <a:t>이르시되 일어나 가라 네 믿음이 너를 구원하였느니라 하시더라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출 </a:t>
            </a:r>
            <a:r>
              <a:rPr lang="en-US" altLang="ko-KR" sz="3200" b="1" dirty="0"/>
              <a:t>23:14)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매년 세 번 내게 절기를 지킬지니라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출 </a:t>
            </a:r>
            <a:r>
              <a:rPr lang="en-US" altLang="ko-KR" sz="3200" b="1" dirty="0"/>
              <a:t>23:15)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무교병의 절기를 지키라 내가 네게 명령한 대로 아빕월의 정한 때에 이레 동안 무교병을 먹을지니 이는 그 달에 네가 애굽에서 나왔음이라 빈 손으로 내 앞에 나오지 말지니라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출 </a:t>
            </a:r>
            <a:r>
              <a:rPr lang="en-US" altLang="ko-KR" sz="3200" b="1" dirty="0"/>
              <a:t>23:16)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맥추절을 </a:t>
            </a:r>
            <a:r>
              <a:rPr lang="ko-KR" altLang="en-US" sz="3200" b="1" dirty="0"/>
              <a:t>지키라 이는 네가 수고하여 밭에 뿌린 것의 첫 열매를 거둠이니라 수장절을 지키라 이는 네가 수고하여 이룬 것을 연말에 밭에서부터 거두어 저장함이니라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감사하신하나님(에벤에셀하나님)-1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2055" name="Picture 11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52" name="Group 13"/>
          <p:cNvGrpSpPr>
            <a:grpSpLocks/>
          </p:cNvGrpSpPr>
          <p:nvPr/>
        </p:nvGrpSpPr>
        <p:grpSpPr bwMode="auto">
          <a:xfrm>
            <a:off x="7397751" y="5258594"/>
            <a:ext cx="353219" cy="359833"/>
            <a:chOff x="5289" y="3975"/>
            <a:chExt cx="267" cy="272"/>
          </a:xfrm>
        </p:grpSpPr>
        <p:pic>
          <p:nvPicPr>
            <p:cNvPr id="2053" name="Picture 14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" name="Text Box 1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432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감사하신하나님(에벤에셀하나님)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3079" name="Picture 9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397751" y="5258594"/>
            <a:ext cx="353219" cy="359833"/>
            <a:chOff x="5289" y="3975"/>
            <a:chExt cx="267" cy="272"/>
          </a:xfrm>
        </p:grpSpPr>
        <p:pic>
          <p:nvPicPr>
            <p:cNvPr id="3077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815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감사하신하나님(에벤에셀하나님)-후렴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8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4103" name="Picture 9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7397751" y="5258594"/>
            <a:ext cx="353219" cy="359833"/>
            <a:chOff x="5289" y="3975"/>
            <a:chExt cx="267" cy="272"/>
          </a:xfrm>
        </p:grpSpPr>
        <p:pic>
          <p:nvPicPr>
            <p:cNvPr id="4101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955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감사하신하나님(에벤에셀하나님)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8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5127" name="Picture 9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7397751" y="5258594"/>
            <a:ext cx="353219" cy="359833"/>
            <a:chOff x="5289" y="3975"/>
            <a:chExt cx="267" cy="272"/>
          </a:xfrm>
        </p:grpSpPr>
        <p:pic>
          <p:nvPicPr>
            <p:cNvPr id="5125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62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감사하신하나님(에벤에셀하나님)-2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8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6151" name="Picture 9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7397751" y="5258594"/>
            <a:ext cx="353219" cy="359833"/>
            <a:chOff x="5289" y="3975"/>
            <a:chExt cx="267" cy="272"/>
          </a:xfrm>
        </p:grpSpPr>
        <p:pic>
          <p:nvPicPr>
            <p:cNvPr id="6149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266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감사하신하나님(에벤에셀하나님)-후렴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8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7175" name="Picture 9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7397751" y="5258594"/>
            <a:ext cx="353219" cy="359833"/>
            <a:chOff x="5289" y="3975"/>
            <a:chExt cx="267" cy="272"/>
          </a:xfrm>
        </p:grpSpPr>
        <p:pic>
          <p:nvPicPr>
            <p:cNvPr id="7173" name="Picture 12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47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dirty="0">
                <a:solidFill>
                  <a:schemeClr val="accent6"/>
                </a:solidFill>
              </a:rPr>
              <a:t>절대적인 믿음이 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감사를 </a:t>
            </a:r>
            <a:r>
              <a:rPr lang="ko-KR" altLang="en-US" b="1" dirty="0">
                <a:solidFill>
                  <a:schemeClr val="accent6"/>
                </a:solidFill>
              </a:rPr>
              <a:t>가능하게 합니다</a:t>
            </a:r>
            <a:r>
              <a:rPr lang="en-US" dirty="0"/>
              <a:t/>
            </a:r>
            <a:br>
              <a:rPr lang="en-US" dirty="0"/>
            </a:br>
            <a:endParaRPr lang="en-US" sz="66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5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877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364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483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261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2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365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2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9473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5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821663</TotalTime>
  <Words>111</Words>
  <Application>Microsoft Office PowerPoint</Application>
  <PresentationFormat>On-screen Show (16:10)</PresentationFormat>
  <Paragraphs>63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42</vt:i4>
      </vt:variant>
      <vt:variant>
        <vt:lpstr>Slide Titles</vt:lpstr>
      </vt:variant>
      <vt:variant>
        <vt:i4>47</vt:i4>
      </vt:variant>
    </vt:vector>
  </HeadingPairs>
  <TitlesOfParts>
    <vt:vector size="100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26_기본 디자인</vt:lpstr>
      <vt:lpstr>7_기본 디자인</vt:lpstr>
      <vt:lpstr>8_기본 디자인</vt:lpstr>
      <vt:lpstr>9_기본 디자인</vt:lpstr>
      <vt:lpstr>10_기본 디자인</vt:lpstr>
      <vt:lpstr>11_기본 디자인</vt:lpstr>
      <vt:lpstr>24_기본 디자인</vt:lpstr>
      <vt:lpstr>51_기본 디자인</vt:lpstr>
      <vt:lpstr>52_기본 디자인</vt:lpstr>
      <vt:lpstr>기본 디자인</vt:lpstr>
      <vt:lpstr>4_기본 디자인</vt:lpstr>
      <vt:lpstr>5_기본 디자인</vt:lpstr>
      <vt:lpstr>6_기본 디자인</vt:lpstr>
      <vt:lpstr>39_기본 디자인</vt:lpstr>
      <vt:lpstr>40_기본 디자인</vt:lpstr>
      <vt:lpstr>하나님이 꿈꾸는 교회</vt:lpstr>
      <vt:lpstr>PowerPoint Presentation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(눅 17:11)  예수께서 예루살렘으로 가실 때에 사마리아와 갈릴리 사이로 지나가시다가 (눅 17:12)  한 마을에 들어가시니 나병환자 열 명이 예수를 만나 멀리 서서 (눅 17:13)  소리를 높여 이르되 예수 선생님이여 우리를 불쌍히 여기소서 하거늘 </vt:lpstr>
      <vt:lpstr> (눅 17:14)  보시고 이르시되 가서 제사장들에게 너희 몸을 보이라 하셨더니 그들이 가다가 깨끗함을 받은지라 (눅 17:15)  그 중의 한 사람이 자기가 나은 것을 보고 큰 소리로 하나님께 영광을 돌리며 돌아와 (눅 17:16)  예수의 발 아래에 엎드리어 감사하니 그는 사마리 아 사람이라 </vt:lpstr>
      <vt:lpstr>(눅 17:17)  예수께서 대답하여 이르시되 열 사람이 다 깨끗함을 받지 아니하였느냐 그 아홉은 어디 있느냐 (눅 17:18)  이 이방인 외에는 하나님께 영광을 돌리러 돌아온 자가 없느냐 하시고 (눅 17:19)  그에게 이르시되 일어나 가라 네 믿음이 너를 구원하였느니라 하시더라 </vt:lpstr>
      <vt:lpstr>  (출 23:14)  너는 매년 세 번 내게 절기를 지킬지니라 (출 23:15)  너는 무교병의 절기를 지키라 내가 네게 명령한 대로 아빕월의 정한 때에 이레 동안 무교병을 먹을지니 이는 그 달에 네가 애굽에서 나왔음이라 빈 손으로 내 앞에 나오지 말지니라 (출 23:16)  맥추절을 지키라 이는 네가 수고하여 밭에 뿌린 것의 첫 열매를 거둠이니라 수장절을 지키라 이는 네가 수고하여 이룬 것을 연말에 밭에서부터 거두어 저장함이니라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절대적인 믿음이  감사를 가능하게 합니다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6406</cp:revision>
  <dcterms:created xsi:type="dcterms:W3CDTF">2008-11-11T01:40:04Z</dcterms:created>
  <dcterms:modified xsi:type="dcterms:W3CDTF">2017-11-21T16:18:19Z</dcterms:modified>
</cp:coreProperties>
</file>