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slideLayouts/slideLayout39.xml" ContentType="application/vnd.openxmlformats-officedocument.presentationml.slideLayout+xml"/>
  <Override PartName="/ppt/theme/theme16.xml" ContentType="application/vnd.openxmlformats-officedocument.theme+xml"/>
  <Override PartName="/ppt/slideLayouts/slideLayout40.xml" ContentType="application/vnd.openxmlformats-officedocument.presentationml.slideLayout+xml"/>
  <Override PartName="/ppt/theme/theme17.xml" ContentType="application/vnd.openxmlformats-officedocument.theme+xml"/>
  <Override PartName="/ppt/slideLayouts/slideLayout41.xml" ContentType="application/vnd.openxmlformats-officedocument.presentationml.slideLayout+xml"/>
  <Override PartName="/ppt/theme/theme18.xml" ContentType="application/vnd.openxmlformats-officedocument.theme+xml"/>
  <Override PartName="/ppt/slideLayouts/slideLayout42.xml" ContentType="application/vnd.openxmlformats-officedocument.presentationml.slideLayout+xml"/>
  <Override PartName="/ppt/theme/theme19.xml" ContentType="application/vnd.openxmlformats-officedocument.theme+xml"/>
  <Override PartName="/ppt/slideLayouts/slideLayout43.xml" ContentType="application/vnd.openxmlformats-officedocument.presentationml.slideLayout+xml"/>
  <Override PartName="/ppt/theme/theme20.xml" ContentType="application/vnd.openxmlformats-officedocument.theme+xml"/>
  <Override PartName="/ppt/slideLayouts/slideLayout44.xml" ContentType="application/vnd.openxmlformats-officedocument.presentationml.slideLayout+xml"/>
  <Override PartName="/ppt/theme/theme21.xml" ContentType="application/vnd.openxmlformats-officedocument.theme+xml"/>
  <Override PartName="/ppt/slideLayouts/slideLayout45.xml" ContentType="application/vnd.openxmlformats-officedocument.presentationml.slideLayout+xml"/>
  <Override PartName="/ppt/theme/theme22.xml" ContentType="application/vnd.openxmlformats-officedocument.theme+xml"/>
  <Override PartName="/ppt/slideLayouts/slideLayout46.xml" ContentType="application/vnd.openxmlformats-officedocument.presentationml.slideLayout+xml"/>
  <Override PartName="/ppt/theme/theme23.xml" ContentType="application/vnd.openxmlformats-officedocument.theme+xml"/>
  <Override PartName="/ppt/slideLayouts/slideLayout47.xml" ContentType="application/vnd.openxmlformats-officedocument.presentationml.slideLayout+xml"/>
  <Override PartName="/ppt/theme/theme24.xml" ContentType="application/vnd.openxmlformats-officedocument.theme+xml"/>
  <Override PartName="/ppt/slideLayouts/slideLayout48.xml" ContentType="application/vnd.openxmlformats-officedocument.presentationml.slideLayout+xml"/>
  <Override PartName="/ppt/theme/theme25.xml" ContentType="application/vnd.openxmlformats-officedocument.theme+xml"/>
  <Override PartName="/ppt/slideLayouts/slideLayout49.xml" ContentType="application/vnd.openxmlformats-officedocument.presentationml.slideLayout+xml"/>
  <Override PartName="/ppt/theme/theme26.xml" ContentType="application/vnd.openxmlformats-officedocument.theme+xml"/>
  <Override PartName="/ppt/slideLayouts/slideLayout50.xml" ContentType="application/vnd.openxmlformats-officedocument.presentationml.slideLayout+xml"/>
  <Override PartName="/ppt/theme/theme27.xml" ContentType="application/vnd.openxmlformats-officedocument.theme+xml"/>
  <Override PartName="/ppt/slideLayouts/slideLayout51.xml" ContentType="application/vnd.openxmlformats-officedocument.presentationml.slideLayout+xml"/>
  <Override PartName="/ppt/theme/theme28.xml" ContentType="application/vnd.openxmlformats-officedocument.theme+xml"/>
  <Override PartName="/ppt/slideLayouts/slideLayout52.xml" ContentType="application/vnd.openxmlformats-officedocument.presentationml.slideLayout+xml"/>
  <Override PartName="/ppt/theme/theme29.xml" ContentType="application/vnd.openxmlformats-officedocument.theme+xml"/>
  <Override PartName="/ppt/slideLayouts/slideLayout53.xml" ContentType="application/vnd.openxmlformats-officedocument.presentationml.slideLayout+xml"/>
  <Override PartName="/ppt/theme/theme30.xml" ContentType="application/vnd.openxmlformats-officedocument.theme+xml"/>
  <Override PartName="/ppt/slideLayouts/slideLayout54.xml" ContentType="application/vnd.openxmlformats-officedocument.presentationml.slideLayout+xml"/>
  <Override PartName="/ppt/theme/theme31.xml" ContentType="application/vnd.openxmlformats-officedocument.theme+xml"/>
  <Override PartName="/ppt/slideLayouts/slideLayout55.xml" ContentType="application/vnd.openxmlformats-officedocument.presentationml.slideLayout+xml"/>
  <Override PartName="/ppt/theme/theme32.xml" ContentType="application/vnd.openxmlformats-officedocument.theme+xml"/>
  <Override PartName="/ppt/slideLayouts/slideLayout56.xml" ContentType="application/vnd.openxmlformats-officedocument.presentationml.slideLayout+xml"/>
  <Override PartName="/ppt/theme/theme33.xml" ContentType="application/vnd.openxmlformats-officedocument.theme+xml"/>
  <Override PartName="/ppt/slideLayouts/slideLayout57.xml" ContentType="application/vnd.openxmlformats-officedocument.presentationml.slideLayout+xml"/>
  <Override PartName="/ppt/theme/theme34.xml" ContentType="application/vnd.openxmlformats-officedocument.theme+xml"/>
  <Override PartName="/ppt/slideLayouts/slideLayout58.xml" ContentType="application/vnd.openxmlformats-officedocument.presentationml.slideLayout+xml"/>
  <Override PartName="/ppt/theme/theme35.xml" ContentType="application/vnd.openxmlformats-officedocument.theme+xml"/>
  <Override PartName="/ppt/slideLayouts/slideLayout59.xml" ContentType="application/vnd.openxmlformats-officedocument.presentationml.slideLayout+xml"/>
  <Override PartName="/ppt/theme/theme36.xml" ContentType="application/vnd.openxmlformats-officedocument.theme+xml"/>
  <Override PartName="/ppt/slideLayouts/slideLayout60.xml" ContentType="application/vnd.openxmlformats-officedocument.presentationml.slideLayout+xml"/>
  <Override PartName="/ppt/theme/theme37.xml" ContentType="application/vnd.openxmlformats-officedocument.theme+xml"/>
  <Override PartName="/ppt/slideLayouts/slideLayout61.xml" ContentType="application/vnd.openxmlformats-officedocument.presentationml.slideLayout+xml"/>
  <Override PartName="/ppt/theme/theme38.xml" ContentType="application/vnd.openxmlformats-officedocument.theme+xml"/>
  <Override PartName="/ppt/slideLayouts/slideLayout62.xml" ContentType="application/vnd.openxmlformats-officedocument.presentationml.slideLayout+xml"/>
  <Override PartName="/ppt/theme/theme39.xml" ContentType="application/vnd.openxmlformats-officedocument.theme+xml"/>
  <Override PartName="/ppt/slideLayouts/slideLayout63.xml" ContentType="application/vnd.openxmlformats-officedocument.presentationml.slideLayout+xml"/>
  <Override PartName="/ppt/theme/theme40.xml" ContentType="application/vnd.openxmlformats-officedocument.theme+xml"/>
  <Override PartName="/ppt/slideLayouts/slideLayout64.xml" ContentType="application/vnd.openxmlformats-officedocument.presentationml.slideLayout+xml"/>
  <Override PartName="/ppt/theme/theme41.xml" ContentType="application/vnd.openxmlformats-officedocument.theme+xml"/>
  <Override PartName="/ppt/slideLayouts/slideLayout65.xml" ContentType="application/vnd.openxmlformats-officedocument.presentationml.slideLayout+xml"/>
  <Override PartName="/ppt/theme/theme42.xml" ContentType="application/vnd.openxmlformats-officedocument.theme+xml"/>
  <Override PartName="/ppt/slideLayouts/slideLayout66.xml" ContentType="application/vnd.openxmlformats-officedocument.presentationml.slideLayout+xml"/>
  <Override PartName="/ppt/theme/theme43.xml" ContentType="application/vnd.openxmlformats-officedocument.theme+xml"/>
  <Override PartName="/ppt/slideLayouts/slideLayout67.xml" ContentType="application/vnd.openxmlformats-officedocument.presentationml.slideLayout+xml"/>
  <Override PartName="/ppt/theme/theme44.xml" ContentType="application/vnd.openxmlformats-officedocument.theme+xml"/>
  <Override PartName="/ppt/slideLayouts/slideLayout68.xml" ContentType="application/vnd.openxmlformats-officedocument.presentationml.slideLayout+xml"/>
  <Override PartName="/ppt/theme/theme45.xml" ContentType="application/vnd.openxmlformats-officedocument.theme+xml"/>
  <Override PartName="/ppt/slideLayouts/slideLayout69.xml" ContentType="application/vnd.openxmlformats-officedocument.presentationml.slideLayout+xml"/>
  <Override PartName="/ppt/theme/theme46.xml" ContentType="application/vnd.openxmlformats-officedocument.theme+xml"/>
  <Override PartName="/ppt/slideLayouts/slideLayout70.xml" ContentType="application/vnd.openxmlformats-officedocument.presentationml.slideLayout+xml"/>
  <Override PartName="/ppt/theme/theme47.xml" ContentType="application/vnd.openxmlformats-officedocument.theme+xml"/>
  <Override PartName="/ppt/slideLayouts/slideLayout71.xml" ContentType="application/vnd.openxmlformats-officedocument.presentationml.slideLayout+xml"/>
  <Override PartName="/ppt/theme/theme48.xml" ContentType="application/vnd.openxmlformats-officedocument.theme+xml"/>
  <Override PartName="/ppt/slideLayouts/slideLayout72.xml" ContentType="application/vnd.openxmlformats-officedocument.presentationml.slideLayout+xml"/>
  <Override PartName="/ppt/theme/theme49.xml" ContentType="application/vnd.openxmlformats-officedocument.theme+xml"/>
  <Override PartName="/ppt/slideLayouts/slideLayout73.xml" ContentType="application/vnd.openxmlformats-officedocument.presentationml.slideLayout+xml"/>
  <Override PartName="/ppt/theme/theme50.xml" ContentType="application/vnd.openxmlformats-officedocument.theme+xml"/>
  <Override PartName="/ppt/slideLayouts/slideLayout74.xml" ContentType="application/vnd.openxmlformats-officedocument.presentationml.slideLayout+xml"/>
  <Override PartName="/ppt/theme/theme51.xml" ContentType="application/vnd.openxmlformats-officedocument.theme+xml"/>
  <Override PartName="/ppt/slideLayouts/slideLayout75.xml" ContentType="application/vnd.openxmlformats-officedocument.presentationml.slideLayout+xml"/>
  <Override PartName="/ppt/theme/theme52.xml" ContentType="application/vnd.openxmlformats-officedocument.theme+xml"/>
  <Override PartName="/ppt/slideLayouts/slideLayout76.xml" ContentType="application/vnd.openxmlformats-officedocument.presentationml.slideLayout+xml"/>
  <Override PartName="/ppt/theme/theme53.xml" ContentType="application/vnd.openxmlformats-officedocument.theme+xml"/>
  <Override PartName="/ppt/slideLayouts/slideLayout77.xml" ContentType="application/vnd.openxmlformats-officedocument.presentationml.slideLayout+xml"/>
  <Override PartName="/ppt/theme/theme54.xml" ContentType="application/vnd.openxmlformats-officedocument.theme+xml"/>
  <Override PartName="/ppt/slideLayouts/slideLayout78.xml" ContentType="application/vnd.openxmlformats-officedocument.presentationml.slideLayout+xml"/>
  <Override PartName="/ppt/theme/theme55.xml" ContentType="application/vnd.openxmlformats-officedocument.theme+xml"/>
  <Override PartName="/ppt/slideLayouts/slideLayout79.xml" ContentType="application/vnd.openxmlformats-officedocument.presentationml.slideLayout+xml"/>
  <Override PartName="/ppt/theme/theme56.xml" ContentType="application/vnd.openxmlformats-officedocument.theme+xml"/>
  <Override PartName="/ppt/theme/theme57.xml" ContentType="application/vnd.openxmlformats-officedocument.theme+xml"/>
  <Override PartName="/ppt/theme/theme5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11">
  <p:sldMasterIdLst>
    <p:sldMasterId id="2147483650" r:id="rId1"/>
    <p:sldMasterId id="2147487730" r:id="rId2"/>
    <p:sldMasterId id="2147487877" r:id="rId3"/>
    <p:sldMasterId id="2147488023" r:id="rId4"/>
    <p:sldMasterId id="2147488283" r:id="rId5"/>
    <p:sldMasterId id="2147489967" r:id="rId6"/>
    <p:sldMasterId id="2147489969" r:id="rId7"/>
    <p:sldMasterId id="2147489971" r:id="rId8"/>
    <p:sldMasterId id="2147489973" r:id="rId9"/>
    <p:sldMasterId id="2147489975" r:id="rId10"/>
    <p:sldMasterId id="2147489977" r:id="rId11"/>
    <p:sldMasterId id="2147489979" r:id="rId12"/>
    <p:sldMasterId id="2147489981" r:id="rId13"/>
    <p:sldMasterId id="2147489983" r:id="rId14"/>
    <p:sldMasterId id="2147489985" r:id="rId15"/>
    <p:sldMasterId id="2147493619" r:id="rId16"/>
    <p:sldMasterId id="2147493621" r:id="rId17"/>
    <p:sldMasterId id="2147493623" r:id="rId18"/>
    <p:sldMasterId id="2147493625" r:id="rId19"/>
    <p:sldMasterId id="2147493627" r:id="rId20"/>
    <p:sldMasterId id="2147493629" r:id="rId21"/>
    <p:sldMasterId id="2147493631" r:id="rId22"/>
    <p:sldMasterId id="2147493669" r:id="rId23"/>
    <p:sldMasterId id="2147493671" r:id="rId24"/>
    <p:sldMasterId id="2147493673" r:id="rId25"/>
    <p:sldMasterId id="2147493675" r:id="rId26"/>
    <p:sldMasterId id="2147493677" r:id="rId27"/>
    <p:sldMasterId id="2147494189" r:id="rId28"/>
    <p:sldMasterId id="2147494860" r:id="rId29"/>
    <p:sldMasterId id="2147494862" r:id="rId30"/>
    <p:sldMasterId id="2147494864" r:id="rId31"/>
    <p:sldMasterId id="2147494866" r:id="rId32"/>
    <p:sldMasterId id="2147494868" r:id="rId33"/>
    <p:sldMasterId id="2147494870" r:id="rId34"/>
    <p:sldMasterId id="2147494872" r:id="rId35"/>
    <p:sldMasterId id="2147494874" r:id="rId36"/>
    <p:sldMasterId id="2147494876" r:id="rId37"/>
    <p:sldMasterId id="2147494878" r:id="rId38"/>
    <p:sldMasterId id="2147494880" r:id="rId39"/>
    <p:sldMasterId id="2147494882" r:id="rId40"/>
    <p:sldMasterId id="2147494884" r:id="rId41"/>
    <p:sldMasterId id="2147494886" r:id="rId42"/>
    <p:sldMasterId id="2147494888" r:id="rId43"/>
    <p:sldMasterId id="2147494890" r:id="rId44"/>
    <p:sldMasterId id="2147494892" r:id="rId45"/>
    <p:sldMasterId id="2147494894" r:id="rId46"/>
    <p:sldMasterId id="2147494896" r:id="rId47"/>
    <p:sldMasterId id="2147494898" r:id="rId48"/>
    <p:sldMasterId id="2147494900" r:id="rId49"/>
    <p:sldMasterId id="2147494902" r:id="rId50"/>
    <p:sldMasterId id="2147494904" r:id="rId51"/>
    <p:sldMasterId id="2147494906" r:id="rId52"/>
    <p:sldMasterId id="2147494908" r:id="rId53"/>
    <p:sldMasterId id="2147494910" r:id="rId54"/>
    <p:sldMasterId id="2147494912" r:id="rId55"/>
    <p:sldMasterId id="2147494914" r:id="rId56"/>
  </p:sldMasterIdLst>
  <p:notesMasterIdLst>
    <p:notesMasterId r:id="rId124"/>
  </p:notesMasterIdLst>
  <p:handoutMasterIdLst>
    <p:handoutMasterId r:id="rId125"/>
  </p:handoutMasterIdLst>
  <p:sldIdLst>
    <p:sldId id="4577" r:id="rId57"/>
    <p:sldId id="4578" r:id="rId58"/>
    <p:sldId id="4595" r:id="rId59"/>
    <p:sldId id="8069" r:id="rId60"/>
    <p:sldId id="8070" r:id="rId61"/>
    <p:sldId id="8071" r:id="rId62"/>
    <p:sldId id="8072" r:id="rId63"/>
    <p:sldId id="8073" r:id="rId64"/>
    <p:sldId id="8074" r:id="rId65"/>
    <p:sldId id="8075" r:id="rId66"/>
    <p:sldId id="4624" r:id="rId67"/>
    <p:sldId id="8153" r:id="rId68"/>
    <p:sldId id="8094" r:id="rId69"/>
    <p:sldId id="8095" r:id="rId70"/>
    <p:sldId id="8096" r:id="rId71"/>
    <p:sldId id="8097" r:id="rId72"/>
    <p:sldId id="8098" r:id="rId73"/>
    <p:sldId id="4060" r:id="rId74"/>
    <p:sldId id="4245" r:id="rId75"/>
    <p:sldId id="8686" r:id="rId76"/>
    <p:sldId id="8238" r:id="rId77"/>
    <p:sldId id="7723" r:id="rId78"/>
    <p:sldId id="7724" r:id="rId79"/>
    <p:sldId id="7661" r:id="rId80"/>
    <p:sldId id="8681" r:id="rId81"/>
    <p:sldId id="8740" r:id="rId82"/>
    <p:sldId id="8741" r:id="rId83"/>
    <p:sldId id="8742" r:id="rId84"/>
    <p:sldId id="8744" r:id="rId85"/>
    <p:sldId id="8769" r:id="rId86"/>
    <p:sldId id="4599" r:id="rId87"/>
    <p:sldId id="8771" r:id="rId88"/>
    <p:sldId id="8772" r:id="rId89"/>
    <p:sldId id="8773" r:id="rId90"/>
    <p:sldId id="8774" r:id="rId91"/>
    <p:sldId id="8775" r:id="rId92"/>
    <p:sldId id="8776" r:id="rId93"/>
    <p:sldId id="8777" r:id="rId94"/>
    <p:sldId id="8778" r:id="rId95"/>
    <p:sldId id="8779" r:id="rId96"/>
    <p:sldId id="8780" r:id="rId97"/>
    <p:sldId id="8781" r:id="rId98"/>
    <p:sldId id="8782" r:id="rId99"/>
    <p:sldId id="4635" r:id="rId100"/>
    <p:sldId id="8783" r:id="rId101"/>
    <p:sldId id="8784" r:id="rId102"/>
    <p:sldId id="8785" r:id="rId103"/>
    <p:sldId id="8786" r:id="rId104"/>
    <p:sldId id="8787" r:id="rId105"/>
    <p:sldId id="8788" r:id="rId106"/>
    <p:sldId id="8789" r:id="rId107"/>
    <p:sldId id="8790" r:id="rId108"/>
    <p:sldId id="8791" r:id="rId109"/>
    <p:sldId id="8792" r:id="rId110"/>
    <p:sldId id="8793" r:id="rId111"/>
    <p:sldId id="8794" r:id="rId112"/>
    <p:sldId id="8795" r:id="rId113"/>
    <p:sldId id="8796" r:id="rId114"/>
    <p:sldId id="8797" r:id="rId115"/>
    <p:sldId id="8798" r:id="rId116"/>
    <p:sldId id="8411" r:id="rId117"/>
    <p:sldId id="4638" r:id="rId118"/>
    <p:sldId id="4830" r:id="rId119"/>
    <p:sldId id="4602" r:id="rId120"/>
    <p:sldId id="4603" r:id="rId121"/>
    <p:sldId id="4604" r:id="rId122"/>
    <p:sldId id="4827" r:id="rId123"/>
  </p:sldIdLst>
  <p:sldSz cx="9144000" cy="5715000" type="screen16x10"/>
  <p:notesSz cx="6858000" cy="9144000"/>
  <p:photoAlbum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590727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1181452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772181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2362908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953633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3544360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4135085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4725814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800000"/>
    <a:srgbClr val="990033"/>
    <a:srgbClr val="333399"/>
    <a:srgbClr val="0000CC"/>
    <a:srgbClr val="FF0000"/>
    <a:srgbClr val="3333CC"/>
    <a:srgbClr val="9900CC"/>
    <a:srgbClr val="3333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5214" autoAdjust="0"/>
  </p:normalViewPr>
  <p:slideViewPr>
    <p:cSldViewPr>
      <p:cViewPr varScale="1">
        <p:scale>
          <a:sx n="79" d="100"/>
          <a:sy n="79" d="100"/>
        </p:scale>
        <p:origin x="252" y="120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276" y="78570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34" d="100"/>
          <a:sy n="34" d="100"/>
        </p:scale>
        <p:origin x="-1444" y="-7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61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63" Type="http://schemas.openxmlformats.org/officeDocument/2006/relationships/slide" Target="slides/slide7.xml"/><Relationship Id="rId68" Type="http://schemas.openxmlformats.org/officeDocument/2006/relationships/slide" Target="slides/slide12.xml"/><Relationship Id="rId84" Type="http://schemas.openxmlformats.org/officeDocument/2006/relationships/slide" Target="slides/slide28.xml"/><Relationship Id="rId89" Type="http://schemas.openxmlformats.org/officeDocument/2006/relationships/slide" Target="slides/slide33.xml"/><Relationship Id="rId112" Type="http://schemas.openxmlformats.org/officeDocument/2006/relationships/slide" Target="slides/slide56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51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Master" Target="slideMasters/slideMaster53.xml"/><Relationship Id="rId58" Type="http://schemas.openxmlformats.org/officeDocument/2006/relationships/slide" Target="slides/slide2.xml"/><Relationship Id="rId74" Type="http://schemas.openxmlformats.org/officeDocument/2006/relationships/slide" Target="slides/slide18.xml"/><Relationship Id="rId79" Type="http://schemas.openxmlformats.org/officeDocument/2006/relationships/slide" Target="slides/slide23.xml"/><Relationship Id="rId102" Type="http://schemas.openxmlformats.org/officeDocument/2006/relationships/slide" Target="slides/slide46.xml"/><Relationship Id="rId123" Type="http://schemas.openxmlformats.org/officeDocument/2006/relationships/slide" Target="slides/slide67.xml"/><Relationship Id="rId12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34.xml"/><Relationship Id="rId95" Type="http://schemas.openxmlformats.org/officeDocument/2006/relationships/slide" Target="slides/slide39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64" Type="http://schemas.openxmlformats.org/officeDocument/2006/relationships/slide" Target="slides/slide8.xml"/><Relationship Id="rId69" Type="http://schemas.openxmlformats.org/officeDocument/2006/relationships/slide" Target="slides/slide13.xml"/><Relationship Id="rId113" Type="http://schemas.openxmlformats.org/officeDocument/2006/relationships/slide" Target="slides/slide57.xml"/><Relationship Id="rId118" Type="http://schemas.openxmlformats.org/officeDocument/2006/relationships/slide" Target="slides/slide62.xml"/><Relationship Id="rId80" Type="http://schemas.openxmlformats.org/officeDocument/2006/relationships/slide" Target="slides/slide24.xml"/><Relationship Id="rId85" Type="http://schemas.openxmlformats.org/officeDocument/2006/relationships/slide" Target="slides/slide29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" Target="slides/slide3.xml"/><Relationship Id="rId103" Type="http://schemas.openxmlformats.org/officeDocument/2006/relationships/slide" Target="slides/slide47.xml"/><Relationship Id="rId108" Type="http://schemas.openxmlformats.org/officeDocument/2006/relationships/slide" Target="slides/slide52.xml"/><Relationship Id="rId124" Type="http://schemas.openxmlformats.org/officeDocument/2006/relationships/notesMaster" Target="notesMasters/notesMaster1.xml"/><Relationship Id="rId129" Type="http://schemas.openxmlformats.org/officeDocument/2006/relationships/tableStyles" Target="tableStyles.xml"/><Relationship Id="rId54" Type="http://schemas.openxmlformats.org/officeDocument/2006/relationships/slideMaster" Target="slideMasters/slideMaster54.xml"/><Relationship Id="rId70" Type="http://schemas.openxmlformats.org/officeDocument/2006/relationships/slide" Target="slides/slide14.xml"/><Relationship Id="rId75" Type="http://schemas.openxmlformats.org/officeDocument/2006/relationships/slide" Target="slides/slide19.xml"/><Relationship Id="rId91" Type="http://schemas.openxmlformats.org/officeDocument/2006/relationships/slide" Target="slides/slide35.xml"/><Relationship Id="rId96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" Target="slides/slide58.xml"/><Relationship Id="rId119" Type="http://schemas.openxmlformats.org/officeDocument/2006/relationships/slide" Target="slides/slide63.xml"/><Relationship Id="rId44" Type="http://schemas.openxmlformats.org/officeDocument/2006/relationships/slideMaster" Target="slideMasters/slideMaster44.xml"/><Relationship Id="rId60" Type="http://schemas.openxmlformats.org/officeDocument/2006/relationships/slide" Target="slides/slide4.xml"/><Relationship Id="rId65" Type="http://schemas.openxmlformats.org/officeDocument/2006/relationships/slide" Target="slides/slide9.xml"/><Relationship Id="rId81" Type="http://schemas.openxmlformats.org/officeDocument/2006/relationships/slide" Target="slides/slide25.xml"/><Relationship Id="rId86" Type="http://schemas.openxmlformats.org/officeDocument/2006/relationships/slide" Target="slides/slide30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53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" Target="slides/slide20.xml"/><Relationship Id="rId97" Type="http://schemas.openxmlformats.org/officeDocument/2006/relationships/slide" Target="slides/slide41.xml"/><Relationship Id="rId104" Type="http://schemas.openxmlformats.org/officeDocument/2006/relationships/slide" Target="slides/slide48.xml"/><Relationship Id="rId120" Type="http://schemas.openxmlformats.org/officeDocument/2006/relationships/slide" Target="slides/slide64.xml"/><Relationship Id="rId125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15.xml"/><Relationship Id="rId92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" Target="slides/slide10.xml"/><Relationship Id="rId87" Type="http://schemas.openxmlformats.org/officeDocument/2006/relationships/slide" Target="slides/slide31.xml"/><Relationship Id="rId110" Type="http://schemas.openxmlformats.org/officeDocument/2006/relationships/slide" Target="slides/slide54.xml"/><Relationship Id="rId115" Type="http://schemas.openxmlformats.org/officeDocument/2006/relationships/slide" Target="slides/slide59.xml"/><Relationship Id="rId61" Type="http://schemas.openxmlformats.org/officeDocument/2006/relationships/slide" Target="slides/slide5.xml"/><Relationship Id="rId82" Type="http://schemas.openxmlformats.org/officeDocument/2006/relationships/slide" Target="slides/slide26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" Target="slides/slide21.xml"/><Relationship Id="rId100" Type="http://schemas.openxmlformats.org/officeDocument/2006/relationships/slide" Target="slides/slide44.xml"/><Relationship Id="rId105" Type="http://schemas.openxmlformats.org/officeDocument/2006/relationships/slide" Target="slides/slide49.xml"/><Relationship Id="rId12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16.xml"/><Relationship Id="rId93" Type="http://schemas.openxmlformats.org/officeDocument/2006/relationships/slide" Target="slides/slide37.xml"/><Relationship Id="rId98" Type="http://schemas.openxmlformats.org/officeDocument/2006/relationships/slide" Target="slides/slide42.xml"/><Relationship Id="rId121" Type="http://schemas.openxmlformats.org/officeDocument/2006/relationships/slide" Target="slides/slide65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" Target="slides/slide11.xml"/><Relationship Id="rId116" Type="http://schemas.openxmlformats.org/officeDocument/2006/relationships/slide" Target="slides/slide60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" Target="slides/slide6.xml"/><Relationship Id="rId83" Type="http://schemas.openxmlformats.org/officeDocument/2006/relationships/slide" Target="slides/slide27.xml"/><Relationship Id="rId88" Type="http://schemas.openxmlformats.org/officeDocument/2006/relationships/slide" Target="slides/slide32.xml"/><Relationship Id="rId111" Type="http://schemas.openxmlformats.org/officeDocument/2006/relationships/slide" Target="slides/slide55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" Target="slides/slide1.xml"/><Relationship Id="rId106" Type="http://schemas.openxmlformats.org/officeDocument/2006/relationships/slide" Target="slides/slide50.xml"/><Relationship Id="rId127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" Target="slides/slide17.xml"/><Relationship Id="rId78" Type="http://schemas.openxmlformats.org/officeDocument/2006/relationships/slide" Target="slides/slide22.xml"/><Relationship Id="rId94" Type="http://schemas.openxmlformats.org/officeDocument/2006/relationships/slide" Target="slides/slide38.xml"/><Relationship Id="rId99" Type="http://schemas.openxmlformats.org/officeDocument/2006/relationships/slide" Target="slides/slide43.xml"/><Relationship Id="rId101" Type="http://schemas.openxmlformats.org/officeDocument/2006/relationships/slide" Target="slides/slide45.xml"/><Relationship Id="rId122" Type="http://schemas.openxmlformats.org/officeDocument/2006/relationships/slide" Target="slides/slide6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Master" Target="slideMasters/slideMaster2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감사하는 교회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주일 예배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A2E83A04-67DF-43CE-B28C-F74B783D844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418974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감사하는 교회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주일 예배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389032B-C7E8-4A00-88C8-EEC18C5A1C9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44200330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590727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1181452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772181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2362908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953633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544360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135085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725814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dirty="0" err="1" smtClean="0"/>
              <a:t>감사하는</a:t>
            </a:r>
            <a:r>
              <a:rPr lang="en-US" altLang="ko-KR" smtClean="0"/>
              <a:t>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196748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51329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766612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44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351464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61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922043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67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94220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01060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altLang="ko-KR" smtClean="0">
                <a:latin typeface="굴림" charset="-127"/>
                <a:ea typeface="굴림" charset="-127"/>
              </a:rPr>
              <a:t>감사하는 교회</a:t>
            </a:r>
          </a:p>
        </p:txBody>
      </p:sp>
      <p:sp>
        <p:nvSpPr>
          <p:cNvPr id="4813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altLang="ko-KR" smtClean="0">
                <a:latin typeface="굴림" charset="-127"/>
                <a:ea typeface="굴림" charset="-127"/>
              </a:rPr>
              <a:t>주일 예배</a:t>
            </a:r>
          </a:p>
        </p:txBody>
      </p:sp>
      <p:sp>
        <p:nvSpPr>
          <p:cNvPr id="4813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F76DF5-42F1-4800-9A50-689EFAF20B30}" type="slidenum">
              <a:rPr lang="en-US" altLang="ko-KR" smtClean="0">
                <a:latin typeface="굴림" charset="-127"/>
                <a:ea typeface="굴림" charset="-127"/>
              </a:rPr>
              <a:pPr/>
              <a:t>18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  <p:sp>
        <p:nvSpPr>
          <p:cNvPr id="481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481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ko-KR" smtClean="0">
              <a:latin typeface="굴림" charset="-127"/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36881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800176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81658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50392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78303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978951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16154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54FD00-43C9-4DDC-A431-FF879D2AA8B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15A01-72DD-429B-9B94-64A63BC5128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1" y="262600"/>
            <a:ext cx="2057400" cy="4876269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1" y="262600"/>
            <a:ext cx="6019800" cy="4876269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CD57B0-672A-4A89-9DB2-F4A3DEF7C3A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en-US" altLang="ko-KR" smtClean="0"/>
              <a:t>Click to edit Master subtitle style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8312E-8445-4B63-AF50-89361957CC2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CCDBD-2A32-4A06-8760-7D5FF058C3D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2" y="3672965"/>
            <a:ext cx="7772400" cy="1135063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2" y="2422391"/>
            <a:ext cx="7772400" cy="1250157"/>
          </a:xfrm>
        </p:spPr>
        <p:txBody>
          <a:bodyPr anchor="b"/>
          <a:lstStyle>
            <a:lvl1pPr marL="0" indent="0">
              <a:buNone/>
              <a:defRPr sz="2700"/>
            </a:lvl1pPr>
            <a:lvl2pPr marL="590727" indent="0">
              <a:buNone/>
              <a:defRPr sz="2200"/>
            </a:lvl2pPr>
            <a:lvl3pPr marL="1181452" indent="0">
              <a:buNone/>
              <a:defRPr sz="2000"/>
            </a:lvl3pPr>
            <a:lvl4pPr marL="1772181" indent="0">
              <a:buNone/>
              <a:defRPr sz="1800"/>
            </a:lvl4pPr>
            <a:lvl5pPr marL="2362908" indent="0">
              <a:buNone/>
              <a:defRPr sz="1800"/>
            </a:lvl5pPr>
            <a:lvl6pPr marL="2953633" indent="0">
              <a:buNone/>
              <a:defRPr sz="1800"/>
            </a:lvl6pPr>
            <a:lvl7pPr marL="3544360" indent="0">
              <a:buNone/>
              <a:defRPr sz="1800"/>
            </a:lvl7pPr>
            <a:lvl8pPr marL="4135085" indent="0">
              <a:buNone/>
              <a:defRPr sz="1800"/>
            </a:lvl8pPr>
            <a:lvl9pPr marL="4725814" indent="0">
              <a:buNone/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4695C-6261-4BD1-A257-6FB899B6938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2FC78-DC7C-4AB1-A772-BCDEEC9B5AB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26" y="1279390"/>
            <a:ext cx="4040189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26" y="1812470"/>
            <a:ext cx="4040189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4" y="1279390"/>
            <a:ext cx="4041774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4" y="1812470"/>
            <a:ext cx="4041774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59931-C91F-4812-B239-20FD4FF9A43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6292F-F424-42A0-80F4-70E1DFDEC74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9FB01-AAC3-44AB-B3A5-A6311DDEB13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27546"/>
            <a:ext cx="3008314" cy="968376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27566"/>
            <a:ext cx="5111750" cy="4877594"/>
          </a:xfrm>
        </p:spPr>
        <p:txBody>
          <a:bodyPr/>
          <a:lstStyle>
            <a:lvl1pPr>
              <a:defRPr sz="4000"/>
            </a:lvl1pPr>
            <a:lvl2pPr>
              <a:defRPr sz="3600"/>
            </a:lvl2pPr>
            <a:lvl3pPr>
              <a:defRPr sz="31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196010"/>
            <a:ext cx="3008314" cy="39092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7B812-1949-46C9-AEBA-20F7B2270C1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833E5-7744-4004-8B8D-1271EEA6A84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6" y="4000505"/>
            <a:ext cx="5486400" cy="472282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6" y="510644"/>
            <a:ext cx="5486400" cy="3429000"/>
          </a:xfrm>
        </p:spPr>
        <p:txBody>
          <a:bodyPr/>
          <a:lstStyle>
            <a:lvl1pPr marL="0" indent="0">
              <a:buNone/>
              <a:defRPr sz="4000"/>
            </a:lvl1pPr>
            <a:lvl2pPr marL="590727" indent="0">
              <a:buNone/>
              <a:defRPr sz="3600"/>
            </a:lvl2pPr>
            <a:lvl3pPr marL="1181452" indent="0">
              <a:buNone/>
              <a:defRPr sz="3100"/>
            </a:lvl3pPr>
            <a:lvl4pPr marL="1772181" indent="0">
              <a:buNone/>
              <a:defRPr sz="2700"/>
            </a:lvl4pPr>
            <a:lvl5pPr marL="2362908" indent="0">
              <a:buNone/>
              <a:defRPr sz="2700"/>
            </a:lvl5pPr>
            <a:lvl6pPr marL="2953633" indent="0">
              <a:buNone/>
              <a:defRPr sz="2700"/>
            </a:lvl6pPr>
            <a:lvl7pPr marL="3544360" indent="0">
              <a:buNone/>
              <a:defRPr sz="2700"/>
            </a:lvl7pPr>
            <a:lvl8pPr marL="4135085" indent="0">
              <a:buNone/>
              <a:defRPr sz="2700"/>
            </a:lvl8pPr>
            <a:lvl9pPr marL="4725814" indent="0">
              <a:buNone/>
              <a:defRPr sz="27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6" y="4508307"/>
            <a:ext cx="5486400" cy="6707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AAB72-78CC-453A-8DCA-37D4628CB4A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C898A0-6F99-4A40-A88B-C0349A1B3EC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62600"/>
            <a:ext cx="2057400" cy="4876269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62600"/>
            <a:ext cx="6019800" cy="4876269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9512F-2AC8-4A5E-BACF-C5DE3460908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0"/>
            <a:ext cx="7772400" cy="1225021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457139" indent="0" algn="ctr">
              <a:buNone/>
              <a:defRPr/>
            </a:lvl2pPr>
            <a:lvl3pPr marL="914277" indent="0" algn="ctr">
              <a:buNone/>
              <a:defRPr/>
            </a:lvl3pPr>
            <a:lvl4pPr marL="1371416" indent="0" algn="ctr">
              <a:buNone/>
              <a:defRPr/>
            </a:lvl4pPr>
            <a:lvl5pPr marL="1828555" indent="0" algn="ctr">
              <a:buNone/>
              <a:defRPr/>
            </a:lvl5pPr>
            <a:lvl6pPr marL="2285693" indent="0" algn="ctr">
              <a:buNone/>
              <a:defRPr/>
            </a:lvl6pPr>
            <a:lvl7pPr marL="2742832" indent="0" algn="ctr">
              <a:buNone/>
              <a:defRPr/>
            </a:lvl7pPr>
            <a:lvl8pPr marL="3199971" indent="0" algn="ctr">
              <a:buNone/>
              <a:defRPr/>
            </a:lvl8pPr>
            <a:lvl9pPr marL="365711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E29466-7067-4909-8C8F-2424838B201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DC53C-E548-4AB9-8A0C-1447627DA02B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4" y="3672965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4" y="2422261"/>
            <a:ext cx="7772400" cy="1250156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9" indent="0">
              <a:buNone/>
              <a:defRPr sz="1800"/>
            </a:lvl2pPr>
            <a:lvl3pPr marL="914277" indent="0">
              <a:buNone/>
              <a:defRPr sz="1600"/>
            </a:lvl3pPr>
            <a:lvl4pPr marL="1371416" indent="0">
              <a:buNone/>
              <a:defRPr sz="1400"/>
            </a:lvl4pPr>
            <a:lvl5pPr marL="1828555" indent="0">
              <a:buNone/>
              <a:defRPr sz="1400"/>
            </a:lvl5pPr>
            <a:lvl6pPr marL="2285693" indent="0">
              <a:buNone/>
              <a:defRPr sz="1400"/>
            </a:lvl6pPr>
            <a:lvl7pPr marL="2742832" indent="0">
              <a:buNone/>
              <a:defRPr sz="1400"/>
            </a:lvl7pPr>
            <a:lvl8pPr marL="3199971" indent="0">
              <a:buNone/>
              <a:defRPr sz="1400"/>
            </a:lvl8pPr>
            <a:lvl9pPr marL="365711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6915F3-B739-4F62-8EB1-D73B7CBB75E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1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1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6F9FE6-EBAE-4E90-9249-E559960D238F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26" y="1279264"/>
            <a:ext cx="4040189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77" indent="0">
              <a:buNone/>
              <a:defRPr sz="1800" b="1"/>
            </a:lvl3pPr>
            <a:lvl4pPr marL="1371416" indent="0">
              <a:buNone/>
              <a:defRPr sz="1600" b="1"/>
            </a:lvl4pPr>
            <a:lvl5pPr marL="1828555" indent="0">
              <a:buNone/>
              <a:defRPr sz="1600" b="1"/>
            </a:lvl5pPr>
            <a:lvl6pPr marL="2285693" indent="0">
              <a:buNone/>
              <a:defRPr sz="1600" b="1"/>
            </a:lvl6pPr>
            <a:lvl7pPr marL="2742832" indent="0">
              <a:buNone/>
              <a:defRPr sz="1600" b="1"/>
            </a:lvl7pPr>
            <a:lvl8pPr marL="3199971" indent="0">
              <a:buNone/>
              <a:defRPr sz="1600" b="1"/>
            </a:lvl8pPr>
            <a:lvl9pPr marL="365711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26" y="1812396"/>
            <a:ext cx="4040189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68" y="1279264"/>
            <a:ext cx="4041774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77" indent="0">
              <a:buNone/>
              <a:defRPr sz="1800" b="1"/>
            </a:lvl3pPr>
            <a:lvl4pPr marL="1371416" indent="0">
              <a:buNone/>
              <a:defRPr sz="1600" b="1"/>
            </a:lvl4pPr>
            <a:lvl5pPr marL="1828555" indent="0">
              <a:buNone/>
              <a:defRPr sz="1600" b="1"/>
            </a:lvl5pPr>
            <a:lvl6pPr marL="2285693" indent="0">
              <a:buNone/>
              <a:defRPr sz="1600" b="1"/>
            </a:lvl6pPr>
            <a:lvl7pPr marL="2742832" indent="0">
              <a:buNone/>
              <a:defRPr sz="1600" b="1"/>
            </a:lvl7pPr>
            <a:lvl8pPr marL="3199971" indent="0">
              <a:buNone/>
              <a:defRPr sz="1600" b="1"/>
            </a:lvl8pPr>
            <a:lvl9pPr marL="365711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68" y="1812396"/>
            <a:ext cx="4041774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C47C0F-CDB1-4B9F-973D-CA96F7F9B60A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78F279-8A47-4D10-9B17-547951B573A3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B5889C-E519-4D4E-A7FD-D1795476E360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2" y="3672965"/>
            <a:ext cx="7772400" cy="1135063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2" y="2422391"/>
            <a:ext cx="7772400" cy="1250157"/>
          </a:xfrm>
        </p:spPr>
        <p:txBody>
          <a:bodyPr anchor="b"/>
          <a:lstStyle>
            <a:lvl1pPr marL="0" indent="0">
              <a:buNone/>
              <a:defRPr sz="2700"/>
            </a:lvl1pPr>
            <a:lvl2pPr marL="590727" indent="0">
              <a:buNone/>
              <a:defRPr sz="2200"/>
            </a:lvl2pPr>
            <a:lvl3pPr marL="1181452" indent="0">
              <a:buNone/>
              <a:defRPr sz="2000"/>
            </a:lvl3pPr>
            <a:lvl4pPr marL="1772181" indent="0">
              <a:buNone/>
              <a:defRPr sz="1800"/>
            </a:lvl4pPr>
            <a:lvl5pPr marL="2362908" indent="0">
              <a:buNone/>
              <a:defRPr sz="1800"/>
            </a:lvl5pPr>
            <a:lvl6pPr marL="2953633" indent="0">
              <a:buNone/>
              <a:defRPr sz="1800"/>
            </a:lvl6pPr>
            <a:lvl7pPr marL="3544360" indent="0">
              <a:buNone/>
              <a:defRPr sz="1800"/>
            </a:lvl7pPr>
            <a:lvl8pPr marL="4135085" indent="0">
              <a:buNone/>
              <a:defRPr sz="1800"/>
            </a:lvl8pPr>
            <a:lvl9pPr marL="4725814" indent="0">
              <a:buNone/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37C8D-5D9A-4185-8661-EB0C89A57BE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19" y="227546"/>
            <a:ext cx="3008314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1" y="227556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19" y="1195920"/>
            <a:ext cx="3008314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139" indent="0">
              <a:buNone/>
              <a:defRPr sz="1200"/>
            </a:lvl2pPr>
            <a:lvl3pPr marL="914277" indent="0">
              <a:buNone/>
              <a:defRPr sz="1000"/>
            </a:lvl3pPr>
            <a:lvl4pPr marL="1371416" indent="0">
              <a:buNone/>
              <a:defRPr sz="900"/>
            </a:lvl4pPr>
            <a:lvl5pPr marL="1828555" indent="0">
              <a:buNone/>
              <a:defRPr sz="900"/>
            </a:lvl5pPr>
            <a:lvl6pPr marL="2285693" indent="0">
              <a:buNone/>
              <a:defRPr sz="900"/>
            </a:lvl6pPr>
            <a:lvl7pPr marL="2742832" indent="0">
              <a:buNone/>
              <a:defRPr sz="900"/>
            </a:lvl7pPr>
            <a:lvl8pPr marL="3199971" indent="0">
              <a:buNone/>
              <a:defRPr sz="900"/>
            </a:lvl8pPr>
            <a:lvl9pPr marL="365711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64A6A7-C018-4634-B716-00F603B6C67B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000502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139" indent="0">
              <a:buNone/>
              <a:defRPr sz="2800"/>
            </a:lvl2pPr>
            <a:lvl3pPr marL="914277" indent="0">
              <a:buNone/>
              <a:defRPr sz="2400"/>
            </a:lvl3pPr>
            <a:lvl4pPr marL="1371416" indent="0">
              <a:buNone/>
              <a:defRPr sz="2000"/>
            </a:lvl4pPr>
            <a:lvl5pPr marL="1828555" indent="0">
              <a:buNone/>
              <a:defRPr sz="2000"/>
            </a:lvl5pPr>
            <a:lvl6pPr marL="2285693" indent="0">
              <a:buNone/>
              <a:defRPr sz="2000"/>
            </a:lvl6pPr>
            <a:lvl7pPr marL="2742832" indent="0">
              <a:buNone/>
              <a:defRPr sz="2000"/>
            </a:lvl7pPr>
            <a:lvl8pPr marL="3199971" indent="0">
              <a:buNone/>
              <a:defRPr sz="2000"/>
            </a:lvl8pPr>
            <a:lvl9pPr marL="365711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508271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139" indent="0">
              <a:buNone/>
              <a:defRPr sz="1200"/>
            </a:lvl2pPr>
            <a:lvl3pPr marL="914277" indent="0">
              <a:buNone/>
              <a:defRPr sz="1000"/>
            </a:lvl3pPr>
            <a:lvl4pPr marL="1371416" indent="0">
              <a:buNone/>
              <a:defRPr sz="900"/>
            </a:lvl4pPr>
            <a:lvl5pPr marL="1828555" indent="0">
              <a:buNone/>
              <a:defRPr sz="900"/>
            </a:lvl5pPr>
            <a:lvl6pPr marL="2285693" indent="0">
              <a:buNone/>
              <a:defRPr sz="900"/>
            </a:lvl6pPr>
            <a:lvl7pPr marL="2742832" indent="0">
              <a:buNone/>
              <a:defRPr sz="900"/>
            </a:lvl7pPr>
            <a:lvl8pPr marL="3199971" indent="0">
              <a:buNone/>
              <a:defRPr sz="900"/>
            </a:lvl8pPr>
            <a:lvl9pPr marL="365711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409758-9D8C-4ADD-B6AD-A1363AA88D1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9F6F1F-CEA7-468C-9EEC-065AF7B355D8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1" y="262599"/>
            <a:ext cx="2057400" cy="4876271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1" y="262599"/>
            <a:ext cx="6019800" cy="4876271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AE43B4-3526-429E-99E4-62A93963A28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B1C8B9-599A-4615-9EFF-CD796D713608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ADC8E9-AD50-45AB-BD25-9ECD2D0F6664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99007-997C-4FCF-9E3D-B8421636E60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zoom/>
    <p:sndAc>
      <p:endSnd/>
    </p:sndAc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E71EC-A9BA-4879-AFD8-B2BF09E5423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zoom/>
    <p:sndAc>
      <p:endSnd/>
    </p:sndAc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65A86-411E-4248-AE2A-AA9ABB3DADC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zoom/>
    <p:sndAc>
      <p:endSnd/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19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DA6BC-3C85-4F0E-A81C-768255B8B8A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7763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4535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146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5365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6049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9500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1080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0846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8810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823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26" y="1279390"/>
            <a:ext cx="4040189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26" y="1812470"/>
            <a:ext cx="4040189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94" y="1279390"/>
            <a:ext cx="4041774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94" y="1812470"/>
            <a:ext cx="4041774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56783-841A-404F-8888-30B70A6B063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9849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99007-997C-4FCF-9E3D-B8421636E60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80768652"/>
      </p:ext>
    </p:extLst>
  </p:cSld>
  <p:clrMapOvr>
    <a:masterClrMapping/>
  </p:clrMapOvr>
  <p:transition spd="med">
    <p:zoom/>
    <p:sndAc>
      <p:endSnd/>
    </p:sndAc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C36186C4-1F55-4EF6-9D2A-48ACCF0B8841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738144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C36186C4-1F55-4EF6-9D2A-48ACCF0B8841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564129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C36186C4-1F55-4EF6-9D2A-48ACCF0B8841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562294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C36186C4-1F55-4EF6-9D2A-48ACCF0B8841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351919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C36186C4-1F55-4EF6-9D2A-48ACCF0B8841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723626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C36186C4-1F55-4EF6-9D2A-48ACCF0B8841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334641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C36186C4-1F55-4EF6-9D2A-48ACCF0B8841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999991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C36186C4-1F55-4EF6-9D2A-48ACCF0B8841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57938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A46C8-3E30-438D-9501-4999D8AAF3B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C36186C4-1F55-4EF6-9D2A-48ACCF0B8841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495140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C36186C4-1F55-4EF6-9D2A-48ACCF0B8841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588712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C36186C4-1F55-4EF6-9D2A-48ACCF0B8841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803230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C36186C4-1F55-4EF6-9D2A-48ACCF0B8841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826091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6032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9430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0228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463979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7575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6100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213A63-7C8D-4981-9B4B-C719FB15FBB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90712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6183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94920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3946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35079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82269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89794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6829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61432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4014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19" y="227546"/>
            <a:ext cx="3008314" cy="968376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1" y="227566"/>
            <a:ext cx="5111750" cy="4877594"/>
          </a:xfrm>
        </p:spPr>
        <p:txBody>
          <a:bodyPr/>
          <a:lstStyle>
            <a:lvl1pPr>
              <a:defRPr sz="4000"/>
            </a:lvl1pPr>
            <a:lvl2pPr>
              <a:defRPr sz="3600"/>
            </a:lvl2pPr>
            <a:lvl3pPr>
              <a:defRPr sz="31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19" y="1196010"/>
            <a:ext cx="3008314" cy="39092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F3C66-B3F0-49ED-9CB6-A14C58EF736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6" y="4000505"/>
            <a:ext cx="5486400" cy="472282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6" y="510644"/>
            <a:ext cx="5486400" cy="3429000"/>
          </a:xfrm>
        </p:spPr>
        <p:txBody>
          <a:bodyPr/>
          <a:lstStyle>
            <a:lvl1pPr marL="0" indent="0">
              <a:buNone/>
              <a:defRPr sz="4000"/>
            </a:lvl1pPr>
            <a:lvl2pPr marL="590727" indent="0">
              <a:buNone/>
              <a:defRPr sz="3600"/>
            </a:lvl2pPr>
            <a:lvl3pPr marL="1181452" indent="0">
              <a:buNone/>
              <a:defRPr sz="3100"/>
            </a:lvl3pPr>
            <a:lvl4pPr marL="1772181" indent="0">
              <a:buNone/>
              <a:defRPr sz="2700"/>
            </a:lvl4pPr>
            <a:lvl5pPr marL="2362908" indent="0">
              <a:buNone/>
              <a:defRPr sz="2700"/>
            </a:lvl5pPr>
            <a:lvl6pPr marL="2953633" indent="0">
              <a:buNone/>
              <a:defRPr sz="2700"/>
            </a:lvl6pPr>
            <a:lvl7pPr marL="3544360" indent="0">
              <a:buNone/>
              <a:defRPr sz="2700"/>
            </a:lvl7pPr>
            <a:lvl8pPr marL="4135085" indent="0">
              <a:buNone/>
              <a:defRPr sz="2700"/>
            </a:lvl8pPr>
            <a:lvl9pPr marL="4725814" indent="0">
              <a:buNone/>
              <a:defRPr sz="27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6" y="4508307"/>
            <a:ext cx="5486400" cy="6707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89C98-B7A3-428A-96CF-4C738884E20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39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40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41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4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43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44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45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46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47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48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49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50.xml"/></Relationships>
</file>

<file path=ppt/slideMasters/_rels/slideMaster28.xml.rels><?xml version="1.0" encoding="UTF-8" standalone="yes"?>
<Relationships xmlns="http://schemas.openxmlformats.org/package/2006/relationships"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51.xml"/></Relationships>
</file>

<file path=ppt/slideMasters/_rels/slideMaster29.xml.rels><?xml version="1.0" encoding="UTF-8" standalone="yes"?>
<Relationships xmlns="http://schemas.openxmlformats.org/package/2006/relationships"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5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53.xml"/></Relationships>
</file>

<file path=ppt/slideMasters/_rels/slideMaster31.xml.rels><?xml version="1.0" encoding="UTF-8" standalone="yes"?>
<Relationships xmlns="http://schemas.openxmlformats.org/package/2006/relationships"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54.xml"/></Relationships>
</file>

<file path=ppt/slideMasters/_rels/slideMaster32.xml.rels><?xml version="1.0" encoding="UTF-8" standalone="yes"?>
<Relationships xmlns="http://schemas.openxmlformats.org/package/2006/relationships"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55.xml"/></Relationships>
</file>

<file path=ppt/slideMasters/_rels/slideMaster3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56.xml"/></Relationships>
</file>

<file path=ppt/slideMasters/_rels/slideMaster34.xml.rels><?xml version="1.0" encoding="UTF-8" standalone="yes"?>
<Relationships xmlns="http://schemas.openxmlformats.org/package/2006/relationships"><Relationship Id="rId2" Type="http://schemas.openxmlformats.org/officeDocument/2006/relationships/theme" Target="../theme/theme34.xml"/><Relationship Id="rId1" Type="http://schemas.openxmlformats.org/officeDocument/2006/relationships/slideLayout" Target="../slideLayouts/slideLayout57.xml"/></Relationships>
</file>

<file path=ppt/slideMasters/_rels/slideMaster35.xml.rels><?xml version="1.0" encoding="UTF-8" standalone="yes"?>
<Relationships xmlns="http://schemas.openxmlformats.org/package/2006/relationships"><Relationship Id="rId2" Type="http://schemas.openxmlformats.org/officeDocument/2006/relationships/theme" Target="../theme/theme35.xml"/><Relationship Id="rId1" Type="http://schemas.openxmlformats.org/officeDocument/2006/relationships/slideLayout" Target="../slideLayouts/slideLayout58.xml"/></Relationships>
</file>

<file path=ppt/slideMasters/_rels/slideMaster36.xml.rels><?xml version="1.0" encoding="UTF-8" standalone="yes"?>
<Relationships xmlns="http://schemas.openxmlformats.org/package/2006/relationships"><Relationship Id="rId2" Type="http://schemas.openxmlformats.org/officeDocument/2006/relationships/theme" Target="../theme/theme36.xml"/><Relationship Id="rId1" Type="http://schemas.openxmlformats.org/officeDocument/2006/relationships/slideLayout" Target="../slideLayouts/slideLayout59.xml"/></Relationships>
</file>

<file path=ppt/slideMasters/_rels/slideMaster37.xml.rels><?xml version="1.0" encoding="UTF-8" standalone="yes"?>
<Relationships xmlns="http://schemas.openxmlformats.org/package/2006/relationships"><Relationship Id="rId2" Type="http://schemas.openxmlformats.org/officeDocument/2006/relationships/theme" Target="../theme/theme37.xml"/><Relationship Id="rId1" Type="http://schemas.openxmlformats.org/officeDocument/2006/relationships/slideLayout" Target="../slideLayouts/slideLayout60.xml"/></Relationships>
</file>

<file path=ppt/slideMasters/_rels/slideMaster38.xml.rels><?xml version="1.0" encoding="UTF-8" standalone="yes"?>
<Relationships xmlns="http://schemas.openxmlformats.org/package/2006/relationships"><Relationship Id="rId2" Type="http://schemas.openxmlformats.org/officeDocument/2006/relationships/theme" Target="../theme/theme38.xml"/><Relationship Id="rId1" Type="http://schemas.openxmlformats.org/officeDocument/2006/relationships/slideLayout" Target="../slideLayouts/slideLayout61.xml"/></Relationships>
</file>

<file path=ppt/slideMasters/_rels/slideMaster39.xml.rels><?xml version="1.0" encoding="UTF-8" standalone="yes"?>
<Relationships xmlns="http://schemas.openxmlformats.org/package/2006/relationships"><Relationship Id="rId2" Type="http://schemas.openxmlformats.org/officeDocument/2006/relationships/theme" Target="../theme/theme39.xml"/><Relationship Id="rId1" Type="http://schemas.openxmlformats.org/officeDocument/2006/relationships/slideLayout" Target="../slideLayouts/slideLayout6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/Relationships>
</file>

<file path=ppt/slideMasters/_rels/slideMaster40.xml.rels><?xml version="1.0" encoding="UTF-8" standalone="yes"?>
<Relationships xmlns="http://schemas.openxmlformats.org/package/2006/relationships"><Relationship Id="rId2" Type="http://schemas.openxmlformats.org/officeDocument/2006/relationships/theme" Target="../theme/theme40.xml"/><Relationship Id="rId1" Type="http://schemas.openxmlformats.org/officeDocument/2006/relationships/slideLayout" Target="../slideLayouts/slideLayout63.xml"/></Relationships>
</file>

<file path=ppt/slideMasters/_rels/slideMaster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1.xml"/><Relationship Id="rId1" Type="http://schemas.openxmlformats.org/officeDocument/2006/relationships/slideLayout" Target="../slideLayouts/slideLayout64.xml"/></Relationships>
</file>

<file path=ppt/slideMasters/_rels/slideMaster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2.xml"/><Relationship Id="rId1" Type="http://schemas.openxmlformats.org/officeDocument/2006/relationships/slideLayout" Target="../slideLayouts/slideLayout65.xml"/></Relationships>
</file>

<file path=ppt/slideMasters/_rels/slideMaster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3.xml"/><Relationship Id="rId1" Type="http://schemas.openxmlformats.org/officeDocument/2006/relationships/slideLayout" Target="../slideLayouts/slideLayout66.xml"/></Relationships>
</file>

<file path=ppt/slideMasters/_rels/slideMaster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4.xml"/><Relationship Id="rId1" Type="http://schemas.openxmlformats.org/officeDocument/2006/relationships/slideLayout" Target="../slideLayouts/slideLayout67.xml"/></Relationships>
</file>

<file path=ppt/slideMasters/_rels/slideMaster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5.xml"/><Relationship Id="rId1" Type="http://schemas.openxmlformats.org/officeDocument/2006/relationships/slideLayout" Target="../slideLayouts/slideLayout68.xml"/></Relationships>
</file>

<file path=ppt/slideMasters/_rels/slideMaster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6.xml"/><Relationship Id="rId1" Type="http://schemas.openxmlformats.org/officeDocument/2006/relationships/slideLayout" Target="../slideLayouts/slideLayout69.xml"/></Relationships>
</file>

<file path=ppt/slideMasters/_rels/slideMaster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7.xml"/><Relationship Id="rId1" Type="http://schemas.openxmlformats.org/officeDocument/2006/relationships/slideLayout" Target="../slideLayouts/slideLayout70.xml"/></Relationships>
</file>

<file path=ppt/slideMasters/_rels/slideMaster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8.xml"/><Relationship Id="rId1" Type="http://schemas.openxmlformats.org/officeDocument/2006/relationships/slideLayout" Target="../slideLayouts/slideLayout71.xml"/></Relationships>
</file>

<file path=ppt/slideMasters/_rels/slideMaster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9.xml"/><Relationship Id="rId1" Type="http://schemas.openxmlformats.org/officeDocument/2006/relationships/slideLayout" Target="../slideLayouts/slideLayout7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8.xml"/></Relationships>
</file>

<file path=ppt/slideMasters/_rels/slideMaster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50.xml"/><Relationship Id="rId1" Type="http://schemas.openxmlformats.org/officeDocument/2006/relationships/slideLayout" Target="../slideLayouts/slideLayout73.xml"/></Relationships>
</file>

<file path=ppt/slideMasters/_rels/slideMaster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51.xml"/><Relationship Id="rId1" Type="http://schemas.openxmlformats.org/officeDocument/2006/relationships/slideLayout" Target="../slideLayouts/slideLayout74.xml"/></Relationships>
</file>

<file path=ppt/slideMasters/_rels/slideMaster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52.xml"/><Relationship Id="rId1" Type="http://schemas.openxmlformats.org/officeDocument/2006/relationships/slideLayout" Target="../slideLayouts/slideLayout75.xml"/></Relationships>
</file>

<file path=ppt/slideMasters/_rels/slideMaster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53.xml"/><Relationship Id="rId1" Type="http://schemas.openxmlformats.org/officeDocument/2006/relationships/slideLayout" Target="../slideLayouts/slideLayout76.xml"/></Relationships>
</file>

<file path=ppt/slideMasters/_rels/slideMaster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54.xml"/><Relationship Id="rId1" Type="http://schemas.openxmlformats.org/officeDocument/2006/relationships/slideLayout" Target="../slideLayouts/slideLayout77.xml"/></Relationships>
</file>

<file path=ppt/slideMasters/_rels/slideMaster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55.xml"/><Relationship Id="rId1" Type="http://schemas.openxmlformats.org/officeDocument/2006/relationships/slideLayout" Target="../slideLayouts/slideLayout78.xml"/></Relationships>
</file>

<file path=ppt/slideMasters/_rels/slideMaster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56.xml"/><Relationship Id="rId1" Type="http://schemas.openxmlformats.org/officeDocument/2006/relationships/slideLayout" Target="../slideLayouts/slideLayout79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28863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333520"/>
            <a:ext cx="8229600" cy="377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61"/>
            <a:ext cx="2895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r">
              <a:defRPr sz="18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DE8C1720-3655-41DB-8D0D-07885970F28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44" r:id="rId1"/>
    <p:sldLayoutId id="2147487845" r:id="rId2"/>
    <p:sldLayoutId id="2147487846" r:id="rId3"/>
    <p:sldLayoutId id="2147487847" r:id="rId4"/>
    <p:sldLayoutId id="2147487848" r:id="rId5"/>
    <p:sldLayoutId id="2147487849" r:id="rId6"/>
    <p:sldLayoutId id="2147487850" r:id="rId7"/>
    <p:sldLayoutId id="2147487851" r:id="rId8"/>
    <p:sldLayoutId id="2147487852" r:id="rId9"/>
    <p:sldLayoutId id="2147487853" r:id="rId10"/>
    <p:sldLayoutId id="2147487854" r:id="rId11"/>
  </p:sldLayoutIdLst>
  <p:transition>
    <p:blinds dir="vert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590727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1181452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772181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2362908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443043" indent="-443043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000">
          <a:solidFill>
            <a:schemeClr val="tx1"/>
          </a:solidFill>
          <a:latin typeface="+mn-lt"/>
          <a:ea typeface="+mn-ea"/>
          <a:cs typeface="+mn-cs"/>
        </a:defRPr>
      </a:lvl1pPr>
      <a:lvl2pPr marL="959931" indent="-369204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600">
          <a:solidFill>
            <a:schemeClr val="tx1"/>
          </a:solidFill>
          <a:latin typeface="+mn-lt"/>
          <a:ea typeface="+mn-ea"/>
        </a:defRPr>
      </a:lvl2pPr>
      <a:lvl3pPr marL="1476817" indent="-295365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100">
          <a:solidFill>
            <a:schemeClr val="tx1"/>
          </a:solidFill>
          <a:latin typeface="+mn-lt"/>
          <a:ea typeface="+mn-ea"/>
        </a:defRPr>
      </a:lvl3pPr>
      <a:lvl4pPr marL="2067543" indent="-29536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700">
          <a:solidFill>
            <a:schemeClr val="tx1"/>
          </a:solidFill>
          <a:latin typeface="+mn-lt"/>
          <a:ea typeface="+mn-ea"/>
        </a:defRPr>
      </a:lvl4pPr>
      <a:lvl5pPr marL="2658270" indent="-295365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5pPr>
      <a:lvl6pPr marL="3248998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6pPr>
      <a:lvl7pPr marL="3839724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7pPr>
      <a:lvl8pPr marL="4430450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8pPr>
      <a:lvl9pPr marL="5021177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90727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81452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72181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62908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953633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4436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35085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725814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9DAB9E3A-43B6-4A49-8681-F71DB5F622B8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5EEC12DB-9BE4-4EFB-9CE8-2934D2CE1595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9DAB9E3A-43B6-4A49-8681-F71DB5F622B8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5EEC12DB-9BE4-4EFB-9CE8-2934D2CE1595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89263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08194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65438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70153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6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28863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333520"/>
            <a:ext cx="8229600" cy="377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61"/>
            <a:ext cx="2895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r">
              <a:defRPr sz="18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fld id="{9C694C52-C6B6-41D9-8241-1AA2E757C10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66" r:id="rId1"/>
    <p:sldLayoutId id="2147487867" r:id="rId2"/>
    <p:sldLayoutId id="2147487868" r:id="rId3"/>
    <p:sldLayoutId id="2147487869" r:id="rId4"/>
    <p:sldLayoutId id="2147487870" r:id="rId5"/>
    <p:sldLayoutId id="2147487871" r:id="rId6"/>
    <p:sldLayoutId id="2147487872" r:id="rId7"/>
    <p:sldLayoutId id="2147487873" r:id="rId8"/>
    <p:sldLayoutId id="2147487874" r:id="rId9"/>
    <p:sldLayoutId id="2147487875" r:id="rId10"/>
    <p:sldLayoutId id="2147487876" r:id="rId11"/>
  </p:sldLayoutIdLst>
  <p:transition spd="med">
    <p:wheel spokes="3"/>
  </p:transition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5pPr>
      <a:lvl6pPr marL="590727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6pPr>
      <a:lvl7pPr marL="1181452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7pPr>
      <a:lvl8pPr marL="1772181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8pPr>
      <a:lvl9pPr marL="2362908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443043" indent="-443043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000">
          <a:solidFill>
            <a:schemeClr val="tx1"/>
          </a:solidFill>
          <a:latin typeface="+mn-lt"/>
          <a:ea typeface="+mn-ea"/>
          <a:cs typeface="+mn-cs"/>
        </a:defRPr>
      </a:lvl1pPr>
      <a:lvl2pPr marL="959931" indent="-369204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600">
          <a:solidFill>
            <a:schemeClr val="tx1"/>
          </a:solidFill>
          <a:latin typeface="+mn-lt"/>
          <a:ea typeface="+mn-ea"/>
        </a:defRPr>
      </a:lvl2pPr>
      <a:lvl3pPr marL="1476817" indent="-295365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100">
          <a:solidFill>
            <a:schemeClr val="tx1"/>
          </a:solidFill>
          <a:latin typeface="+mn-lt"/>
          <a:ea typeface="+mn-ea"/>
        </a:defRPr>
      </a:lvl3pPr>
      <a:lvl4pPr marL="2067543" indent="-29536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700">
          <a:solidFill>
            <a:schemeClr val="tx1"/>
          </a:solidFill>
          <a:latin typeface="+mn-lt"/>
          <a:ea typeface="+mn-ea"/>
        </a:defRPr>
      </a:lvl4pPr>
      <a:lvl5pPr marL="2658270" indent="-295365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5pPr>
      <a:lvl6pPr marL="3248998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6pPr>
      <a:lvl7pPr marL="3839724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7pPr>
      <a:lvl8pPr marL="4430450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8pPr>
      <a:lvl9pPr marL="5021177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90727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81452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72181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62908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953633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4436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35085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725814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1786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8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11964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3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56410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3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84162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37392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52016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99288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6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39951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8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94018BF0-6C63-4E2E-A93C-44647844ED6B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15128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91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EDD796E3-97B4-4AC7-9E7D-8268CF0AC85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2353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861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28866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333501"/>
            <a:ext cx="8229600" cy="37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2" y="5204356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56"/>
            <a:ext cx="2895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5204356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AE4947C-4E00-41EA-952A-DCBF80A6302E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78" r:id="rId1"/>
    <p:sldLayoutId id="2147487879" r:id="rId2"/>
    <p:sldLayoutId id="2147487880" r:id="rId3"/>
    <p:sldLayoutId id="2147487881" r:id="rId4"/>
    <p:sldLayoutId id="2147487882" r:id="rId5"/>
    <p:sldLayoutId id="2147487883" r:id="rId6"/>
    <p:sldLayoutId id="2147487884" r:id="rId7"/>
    <p:sldLayoutId id="2147487885" r:id="rId8"/>
    <p:sldLayoutId id="2147487886" r:id="rId9"/>
    <p:sldLayoutId id="2147487887" r:id="rId10"/>
    <p:sldLayoutId id="2147487888" r:id="rId11"/>
  </p:sldLayoutIdLst>
  <p:transition spd="med">
    <p:randomBar dir="vert"/>
  </p:transition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5pPr>
      <a:lvl6pPr marL="457139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6pPr>
      <a:lvl7pPr marL="914277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7pPr>
      <a:lvl8pPr marL="1371416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8pPr>
      <a:lvl9pPr marL="1828555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342854" indent="-342854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851" indent="-285711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2847" indent="-228569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9986" indent="-228569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124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263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402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8540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5679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9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7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6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5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3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32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71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10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EDD796E3-97B4-4AC7-9E7D-8268CF0AC85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35951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863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EDD796E3-97B4-4AC7-9E7D-8268CF0AC85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19860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865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EDD796E3-97B4-4AC7-9E7D-8268CF0AC85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91976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867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EDD796E3-97B4-4AC7-9E7D-8268CF0AC85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64396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869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EDD796E3-97B4-4AC7-9E7D-8268CF0AC85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22057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871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EDD796E3-97B4-4AC7-9E7D-8268CF0AC85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91126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873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EDD796E3-97B4-4AC7-9E7D-8268CF0AC85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62532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875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EDD796E3-97B4-4AC7-9E7D-8268CF0AC85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85241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877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EDD796E3-97B4-4AC7-9E7D-8268CF0AC85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3216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879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EDD796E3-97B4-4AC7-9E7D-8268CF0AC85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52575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881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87F8CC4-6841-4379-9D8F-F3ECEA02F090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2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EDD796E3-97B4-4AC7-9E7D-8268CF0AC85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18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883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 userDrawn="1"/>
        </p:nvSpPr>
        <p:spPr bwMode="auto">
          <a:xfrm>
            <a:off x="179389" y="5299604"/>
            <a:ext cx="707245" cy="348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76197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0FA6C7-742D-4AAF-946F-A0B56DB34CF3}" type="slidenum">
              <a:rPr kumimoji="1" lang="en-US" altLang="ko-KR" sz="1667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50" charset="-127"/>
                <a:cs typeface="+mn-cs"/>
              </a:rPr>
              <a:pPr marL="0" marR="0" lvl="0" indent="0" algn="l" defTabSz="76197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1" lang="en-US" altLang="ko-KR" sz="1667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50" charset="-127"/>
                <a:cs typeface="+mn-cs"/>
              </a:rPr>
              <a:t>/16</a:t>
            </a:r>
          </a:p>
        </p:txBody>
      </p:sp>
    </p:spTree>
    <p:extLst>
      <p:ext uri="{BB962C8B-B14F-4D97-AF65-F5344CB8AC3E}">
        <p14:creationId xmlns:p14="http://schemas.microsoft.com/office/powerpoint/2010/main" val="3050751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885" r:id="rId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9pPr>
    </p:titleStyle>
    <p:bodyStyle>
      <a:lvl1pPr marL="285739" indent="-285739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 userDrawn="1"/>
        </p:nvSpPr>
        <p:spPr bwMode="auto">
          <a:xfrm>
            <a:off x="179389" y="5299604"/>
            <a:ext cx="707245" cy="348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76197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0FA6C7-742D-4AAF-946F-A0B56DB34CF3}" type="slidenum">
              <a:rPr kumimoji="1" lang="en-US" altLang="ko-KR" sz="1667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50" charset="-127"/>
                <a:cs typeface="+mn-cs"/>
              </a:rPr>
              <a:pPr marL="0" marR="0" lvl="0" indent="0" algn="l" defTabSz="76197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1" lang="en-US" altLang="ko-KR" sz="1667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50" charset="-127"/>
                <a:cs typeface="+mn-cs"/>
              </a:rPr>
              <a:t>/16</a:t>
            </a:r>
          </a:p>
        </p:txBody>
      </p:sp>
    </p:spTree>
    <p:extLst>
      <p:ext uri="{BB962C8B-B14F-4D97-AF65-F5344CB8AC3E}">
        <p14:creationId xmlns:p14="http://schemas.microsoft.com/office/powerpoint/2010/main" val="3783561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887" r:id="rId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9pPr>
    </p:titleStyle>
    <p:bodyStyle>
      <a:lvl1pPr marL="285739" indent="-285739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 userDrawn="1"/>
        </p:nvSpPr>
        <p:spPr bwMode="auto">
          <a:xfrm>
            <a:off x="179389" y="5299604"/>
            <a:ext cx="707245" cy="348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76197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0FA6C7-742D-4AAF-946F-A0B56DB34CF3}" type="slidenum">
              <a:rPr kumimoji="1" lang="en-US" altLang="ko-KR" sz="1667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50" charset="-127"/>
                <a:cs typeface="+mn-cs"/>
              </a:rPr>
              <a:pPr marL="0" marR="0" lvl="0" indent="0" algn="l" defTabSz="76197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1" lang="en-US" altLang="ko-KR" sz="1667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50" charset="-127"/>
                <a:cs typeface="+mn-cs"/>
              </a:rPr>
              <a:t>/16</a:t>
            </a:r>
          </a:p>
        </p:txBody>
      </p:sp>
    </p:spTree>
    <p:extLst>
      <p:ext uri="{BB962C8B-B14F-4D97-AF65-F5344CB8AC3E}">
        <p14:creationId xmlns:p14="http://schemas.microsoft.com/office/powerpoint/2010/main" val="210328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889" r:id="rId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9pPr>
    </p:titleStyle>
    <p:bodyStyle>
      <a:lvl1pPr marL="285739" indent="-285739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 userDrawn="1"/>
        </p:nvSpPr>
        <p:spPr bwMode="auto">
          <a:xfrm>
            <a:off x="179389" y="5299604"/>
            <a:ext cx="707245" cy="348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76197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0FA6C7-742D-4AAF-946F-A0B56DB34CF3}" type="slidenum">
              <a:rPr kumimoji="1" lang="en-US" altLang="ko-KR" sz="1667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50" charset="-127"/>
                <a:cs typeface="+mn-cs"/>
              </a:rPr>
              <a:pPr marL="0" marR="0" lvl="0" indent="0" algn="l" defTabSz="76197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1" lang="en-US" altLang="ko-KR" sz="1667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50" charset="-127"/>
                <a:cs typeface="+mn-cs"/>
              </a:rPr>
              <a:t>/16</a:t>
            </a:r>
          </a:p>
        </p:txBody>
      </p:sp>
    </p:spTree>
    <p:extLst>
      <p:ext uri="{BB962C8B-B14F-4D97-AF65-F5344CB8AC3E}">
        <p14:creationId xmlns:p14="http://schemas.microsoft.com/office/powerpoint/2010/main" val="379287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891" r:id="rId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9pPr>
    </p:titleStyle>
    <p:bodyStyle>
      <a:lvl1pPr marL="285739" indent="-285739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 userDrawn="1"/>
        </p:nvSpPr>
        <p:spPr bwMode="auto">
          <a:xfrm>
            <a:off x="179389" y="5299604"/>
            <a:ext cx="707245" cy="348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76197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0FA6C7-742D-4AAF-946F-A0B56DB34CF3}" type="slidenum">
              <a:rPr kumimoji="1" lang="en-US" altLang="ko-KR" sz="1667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50" charset="-127"/>
                <a:cs typeface="+mn-cs"/>
              </a:rPr>
              <a:pPr marL="0" marR="0" lvl="0" indent="0" algn="l" defTabSz="76197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1" lang="en-US" altLang="ko-KR" sz="1667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50" charset="-127"/>
                <a:cs typeface="+mn-cs"/>
              </a:rPr>
              <a:t>/16</a:t>
            </a:r>
          </a:p>
        </p:txBody>
      </p:sp>
    </p:spTree>
    <p:extLst>
      <p:ext uri="{BB962C8B-B14F-4D97-AF65-F5344CB8AC3E}">
        <p14:creationId xmlns:p14="http://schemas.microsoft.com/office/powerpoint/2010/main" val="2124004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893" r:id="rId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9pPr>
    </p:titleStyle>
    <p:bodyStyle>
      <a:lvl1pPr marL="285739" indent="-285739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 userDrawn="1"/>
        </p:nvSpPr>
        <p:spPr bwMode="auto">
          <a:xfrm>
            <a:off x="179389" y="5299604"/>
            <a:ext cx="707245" cy="348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76197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0FA6C7-742D-4AAF-946F-A0B56DB34CF3}" type="slidenum">
              <a:rPr kumimoji="1" lang="en-US" altLang="ko-KR" sz="1667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50" charset="-127"/>
                <a:cs typeface="+mn-cs"/>
              </a:rPr>
              <a:pPr marL="0" marR="0" lvl="0" indent="0" algn="l" defTabSz="76197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1" lang="en-US" altLang="ko-KR" sz="1667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50" charset="-127"/>
                <a:cs typeface="+mn-cs"/>
              </a:rPr>
              <a:t>/16</a:t>
            </a:r>
          </a:p>
        </p:txBody>
      </p:sp>
    </p:spTree>
    <p:extLst>
      <p:ext uri="{BB962C8B-B14F-4D97-AF65-F5344CB8AC3E}">
        <p14:creationId xmlns:p14="http://schemas.microsoft.com/office/powerpoint/2010/main" val="570024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895" r:id="rId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9pPr>
    </p:titleStyle>
    <p:bodyStyle>
      <a:lvl1pPr marL="285739" indent="-285739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 userDrawn="1"/>
        </p:nvSpPr>
        <p:spPr bwMode="auto">
          <a:xfrm>
            <a:off x="179389" y="5299604"/>
            <a:ext cx="707245" cy="348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76197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0FA6C7-742D-4AAF-946F-A0B56DB34CF3}" type="slidenum">
              <a:rPr kumimoji="1" lang="en-US" altLang="ko-KR" sz="1667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50" charset="-127"/>
                <a:cs typeface="+mn-cs"/>
              </a:rPr>
              <a:pPr marL="0" marR="0" lvl="0" indent="0" algn="l" defTabSz="76197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1" lang="en-US" altLang="ko-KR" sz="1667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50" charset="-127"/>
                <a:cs typeface="+mn-cs"/>
              </a:rPr>
              <a:t>/16</a:t>
            </a:r>
          </a:p>
        </p:txBody>
      </p:sp>
    </p:spTree>
    <p:extLst>
      <p:ext uri="{BB962C8B-B14F-4D97-AF65-F5344CB8AC3E}">
        <p14:creationId xmlns:p14="http://schemas.microsoft.com/office/powerpoint/2010/main" val="430374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897" r:id="rId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9pPr>
    </p:titleStyle>
    <p:bodyStyle>
      <a:lvl1pPr marL="285739" indent="-285739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 userDrawn="1"/>
        </p:nvSpPr>
        <p:spPr bwMode="auto">
          <a:xfrm>
            <a:off x="179389" y="5299604"/>
            <a:ext cx="707245" cy="348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76197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0FA6C7-742D-4AAF-946F-A0B56DB34CF3}" type="slidenum">
              <a:rPr kumimoji="1" lang="en-US" altLang="ko-KR" sz="1667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50" charset="-127"/>
                <a:cs typeface="+mn-cs"/>
              </a:rPr>
              <a:pPr marL="0" marR="0" lvl="0" indent="0" algn="l" defTabSz="76197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1" lang="en-US" altLang="ko-KR" sz="1667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50" charset="-127"/>
                <a:cs typeface="+mn-cs"/>
              </a:rPr>
              <a:t>/16</a:t>
            </a:r>
          </a:p>
        </p:txBody>
      </p:sp>
    </p:spTree>
    <p:extLst>
      <p:ext uri="{BB962C8B-B14F-4D97-AF65-F5344CB8AC3E}">
        <p14:creationId xmlns:p14="http://schemas.microsoft.com/office/powerpoint/2010/main" val="3904425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899" r:id="rId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9pPr>
    </p:titleStyle>
    <p:bodyStyle>
      <a:lvl1pPr marL="285739" indent="-285739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 userDrawn="1"/>
        </p:nvSpPr>
        <p:spPr bwMode="auto">
          <a:xfrm>
            <a:off x="179389" y="5299604"/>
            <a:ext cx="707245" cy="348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76197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0FA6C7-742D-4AAF-946F-A0B56DB34CF3}" type="slidenum">
              <a:rPr kumimoji="1" lang="en-US" altLang="ko-KR" sz="1667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50" charset="-127"/>
                <a:cs typeface="+mn-cs"/>
              </a:rPr>
              <a:pPr marL="0" marR="0" lvl="0" indent="0" algn="l" defTabSz="76197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1" lang="en-US" altLang="ko-KR" sz="1667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50" charset="-127"/>
                <a:cs typeface="+mn-cs"/>
              </a:rPr>
              <a:t>/16</a:t>
            </a:r>
          </a:p>
        </p:txBody>
      </p:sp>
    </p:spTree>
    <p:extLst>
      <p:ext uri="{BB962C8B-B14F-4D97-AF65-F5344CB8AC3E}">
        <p14:creationId xmlns:p14="http://schemas.microsoft.com/office/powerpoint/2010/main" val="1485500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901" r:id="rId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9pPr>
    </p:titleStyle>
    <p:bodyStyle>
      <a:lvl1pPr marL="285739" indent="-285739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9C25CC6-BAA2-4FE0-A0EA-5B07F94E85C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284" r:id="rId1"/>
    <p:sldLayoutId id="2147488324" r:id="rId2"/>
    <p:sldLayoutId id="2147488325" r:id="rId3"/>
    <p:sldLayoutId id="2147488326" r:id="rId4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 userDrawn="1"/>
        </p:nvSpPr>
        <p:spPr bwMode="auto">
          <a:xfrm>
            <a:off x="179389" y="5299604"/>
            <a:ext cx="707245" cy="348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76197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0FA6C7-742D-4AAF-946F-A0B56DB34CF3}" type="slidenum">
              <a:rPr kumimoji="1" lang="en-US" altLang="ko-KR" sz="1667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50" charset="-127"/>
                <a:cs typeface="+mn-cs"/>
              </a:rPr>
              <a:pPr marL="0" marR="0" lvl="0" indent="0" algn="l" defTabSz="76197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1" lang="en-US" altLang="ko-KR" sz="1667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50" charset="-127"/>
                <a:cs typeface="+mn-cs"/>
              </a:rPr>
              <a:t>/16</a:t>
            </a:r>
          </a:p>
        </p:txBody>
      </p:sp>
    </p:spTree>
    <p:extLst>
      <p:ext uri="{BB962C8B-B14F-4D97-AF65-F5344CB8AC3E}">
        <p14:creationId xmlns:p14="http://schemas.microsoft.com/office/powerpoint/2010/main" val="537782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903" r:id="rId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9pPr>
    </p:titleStyle>
    <p:bodyStyle>
      <a:lvl1pPr marL="285739" indent="-285739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 userDrawn="1"/>
        </p:nvSpPr>
        <p:spPr bwMode="auto">
          <a:xfrm>
            <a:off x="179389" y="5299604"/>
            <a:ext cx="707245" cy="348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76197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0FA6C7-742D-4AAF-946F-A0B56DB34CF3}" type="slidenum">
              <a:rPr kumimoji="1" lang="en-US" altLang="ko-KR" sz="1667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50" charset="-127"/>
                <a:cs typeface="+mn-cs"/>
              </a:rPr>
              <a:pPr marL="0" marR="0" lvl="0" indent="0" algn="l" defTabSz="76197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1" lang="en-US" altLang="ko-KR" sz="1667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50" charset="-127"/>
                <a:cs typeface="+mn-cs"/>
              </a:rPr>
              <a:t>/16</a:t>
            </a:r>
          </a:p>
        </p:txBody>
      </p:sp>
    </p:spTree>
    <p:extLst>
      <p:ext uri="{BB962C8B-B14F-4D97-AF65-F5344CB8AC3E}">
        <p14:creationId xmlns:p14="http://schemas.microsoft.com/office/powerpoint/2010/main" val="2508900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905" r:id="rId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9pPr>
    </p:titleStyle>
    <p:bodyStyle>
      <a:lvl1pPr marL="285739" indent="-285739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 userDrawn="1"/>
        </p:nvSpPr>
        <p:spPr bwMode="auto">
          <a:xfrm>
            <a:off x="179389" y="5299604"/>
            <a:ext cx="707245" cy="348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76197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0FA6C7-742D-4AAF-946F-A0B56DB34CF3}" type="slidenum">
              <a:rPr kumimoji="1" lang="en-US" altLang="ko-KR" sz="1667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50" charset="-127"/>
                <a:cs typeface="+mn-cs"/>
              </a:rPr>
              <a:pPr marL="0" marR="0" lvl="0" indent="0" algn="l" defTabSz="76197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1" lang="en-US" altLang="ko-KR" sz="1667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50" charset="-127"/>
                <a:cs typeface="+mn-cs"/>
              </a:rPr>
              <a:t>/16</a:t>
            </a:r>
          </a:p>
        </p:txBody>
      </p:sp>
    </p:spTree>
    <p:extLst>
      <p:ext uri="{BB962C8B-B14F-4D97-AF65-F5344CB8AC3E}">
        <p14:creationId xmlns:p14="http://schemas.microsoft.com/office/powerpoint/2010/main" val="1588289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907" r:id="rId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9pPr>
    </p:titleStyle>
    <p:bodyStyle>
      <a:lvl1pPr marL="285739" indent="-285739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 userDrawn="1"/>
        </p:nvSpPr>
        <p:spPr bwMode="auto">
          <a:xfrm>
            <a:off x="179389" y="5299604"/>
            <a:ext cx="707245" cy="348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76197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0FA6C7-742D-4AAF-946F-A0B56DB34CF3}" type="slidenum">
              <a:rPr kumimoji="1" lang="en-US" altLang="ko-KR" sz="1667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50" charset="-127"/>
                <a:cs typeface="+mn-cs"/>
              </a:rPr>
              <a:pPr marL="0" marR="0" lvl="0" indent="0" algn="l" defTabSz="76197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1" lang="en-US" altLang="ko-KR" sz="1667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50" charset="-127"/>
                <a:cs typeface="+mn-cs"/>
              </a:rPr>
              <a:t>/16</a:t>
            </a:r>
          </a:p>
        </p:txBody>
      </p:sp>
    </p:spTree>
    <p:extLst>
      <p:ext uri="{BB962C8B-B14F-4D97-AF65-F5344CB8AC3E}">
        <p14:creationId xmlns:p14="http://schemas.microsoft.com/office/powerpoint/2010/main" val="622548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909" r:id="rId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9pPr>
    </p:titleStyle>
    <p:bodyStyle>
      <a:lvl1pPr marL="285739" indent="-285739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 userDrawn="1"/>
        </p:nvSpPr>
        <p:spPr bwMode="auto">
          <a:xfrm>
            <a:off x="179389" y="5299604"/>
            <a:ext cx="707245" cy="348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76197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0FA6C7-742D-4AAF-946F-A0B56DB34CF3}" type="slidenum">
              <a:rPr kumimoji="1" lang="en-US" altLang="ko-KR" sz="1667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50" charset="-127"/>
                <a:cs typeface="+mn-cs"/>
              </a:rPr>
              <a:pPr marL="0" marR="0" lvl="0" indent="0" algn="l" defTabSz="76197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1" lang="en-US" altLang="ko-KR" sz="1667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50" charset="-127"/>
                <a:cs typeface="+mn-cs"/>
              </a:rPr>
              <a:t>/16</a:t>
            </a:r>
          </a:p>
        </p:txBody>
      </p:sp>
    </p:spTree>
    <p:extLst>
      <p:ext uri="{BB962C8B-B14F-4D97-AF65-F5344CB8AC3E}">
        <p14:creationId xmlns:p14="http://schemas.microsoft.com/office/powerpoint/2010/main" val="2797193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911" r:id="rId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9pPr>
    </p:titleStyle>
    <p:bodyStyle>
      <a:lvl1pPr marL="285739" indent="-285739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 userDrawn="1"/>
        </p:nvSpPr>
        <p:spPr bwMode="auto">
          <a:xfrm>
            <a:off x="179389" y="5299604"/>
            <a:ext cx="707245" cy="348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76197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0FA6C7-742D-4AAF-946F-A0B56DB34CF3}" type="slidenum">
              <a:rPr kumimoji="1" lang="en-US" altLang="ko-KR" sz="1667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50" charset="-127"/>
                <a:cs typeface="+mn-cs"/>
              </a:rPr>
              <a:pPr marL="0" marR="0" lvl="0" indent="0" algn="l" defTabSz="76197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1" lang="en-US" altLang="ko-KR" sz="1667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50" charset="-127"/>
                <a:cs typeface="+mn-cs"/>
              </a:rPr>
              <a:t>/16</a:t>
            </a:r>
          </a:p>
        </p:txBody>
      </p:sp>
    </p:spTree>
    <p:extLst>
      <p:ext uri="{BB962C8B-B14F-4D97-AF65-F5344CB8AC3E}">
        <p14:creationId xmlns:p14="http://schemas.microsoft.com/office/powerpoint/2010/main" val="467209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913" r:id="rId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9pPr>
    </p:titleStyle>
    <p:bodyStyle>
      <a:lvl1pPr marL="285739" indent="-285739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 userDrawn="1"/>
        </p:nvSpPr>
        <p:spPr bwMode="auto">
          <a:xfrm>
            <a:off x="179389" y="5299604"/>
            <a:ext cx="707245" cy="348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76197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0FA6C7-742D-4AAF-946F-A0B56DB34CF3}" type="slidenum">
              <a:rPr kumimoji="1" lang="en-US" altLang="ko-KR" sz="1667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50" charset="-127"/>
                <a:cs typeface="+mn-cs"/>
              </a:rPr>
              <a:pPr marL="0" marR="0" lvl="0" indent="0" algn="l" defTabSz="76197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1" lang="en-US" altLang="ko-KR" sz="1667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50" charset="-127"/>
                <a:cs typeface="+mn-cs"/>
              </a:rPr>
              <a:t>/16</a:t>
            </a:r>
          </a:p>
        </p:txBody>
      </p:sp>
    </p:spTree>
    <p:extLst>
      <p:ext uri="{BB962C8B-B14F-4D97-AF65-F5344CB8AC3E}">
        <p14:creationId xmlns:p14="http://schemas.microsoft.com/office/powerpoint/2010/main" val="3680937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915" r:id="rId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굴림" panose="020B0600000101010101" pitchFamily="50" charset="-127"/>
          <a:ea typeface="굴림" panose="020B0600000101010101" pitchFamily="50" charset="-127"/>
        </a:defRPr>
      </a:lvl9pPr>
    </p:titleStyle>
    <p:bodyStyle>
      <a:lvl1pPr marL="285739" indent="-285739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9DAB9E3A-43B6-4A49-8681-F71DB5F622B8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5EEC12DB-9BE4-4EFB-9CE8-2934D2CE1595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7.xml"/><Relationship Id="rId7" Type="http://schemas.openxmlformats.org/officeDocument/2006/relationships/slide" Target="slide9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4.xml"/><Relationship Id="rId6" Type="http://schemas.openxmlformats.org/officeDocument/2006/relationships/slide" Target="slide5.xml"/><Relationship Id="rId5" Type="http://schemas.openxmlformats.org/officeDocument/2006/relationships/slide" Target="slide13.xml"/><Relationship Id="rId4" Type="http://schemas.openxmlformats.org/officeDocument/2006/relationships/image" Target="../media/image39.png"/><Relationship Id="rId9" Type="http://schemas.openxmlformats.org/officeDocument/2006/relationships/slide" Target="slide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7.xml"/><Relationship Id="rId7" Type="http://schemas.openxmlformats.org/officeDocument/2006/relationships/slide" Target="slide9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5.xml"/><Relationship Id="rId6" Type="http://schemas.openxmlformats.org/officeDocument/2006/relationships/slide" Target="slide5.xml"/><Relationship Id="rId5" Type="http://schemas.openxmlformats.org/officeDocument/2006/relationships/slide" Target="slide13.xml"/><Relationship Id="rId4" Type="http://schemas.openxmlformats.org/officeDocument/2006/relationships/image" Target="../media/image39.png"/><Relationship Id="rId9" Type="http://schemas.openxmlformats.org/officeDocument/2006/relationships/slide" Target="slide1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7.xml"/><Relationship Id="rId7" Type="http://schemas.openxmlformats.org/officeDocument/2006/relationships/slide" Target="slide9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6.xml"/><Relationship Id="rId6" Type="http://schemas.openxmlformats.org/officeDocument/2006/relationships/slide" Target="slide5.xml"/><Relationship Id="rId5" Type="http://schemas.openxmlformats.org/officeDocument/2006/relationships/slide" Target="slide13.xml"/><Relationship Id="rId4" Type="http://schemas.openxmlformats.org/officeDocument/2006/relationships/image" Target="../media/image39.png"/><Relationship Id="rId9" Type="http://schemas.openxmlformats.org/officeDocument/2006/relationships/slide" Target="slide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7.xml"/><Relationship Id="rId7" Type="http://schemas.openxmlformats.org/officeDocument/2006/relationships/slide" Target="slide9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7.xml"/><Relationship Id="rId6" Type="http://schemas.openxmlformats.org/officeDocument/2006/relationships/slide" Target="slide5.xml"/><Relationship Id="rId5" Type="http://schemas.openxmlformats.org/officeDocument/2006/relationships/slide" Target="slide13.xml"/><Relationship Id="rId4" Type="http://schemas.openxmlformats.org/officeDocument/2006/relationships/image" Target="../media/image39.png"/><Relationship Id="rId9" Type="http://schemas.openxmlformats.org/officeDocument/2006/relationships/slide" Target="slide1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7.xml"/><Relationship Id="rId7" Type="http://schemas.openxmlformats.org/officeDocument/2006/relationships/slide" Target="slide9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8.xml"/><Relationship Id="rId6" Type="http://schemas.openxmlformats.org/officeDocument/2006/relationships/slide" Target="slide5.xml"/><Relationship Id="rId5" Type="http://schemas.openxmlformats.org/officeDocument/2006/relationships/slide" Target="slide13.xml"/><Relationship Id="rId4" Type="http://schemas.openxmlformats.org/officeDocument/2006/relationships/image" Target="../media/image39.png"/><Relationship Id="rId9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0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7.xml"/><Relationship Id="rId7" Type="http://schemas.openxmlformats.org/officeDocument/2006/relationships/slide" Target="slide9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9.xml"/><Relationship Id="rId6" Type="http://schemas.openxmlformats.org/officeDocument/2006/relationships/slide" Target="slide5.xml"/><Relationship Id="rId5" Type="http://schemas.openxmlformats.org/officeDocument/2006/relationships/slide" Target="slide13.xml"/><Relationship Id="rId4" Type="http://schemas.openxmlformats.org/officeDocument/2006/relationships/image" Target="../media/image39.png"/><Relationship Id="rId9" Type="http://schemas.openxmlformats.org/officeDocument/2006/relationships/slide" Target="slide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7.xml"/><Relationship Id="rId7" Type="http://schemas.openxmlformats.org/officeDocument/2006/relationships/slide" Target="slide9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0.xml"/><Relationship Id="rId6" Type="http://schemas.openxmlformats.org/officeDocument/2006/relationships/slide" Target="slide5.xml"/><Relationship Id="rId5" Type="http://schemas.openxmlformats.org/officeDocument/2006/relationships/slide" Target="slide13.xml"/><Relationship Id="rId4" Type="http://schemas.openxmlformats.org/officeDocument/2006/relationships/image" Target="../media/image39.png"/><Relationship Id="rId9" Type="http://schemas.openxmlformats.org/officeDocument/2006/relationships/slide" Target="slide1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7.xml"/><Relationship Id="rId7" Type="http://schemas.openxmlformats.org/officeDocument/2006/relationships/slide" Target="slide9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1.xml"/><Relationship Id="rId6" Type="http://schemas.openxmlformats.org/officeDocument/2006/relationships/slide" Target="slide5.xml"/><Relationship Id="rId5" Type="http://schemas.openxmlformats.org/officeDocument/2006/relationships/slide" Target="slide13.xml"/><Relationship Id="rId4" Type="http://schemas.openxmlformats.org/officeDocument/2006/relationships/image" Target="../media/image39.png"/><Relationship Id="rId9" Type="http://schemas.openxmlformats.org/officeDocument/2006/relationships/slide" Target="slide1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7.xml"/><Relationship Id="rId7" Type="http://schemas.openxmlformats.org/officeDocument/2006/relationships/slide" Target="slide9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2.xml"/><Relationship Id="rId6" Type="http://schemas.openxmlformats.org/officeDocument/2006/relationships/slide" Target="slide5.xml"/><Relationship Id="rId5" Type="http://schemas.openxmlformats.org/officeDocument/2006/relationships/slide" Target="slide13.xml"/><Relationship Id="rId4" Type="http://schemas.openxmlformats.org/officeDocument/2006/relationships/image" Target="../media/image39.png"/><Relationship Id="rId9" Type="http://schemas.openxmlformats.org/officeDocument/2006/relationships/slide" Target="slide1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7.xml"/><Relationship Id="rId7" Type="http://schemas.openxmlformats.org/officeDocument/2006/relationships/slide" Target="slide9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3.xml"/><Relationship Id="rId6" Type="http://schemas.openxmlformats.org/officeDocument/2006/relationships/slide" Target="slide5.xml"/><Relationship Id="rId5" Type="http://schemas.openxmlformats.org/officeDocument/2006/relationships/slide" Target="slide13.xml"/><Relationship Id="rId4" Type="http://schemas.openxmlformats.org/officeDocument/2006/relationships/image" Target="../media/image39.png"/><Relationship Id="rId9" Type="http://schemas.openxmlformats.org/officeDocument/2006/relationships/slide" Target="slide1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7.xml"/><Relationship Id="rId7" Type="http://schemas.openxmlformats.org/officeDocument/2006/relationships/slide" Target="slide9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4.xml"/><Relationship Id="rId6" Type="http://schemas.openxmlformats.org/officeDocument/2006/relationships/slide" Target="slide5.xml"/><Relationship Id="rId5" Type="http://schemas.openxmlformats.org/officeDocument/2006/relationships/slide" Target="slide13.xml"/><Relationship Id="rId4" Type="http://schemas.openxmlformats.org/officeDocument/2006/relationships/image" Target="../media/image39.png"/><Relationship Id="rId9" Type="http://schemas.openxmlformats.org/officeDocument/2006/relationships/slide" Target="slide1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7.xml"/><Relationship Id="rId7" Type="http://schemas.openxmlformats.org/officeDocument/2006/relationships/slide" Target="slide9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5.xml"/><Relationship Id="rId6" Type="http://schemas.openxmlformats.org/officeDocument/2006/relationships/slide" Target="slide5.xml"/><Relationship Id="rId5" Type="http://schemas.openxmlformats.org/officeDocument/2006/relationships/slide" Target="slide13.xml"/><Relationship Id="rId4" Type="http://schemas.openxmlformats.org/officeDocument/2006/relationships/image" Target="../media/image39.png"/><Relationship Id="rId9" Type="http://schemas.openxmlformats.org/officeDocument/2006/relationships/slide" Target="slide1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7.xml"/><Relationship Id="rId7" Type="http://schemas.openxmlformats.org/officeDocument/2006/relationships/slide" Target="slide9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6.xml"/><Relationship Id="rId6" Type="http://schemas.openxmlformats.org/officeDocument/2006/relationships/slide" Target="slide5.xml"/><Relationship Id="rId5" Type="http://schemas.openxmlformats.org/officeDocument/2006/relationships/slide" Target="slide13.xml"/><Relationship Id="rId4" Type="http://schemas.openxmlformats.org/officeDocument/2006/relationships/image" Target="../media/image39.png"/><Relationship Id="rId9" Type="http://schemas.openxmlformats.org/officeDocument/2006/relationships/slide" Target="slide1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7.xml"/><Relationship Id="rId7" Type="http://schemas.openxmlformats.org/officeDocument/2006/relationships/slide" Target="slide9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7.xml"/><Relationship Id="rId6" Type="http://schemas.openxmlformats.org/officeDocument/2006/relationships/slide" Target="slide5.xml"/><Relationship Id="rId5" Type="http://schemas.openxmlformats.org/officeDocument/2006/relationships/slide" Target="slide13.xml"/><Relationship Id="rId4" Type="http://schemas.openxmlformats.org/officeDocument/2006/relationships/image" Target="../media/image39.png"/><Relationship Id="rId9" Type="http://schemas.openxmlformats.org/officeDocument/2006/relationships/slide" Target="slide1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7.xml"/><Relationship Id="rId7" Type="http://schemas.openxmlformats.org/officeDocument/2006/relationships/slide" Target="slide9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8.xml"/><Relationship Id="rId6" Type="http://schemas.openxmlformats.org/officeDocument/2006/relationships/slide" Target="slide5.xml"/><Relationship Id="rId5" Type="http://schemas.openxmlformats.org/officeDocument/2006/relationships/slide" Target="slide13.xml"/><Relationship Id="rId4" Type="http://schemas.openxmlformats.org/officeDocument/2006/relationships/image" Target="../media/image39.png"/><Relationship Id="rId9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1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7.xml"/><Relationship Id="rId7" Type="http://schemas.openxmlformats.org/officeDocument/2006/relationships/slide" Target="slide9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9.xml"/><Relationship Id="rId6" Type="http://schemas.openxmlformats.org/officeDocument/2006/relationships/slide" Target="slide5.xml"/><Relationship Id="rId5" Type="http://schemas.openxmlformats.org/officeDocument/2006/relationships/slide" Target="slide13.xml"/><Relationship Id="rId4" Type="http://schemas.openxmlformats.org/officeDocument/2006/relationships/image" Target="../media/image39.png"/><Relationship Id="rId9" Type="http://schemas.openxmlformats.org/officeDocument/2006/relationships/slide" Target="slide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3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1476" name="Picture 4" descr="http://www.ironenews.com/wp-content/uploads/2013/05/rainbow-blue-s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821"/>
            <a:ext cx="9144000" cy="5714999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85721" y="1071550"/>
            <a:ext cx="8243918" cy="1786008"/>
          </a:xfrm>
        </p:spPr>
        <p:txBody>
          <a:bodyPr/>
          <a:lstStyle/>
          <a:p>
            <a:r>
              <a:rPr lang="ko-KR" alt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reflection blurRad="12700" stA="28000" endPos="45000" dist="1000" dir="5400000" sy="-100000" algn="bl" rotWithShape="0"/>
                </a:effectLst>
                <a:latin typeface="HYGothic-Extra"/>
                <a:cs typeface="Shonar Bangla" pitchFamily="34" charset="0"/>
              </a:rPr>
              <a:t>하나님이 꿈꾸는 교회</a:t>
            </a:r>
            <a:endParaRPr lang="en-US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0099"/>
              </a:solidFill>
              <a:effectLst>
                <a:reflection blurRad="12700" stA="28000" endPos="45000" dist="1000" dir="5400000" sy="-100000" algn="bl" rotWithShape="0"/>
              </a:effectLst>
              <a:latin typeface="HYGothic-Extra"/>
              <a:cs typeface="Shonar Bangla" pitchFamily="34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01730" y="2786066"/>
            <a:ext cx="8429685" cy="928694"/>
          </a:xfrm>
        </p:spPr>
        <p:txBody>
          <a:bodyPr/>
          <a:lstStyle/>
          <a:p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Shonar Bangla" pitchFamily="34" charset="0"/>
                <a:cs typeface="Shonar Bangla" pitchFamily="34" charset="0"/>
              </a:rPr>
              <a:t>Church of God’s Dreams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  <a:latin typeface="Shonar Bangla" pitchFamily="34" charset="0"/>
              <a:cs typeface="Shonar Bangla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d"/>
    <p:sndAc>
      <p:endSnd/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0450" name="Picture 2" descr="http://cfile204.uf.daum.net/image/1769100B4A2B26727C7ADD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9" y="265215"/>
            <a:ext cx="6215106" cy="528639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786062"/>
            <a:ext cx="3786182" cy="2071702"/>
          </a:xfrm>
        </p:spPr>
        <p:txBody>
          <a:bodyPr/>
          <a:lstStyle/>
          <a:p>
            <a:r>
              <a:rPr 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Offertory </a:t>
            </a:r>
            <a:br>
              <a:rPr 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prayer</a:t>
            </a:r>
            <a:endParaRPr lang="en-US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1934" y="4071947"/>
            <a:ext cx="6400800" cy="1357322"/>
          </a:xfrm>
        </p:spPr>
        <p:txBody>
          <a:bodyPr/>
          <a:lstStyle/>
          <a:p>
            <a:r>
              <a:rPr lang="ko-KR" alt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김순배 강도사</a:t>
            </a:r>
            <a:endParaRPr lang="en-US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66997"/>
      </p:ext>
    </p:extLst>
  </p:cSld>
  <p:clrMapOvr>
    <a:masterClrMapping/>
  </p:clrMapOvr>
  <p:transition>
    <p:blinds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기도_0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" y="11"/>
            <a:ext cx="9852680" cy="595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969649" y="1218205"/>
            <a:ext cx="8570914" cy="323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8145" tIns="59073" rIns="118145" bIns="59073">
            <a:spAutoFit/>
          </a:bodyPr>
          <a:lstStyle/>
          <a:p>
            <a:pPr>
              <a:spcBef>
                <a:spcPct val="30000"/>
              </a:spcBef>
            </a:pPr>
            <a:r>
              <a:rPr lang="en-US" altLang="ko-KR" sz="9200" dirty="0">
                <a:solidFill>
                  <a:srgbClr val="CC00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9200" dirty="0">
                <a:latin typeface="HY견고딕" pitchFamily="18" charset="-127"/>
                <a:ea typeface="HY견고딕" pitchFamily="18" charset="-127"/>
              </a:rPr>
              <a:t> </a:t>
            </a:r>
          </a:p>
          <a:p>
            <a:pPr>
              <a:spcBef>
                <a:spcPct val="30000"/>
              </a:spcBef>
            </a:pPr>
            <a:r>
              <a:rPr lang="en-US" altLang="ko-KR" sz="8500" dirty="0">
                <a:latin typeface="HY견고딕" pitchFamily="18" charset="-127"/>
                <a:ea typeface="HY견고딕" pitchFamily="18" charset="-127"/>
              </a:rPr>
              <a:t>         </a:t>
            </a:r>
            <a:r>
              <a:rPr lang="en-US" altLang="ko-KR" sz="85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6000" b="1" dirty="0" smtClean="0">
                <a:latin typeface="HY견고딕" pitchFamily="18" charset="-127"/>
                <a:ea typeface="HY견고딕" pitchFamily="18" charset="-127"/>
              </a:rPr>
              <a:t>다같이</a:t>
            </a:r>
            <a:endParaRPr lang="ko-KR" altLang="en-US" sz="6000" b="1" dirty="0">
              <a:solidFill>
                <a:srgbClr val="000066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220" name="WordArt 4"/>
          <p:cNvSpPr>
            <a:spLocks noChangeArrowheads="1" noChangeShapeType="1" noTextEdit="1"/>
          </p:cNvSpPr>
          <p:nvPr/>
        </p:nvSpPr>
        <p:spPr bwMode="auto">
          <a:xfrm>
            <a:off x="1142976" y="714895"/>
            <a:ext cx="5500726" cy="1285883"/>
          </a:xfrm>
          <a:prstGeom prst="rect">
            <a:avLst/>
          </a:prstGeom>
        </p:spPr>
        <p:txBody>
          <a:bodyPr wrap="none" lIns="118145" tIns="59073" rIns="118145" bIns="59073" fromWordArt="1">
            <a:prstTxWarp prst="textCascadeUp">
              <a:avLst>
                <a:gd name="adj" fmla="val 92725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defRPr/>
            </a:pPr>
            <a:r>
              <a:rPr lang="en-US" altLang="ko-KR" sz="5200" kern="10" dirty="0" smtClean="0">
                <a:ln w="9525">
                  <a:round/>
                  <a:headEnd/>
                  <a:tailEnd/>
                </a:ln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Prayer</a:t>
            </a:r>
            <a:endParaRPr lang="ko-KR" altLang="en-US" sz="5200" kern="10" dirty="0">
              <a:ln w="9525">
                <a:round/>
                <a:headEnd/>
                <a:tailEnd/>
              </a:ln>
              <a:solidFill>
                <a:srgbClr val="00206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0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20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  <p:bldP spid="9220" grpId="0"/>
      <p:bldP spid="9220" grpId="1"/>
      <p:bldP spid="9220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부활 주님_0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26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792168" y="1489859"/>
            <a:ext cx="7524248" cy="4551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8145" tIns="59073" rIns="118145" bIns="59073">
            <a:spAutoFit/>
          </a:bodyPr>
          <a:lstStyle/>
          <a:p>
            <a:pPr algn="ctr">
              <a:spcBef>
                <a:spcPct val="30000"/>
              </a:spcBef>
            </a:pPr>
            <a:r>
              <a:rPr lang="ko-KR" altLang="en-US" sz="8000" b="1" dirty="0" smtClean="0">
                <a:latin typeface="+mn-ea"/>
                <a:ea typeface="+mn-ea"/>
              </a:rPr>
              <a:t>로마서 </a:t>
            </a:r>
            <a:endParaRPr lang="en-US" altLang="ko-KR" sz="8000" b="1" dirty="0" smtClean="0">
              <a:latin typeface="+mn-ea"/>
              <a:ea typeface="+mn-ea"/>
            </a:endParaRPr>
          </a:p>
          <a:p>
            <a:pPr algn="ctr">
              <a:spcBef>
                <a:spcPct val="30000"/>
              </a:spcBef>
            </a:pPr>
            <a:r>
              <a:rPr lang="en-US" altLang="ko-KR" sz="8000" b="1" dirty="0" smtClean="0">
                <a:latin typeface="+mn-ea"/>
                <a:ea typeface="+mn-ea"/>
              </a:rPr>
              <a:t>5</a:t>
            </a:r>
            <a:r>
              <a:rPr lang="en-US" altLang="ko-KR" sz="8000" b="1" dirty="0" smtClean="0">
                <a:latin typeface="+mn-ea"/>
                <a:ea typeface="+mn-ea"/>
              </a:rPr>
              <a:t>:1-12,18-21</a:t>
            </a:r>
            <a:endParaRPr lang="en-US" altLang="ko-KR" sz="8000" b="1" dirty="0" smtClean="0">
              <a:latin typeface="+mn-ea"/>
              <a:ea typeface="+mn-ea"/>
            </a:endParaRPr>
          </a:p>
          <a:p>
            <a:pPr algn="ctr">
              <a:spcBef>
                <a:spcPct val="30000"/>
              </a:spcBef>
            </a:pPr>
            <a:r>
              <a:rPr lang="en-US" altLang="ko-KR" sz="8000" b="1" dirty="0" smtClean="0">
                <a:latin typeface="+mn-ea"/>
                <a:ea typeface="+mn-ea"/>
              </a:rPr>
              <a:t> </a:t>
            </a:r>
          </a:p>
        </p:txBody>
      </p:sp>
    </p:spTree>
  </p:cSld>
  <p:clrMapOvr>
    <a:masterClrMapping/>
  </p:clrMapOvr>
  <p:transition spd="med" advClick="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2978" name="Picture 2" descr="http://wallpaper4god.com/en/wp-content/uploads/2011/10/cross3.jpg"/>
          <p:cNvPicPr>
            <a:picLocks noChangeAspect="1" noChangeArrowheads="1"/>
          </p:cNvPicPr>
          <p:nvPr/>
        </p:nvPicPr>
        <p:blipFill>
          <a:blip r:embed="rId2" cstate="print"/>
          <a:srcRect b="16665"/>
          <a:stretch>
            <a:fillRect/>
          </a:stretch>
        </p:blipFill>
        <p:spPr bwMode="auto">
          <a:xfrm>
            <a:off x="0" y="19"/>
            <a:ext cx="9144000" cy="57150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13" y="428608"/>
            <a:ext cx="5329245" cy="2143140"/>
          </a:xfrm>
        </p:spPr>
        <p:txBody>
          <a:bodyPr/>
          <a:lstStyle/>
          <a:p>
            <a:r>
              <a:rPr lang="en-US" sz="11000" b="1" dirty="0" smtClean="0">
                <a:solidFill>
                  <a:srgbClr val="990000"/>
                </a:solidFill>
                <a:latin typeface="Shonar Bangla" pitchFamily="34" charset="0"/>
                <a:cs typeface="Shonar Bangla" pitchFamily="34" charset="0"/>
              </a:rPr>
              <a:t>Worship</a:t>
            </a:r>
            <a:endParaRPr lang="en-US" sz="11000" b="1" dirty="0">
              <a:solidFill>
                <a:srgbClr val="990000"/>
              </a:solidFill>
              <a:latin typeface="Shonar Bangla" pitchFamily="34" charset="0"/>
              <a:cs typeface="Shonar Bangla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19" y="2571748"/>
            <a:ext cx="4400550" cy="2857520"/>
          </a:xfrm>
        </p:spPr>
        <p:txBody>
          <a:bodyPr/>
          <a:lstStyle/>
          <a:p>
            <a:pPr algn="r">
              <a:buNone/>
            </a:pPr>
            <a:r>
              <a:rPr lang="en-US" sz="6000" b="1" dirty="0" smtClean="0">
                <a:solidFill>
                  <a:srgbClr val="990000"/>
                </a:solidFill>
                <a:latin typeface="Shonar Bangla" pitchFamily="34" charset="0"/>
                <a:cs typeface="Shonar Bangla" pitchFamily="34" charset="0"/>
              </a:rPr>
              <a:t>In Spirit</a:t>
            </a:r>
          </a:p>
          <a:p>
            <a:pPr algn="r">
              <a:buNone/>
            </a:pPr>
            <a:r>
              <a:rPr lang="en-US" sz="6000" b="1" dirty="0" smtClean="0">
                <a:solidFill>
                  <a:srgbClr val="990000"/>
                </a:solidFill>
                <a:latin typeface="Shonar Bangla" pitchFamily="34" charset="0"/>
                <a:cs typeface="Shonar Bangla" pitchFamily="34" charset="0"/>
              </a:rPr>
              <a:t>and Truth</a:t>
            </a:r>
            <a:endParaRPr lang="en-US" sz="6000" b="1" dirty="0">
              <a:solidFill>
                <a:srgbClr val="990000"/>
              </a:solidFill>
              <a:latin typeface="Shonar Bangla" pitchFamily="34" charset="0"/>
              <a:cs typeface="Shonar Bangla" pitchFamily="34" charset="0"/>
            </a:endParaRPr>
          </a:p>
        </p:txBody>
      </p:sp>
    </p:spTree>
  </p:cSld>
  <p:clrMapOvr>
    <a:masterClrMapping/>
  </p:clrMapOvr>
  <p:transition spd="med">
    <p:split orient="vert"/>
    <p:sndAc>
      <p:endSnd/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75133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5:1)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그러므로 </a:t>
            </a:r>
            <a:r>
              <a:rPr lang="ko-KR" altLang="en-US" sz="3200" b="1" dirty="0"/>
              <a:t>우리가 믿음으로 의롭다 하심을 받았으니 우리 주 예수 그리스도로 말미암아 하나님과 화평을 누리자 또는 믿음으로 서 있는 이 은혜에 들어감을 우리로 얻게 하신 우리 주 예수 그리스도로 말미암아 하나님으로 더불어 화평을 누리며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5:2)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또한 </a:t>
            </a:r>
            <a:r>
              <a:rPr lang="ko-KR" altLang="en-US" sz="3200" b="1" dirty="0"/>
              <a:t>그로 말미암아 우리가 믿음으로 서 있는 이 은혜에 들어감을 얻었으며 하나님의 영광을 바라고 즐거워하느니라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04545" name="Picture 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2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5" name="Picture 7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19" name="Picture 2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22" name="Picture 17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" name="Picture 6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4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3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474713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6968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5:3)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다만 </a:t>
            </a:r>
            <a:r>
              <a:rPr lang="ko-KR" altLang="en-US" sz="3200" b="1" dirty="0"/>
              <a:t>이뿐 아니라 우리가 환난 중에도 즐거워하나니 이는 환난은 인내를</a:t>
            </a:r>
            <a:r>
              <a:rPr lang="en-US" altLang="ko-KR" sz="3200" b="1" dirty="0"/>
              <a:t>,</a:t>
            </a:r>
            <a:br>
              <a:rPr lang="en-US" altLang="ko-KR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5:4)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인내는 </a:t>
            </a:r>
            <a:r>
              <a:rPr lang="ko-KR" altLang="en-US" sz="3200" b="1" dirty="0"/>
              <a:t>연단을</a:t>
            </a:r>
            <a:r>
              <a:rPr lang="en-US" altLang="ko-KR" sz="3200" b="1" dirty="0"/>
              <a:t>, </a:t>
            </a:r>
            <a:r>
              <a:rPr lang="ko-KR" altLang="en-US" sz="3200" b="1" dirty="0"/>
              <a:t>연단은 소망을 이루는 줄 앎이로다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5:5)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소망이 </a:t>
            </a:r>
            <a:r>
              <a:rPr lang="ko-KR" altLang="en-US" sz="3200" b="1" dirty="0"/>
              <a:t>우리를 부끄럽게 하지 아니함은 우리에게 주신 성령으로 말미암아 하나님의 사랑이 우리 마음에 부은 바 </a:t>
            </a:r>
            <a:r>
              <a:rPr lang="ko-KR" altLang="en-US" sz="3200" b="1" dirty="0" smtClean="0"/>
              <a:t>됨이니</a:t>
            </a:r>
            <a:r>
              <a:rPr lang="en-US" altLang="ko-KR" sz="3200" b="1" dirty="0"/>
              <a:t/>
            </a:r>
            <a:br>
              <a:rPr lang="en-US" altLang="ko-KR" sz="3200" b="1" dirty="0"/>
            </a:br>
            <a:endParaRPr lang="en-US" sz="3200" b="1" dirty="0"/>
          </a:p>
        </p:txBody>
      </p:sp>
      <p:pic>
        <p:nvPicPr>
          <p:cNvPr id="1013766" name="Picture 1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4" name="Picture 19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7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8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50" name="Picture 2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19" name="Picture 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" name="Picture 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8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3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1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476137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75133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5:6)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우리가 </a:t>
            </a:r>
            <a:r>
              <a:rPr lang="ko-KR" altLang="en-US" sz="3200" b="1" dirty="0"/>
              <a:t>아직 연약할 때에 기약대로 그리스도께서 경건하지 않은 자를 위하여 죽으셨도다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5:7)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의인을 </a:t>
            </a:r>
            <a:r>
              <a:rPr lang="ko-KR" altLang="en-US" sz="3200" b="1" dirty="0"/>
              <a:t>위하여 죽는 자가 쉽지 않고 선인을 위하여 용감히 죽는 자가 혹 </a:t>
            </a:r>
            <a:r>
              <a:rPr lang="ko-KR" altLang="en-US" sz="3200" b="1" dirty="0" smtClean="0"/>
              <a:t>있거니와</a:t>
            </a: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5:8)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우리가 </a:t>
            </a:r>
            <a:r>
              <a:rPr lang="ko-KR" altLang="en-US" sz="3200" b="1" dirty="0"/>
              <a:t>아직 죄인 되었을 때에 그리스도께서 우리를 위하여 죽으심으로 하나님께서 우리에 대한 자기의 사랑을 확증하셨느니라</a:t>
            </a:r>
            <a:br>
              <a:rPr lang="ko-KR" altLang="en-US" sz="3200" b="1" dirty="0"/>
            </a:br>
            <a:r>
              <a:rPr lang="ko-KR" altLang="en-US" sz="3200" b="1" dirty="0"/>
              <a:t/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04545" name="Picture 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2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5" name="Picture 7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19" name="Picture 2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22" name="Picture 17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" name="Picture 6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4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3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652127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6968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5:9)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그러면 </a:t>
            </a:r>
            <a:r>
              <a:rPr lang="ko-KR" altLang="en-US" sz="3200" b="1" dirty="0"/>
              <a:t>이제 우리가 그의 피로 말미암아 의롭다 하심을 받았으니 더욱 그로 말미암아 진노하심에서 구원을 받을 것이니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5:10)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곧 </a:t>
            </a:r>
            <a:r>
              <a:rPr lang="ko-KR" altLang="en-US" sz="3200" b="1" dirty="0"/>
              <a:t>우리가 원수 되었을 때에 그의 아들의 죽으심으로 말미암아 하나님과 화목하게 되었은즉 화목하게 된 자로서는 더욱 그의 살아나심으로 말미암아 구원을 받을 것이니라</a:t>
            </a:r>
            <a:r>
              <a:rPr lang="ko-KR" altLang="en-US" sz="3200" b="1"/>
              <a:t/>
            </a:r>
            <a:br>
              <a:rPr lang="ko-KR" altLang="en-US" sz="3200" b="1"/>
            </a:br>
            <a:endParaRPr lang="en-US" sz="3200" b="1" dirty="0"/>
          </a:p>
        </p:txBody>
      </p:sp>
      <p:pic>
        <p:nvPicPr>
          <p:cNvPr id="1013766" name="Picture 1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4" name="Picture 19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7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8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50" name="Picture 2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9669" name="Picture 10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798955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344" y="66898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5217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5:11)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그뿐 </a:t>
            </a:r>
            <a:r>
              <a:rPr lang="ko-KR" altLang="en-US" sz="3200" b="1" dirty="0"/>
              <a:t>아니라 이제 우리로 화목하게 하신 우리 주 예수 그리스도로 말미암아 하나님 안에서 또한 즐거워하느니라</a:t>
            </a:r>
            <a:br>
              <a:rPr lang="ko-KR" altLang="en-US" sz="3200" b="1" dirty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5:12)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그러므로 </a:t>
            </a:r>
            <a:r>
              <a:rPr lang="ko-KR" altLang="en-US" sz="3200" b="1" dirty="0"/>
              <a:t>한 사람으로 말미암아 죄가 세상에 들어오고 죄로 말미암아 사망이 들어왔나니 이와 같이 모든 사람이 죄를 지었으므로 사망이 모든 사람에게 이르렀느니라</a:t>
            </a:r>
            <a:br>
              <a:rPr lang="ko-KR" altLang="en-US" sz="3200" b="1" dirty="0"/>
            </a:br>
            <a:r>
              <a:rPr lang="ko-KR" altLang="en-US" sz="3200" b="1" dirty="0"/>
              <a:t/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09670" name="Picture 8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50" name="Picture 3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51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9672" name="Picture 21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10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4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364641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6968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5:18)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그런즉 </a:t>
            </a:r>
            <a:r>
              <a:rPr lang="ko-KR" altLang="en-US" sz="3200" b="1" dirty="0"/>
              <a:t>한 범죄로 많은 사람이 정죄에 이른 것 같이 한 의로운 행위로 말미암아 많은 사람이 의롭다 하심을 받아 생명에 이르렀느니라</a:t>
            </a:r>
            <a:br>
              <a:rPr lang="ko-KR" altLang="en-US" sz="3200" b="1" dirty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5:19)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한 </a:t>
            </a:r>
            <a:r>
              <a:rPr lang="ko-KR" altLang="en-US" sz="3200" b="1" dirty="0"/>
              <a:t>사람이 순종하지 아니함으로 많은 사람이 죄인 된 것 같이 한 사람이 순종하심으로 많은 사람이 의인이 되리라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13766" name="Picture 1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4" name="Picture 19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7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8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50" name="Picture 2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9669" name="Picture 10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738500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344" y="66898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5217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5:20)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율법이 </a:t>
            </a:r>
            <a:r>
              <a:rPr lang="ko-KR" altLang="en-US" sz="3200" b="1" dirty="0"/>
              <a:t>들어온 것은 범죄를 더하게 하려 함이라 그러나 죄가 더한 곳에 은혜가 더욱 넘쳤나니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5:21)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이는 </a:t>
            </a:r>
            <a:r>
              <a:rPr lang="ko-KR" altLang="en-US" sz="3200" b="1" dirty="0"/>
              <a:t>죄가 사망 안에서 왕 노릇 한 것 같이 은혜도 또한 의로 말미암아 왕 노릇 하여 우리 주 예수 그리스도로 말미암아 영생에 이르게 하려 함이라</a:t>
            </a:r>
            <a:br>
              <a:rPr lang="ko-KR" altLang="en-US" sz="3200" b="1" dirty="0"/>
            </a:br>
            <a:r>
              <a:rPr lang="ko-KR" altLang="en-US" sz="3200" b="1" dirty="0"/>
              <a:t/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09670" name="Picture 8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50" name="Picture 3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51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9672" name="Picture 21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10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4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083172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6968"/>
            <a:ext cx="9324528" cy="6673924"/>
          </a:xfrm>
        </p:spPr>
        <p:txBody>
          <a:bodyPr/>
          <a:lstStyle/>
          <a:p>
            <a:pPr algn="l"/>
            <a:r>
              <a:rPr lang="en-US" sz="3600" b="1" dirty="0"/>
              <a:t>(</a:t>
            </a:r>
            <a:r>
              <a:rPr lang="ko-KR" altLang="en-US" sz="3600" b="1" dirty="0"/>
              <a:t>요</a:t>
            </a:r>
            <a:r>
              <a:rPr lang="en-US" sz="3600" b="1" dirty="0"/>
              <a:t> 3:16) 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ko-KR" altLang="en-US" sz="3600" b="1" dirty="0" smtClean="0"/>
              <a:t>하나님이 </a:t>
            </a:r>
            <a:r>
              <a:rPr lang="ko-KR" altLang="en-US" sz="3600" b="1" dirty="0"/>
              <a:t>세상을 이처럼 사랑하사 독생자를 주셨으니 이는 저를 믿는 자마다 </a:t>
            </a:r>
            <a:r>
              <a:rPr lang="ko-KR" altLang="en-US" sz="3600" b="1" dirty="0" smtClean="0"/>
              <a:t>멸망치</a:t>
            </a:r>
            <a:r>
              <a:rPr lang="en-US" sz="3600" b="1" dirty="0" smtClean="0"/>
              <a:t> </a:t>
            </a:r>
            <a:r>
              <a:rPr lang="ko-KR" altLang="en-US" sz="3600" b="1" dirty="0" smtClean="0"/>
              <a:t>않고 </a:t>
            </a:r>
            <a:r>
              <a:rPr lang="ko-KR" altLang="en-US" sz="3600" b="1" dirty="0"/>
              <a:t>영생을 얻게 하려 하심이니라</a:t>
            </a:r>
            <a:r>
              <a:rPr lang="en-US" sz="3600" b="1" dirty="0"/>
              <a:t>.</a:t>
            </a:r>
            <a:br>
              <a:rPr lang="en-US" sz="3600" b="1" dirty="0"/>
            </a:br>
            <a:endParaRPr lang="en-US" sz="3600" b="1" dirty="0"/>
          </a:p>
        </p:txBody>
      </p:sp>
      <p:pic>
        <p:nvPicPr>
          <p:cNvPr id="1013766" name="Picture 1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4" name="Picture 19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7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8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50" name="Picture 2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9669" name="Picture 10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501620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344" y="66898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5217"/>
            <a:ext cx="8229600" cy="5449788"/>
          </a:xfrm>
        </p:spPr>
        <p:txBody>
          <a:bodyPr/>
          <a:lstStyle/>
          <a:p>
            <a:pPr algn="l"/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(</a:t>
            </a:r>
            <a:r>
              <a:rPr lang="ko-KR" altLang="en-US" sz="3200" b="1" dirty="0"/>
              <a:t>요일</a:t>
            </a:r>
            <a:r>
              <a:rPr lang="en-US" sz="3200" b="1" dirty="0"/>
              <a:t> 4:9) </a:t>
            </a:r>
            <a:br>
              <a:rPr lang="en-US" sz="3200" b="1" dirty="0"/>
            </a:br>
            <a:r>
              <a:rPr lang="ko-KR" altLang="en-US" sz="3200" b="1" dirty="0"/>
              <a:t>하나님의 사랑이 우리에게 이렇게 나타난 바 되었으니 하나님이 자기의 독생자를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ko-KR" altLang="en-US" sz="3200" b="1" dirty="0"/>
              <a:t>세상에 보내심은 저로 말미암아 우리를 살리려 하심이니라</a:t>
            </a:r>
            <a:r>
              <a:rPr lang="en-US" sz="3200" b="1" dirty="0"/>
              <a:t>. </a:t>
            </a:r>
            <a:br>
              <a:rPr lang="en-US" sz="3200" b="1" dirty="0"/>
            </a:br>
            <a:r>
              <a:rPr lang="en-US" sz="3200" b="1" dirty="0"/>
              <a:t>(</a:t>
            </a:r>
            <a:r>
              <a:rPr lang="ko-KR" altLang="en-US" sz="3200" b="1" dirty="0"/>
              <a:t>요</a:t>
            </a:r>
            <a:r>
              <a:rPr lang="en-US" sz="3200" b="1" dirty="0"/>
              <a:t> 4:10)</a:t>
            </a:r>
            <a:br>
              <a:rPr lang="en-US" sz="3200" b="1" dirty="0"/>
            </a:br>
            <a:r>
              <a:rPr lang="ko-KR" altLang="en-US" sz="3200" b="1" dirty="0"/>
              <a:t>사랑은 여기 있으니우리가 하나님을 사랑한 것이 아니요 오직 하나님이 우리를 사랑하사 우리 죄를</a:t>
            </a:r>
            <a:r>
              <a:rPr lang="en-US" sz="3200" b="1" dirty="0"/>
              <a:t> </a:t>
            </a:r>
            <a:r>
              <a:rPr lang="ko-KR" altLang="en-US" sz="3200" b="1" dirty="0"/>
              <a:t>위하여 화목제로 그 아들을 보내셨음이니라</a:t>
            </a:r>
            <a:r>
              <a:rPr lang="en-US" sz="3200" b="1" dirty="0"/>
              <a:t>.</a:t>
            </a:r>
            <a:br>
              <a:rPr lang="en-US" sz="3200" b="1" dirty="0"/>
            </a:br>
            <a:endParaRPr lang="en-US" sz="3200" b="1" dirty="0"/>
          </a:p>
        </p:txBody>
      </p:sp>
      <p:pic>
        <p:nvPicPr>
          <p:cNvPr id="1009670" name="Picture 8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50" name="Picture 3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51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9672" name="Picture 21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10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4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902807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6968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삼상 </a:t>
            </a:r>
            <a:r>
              <a:rPr lang="en-US" altLang="ko-KR" sz="3200" b="1" dirty="0"/>
              <a:t>15:22)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사무엘이 </a:t>
            </a:r>
            <a:r>
              <a:rPr lang="ko-KR" altLang="en-US" sz="3200" b="1" dirty="0"/>
              <a:t>이르되 여호와께서 번제와 다른 제사를 그의 목소리를 청종하는 것을 좋아하심 같이 좋아하시겠나이까 순종이 제사보다 낫고 듣는 것이 숫양의 기름보다 나으니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삼상 </a:t>
            </a:r>
            <a:r>
              <a:rPr lang="en-US" altLang="ko-KR" sz="3200" b="1" dirty="0"/>
              <a:t>15:23)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이는 </a:t>
            </a:r>
            <a:r>
              <a:rPr lang="ko-KR" altLang="en-US" sz="3200" b="1" dirty="0"/>
              <a:t>거역하는 것은 점치는 죄와 같고 완고한 것은 사신 우상에게 절하는 죄와 같음이라 왕이 여호와의 말씀을 버렸으므로 여호와께서도 왕을 버려 왕이 되지 못하게 하셨나이다 하니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13766" name="Picture 1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4" name="Picture 19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7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8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50" name="Picture 2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9669" name="Picture 10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6359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02" name="Picture 2" descr="http://contentmanager.faithnetwork.com/FAITHNETWORK_UserFileStore/imagelibraries/ministries/87f160bd-a399-4066-9fbb-971311c71652/offer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4346" y="59200"/>
            <a:ext cx="9358346" cy="61106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344" y="66898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5217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>(</a:t>
            </a:r>
            <a:r>
              <a:rPr lang="ko-KR" altLang="en-US" sz="3200" b="1" dirty="0"/>
              <a:t>눅 </a:t>
            </a:r>
            <a:r>
              <a:rPr lang="en-US" altLang="ko-KR" sz="3200" b="1" dirty="0"/>
              <a:t>7:47)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이러므로 </a:t>
            </a:r>
            <a:r>
              <a:rPr lang="ko-KR" altLang="en-US" sz="3200" b="1" dirty="0"/>
              <a:t>내가 네게 말하노니 그의 많은 죄가 사하여졌도다 이는 그의 사랑함이 많음이라 사함을 받은 일이 적은 자는 적게 사랑하느니라 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09670" name="Picture 8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50" name="Picture 3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51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9672" name="Picture 21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10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4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034460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9602" name="Picture 2" descr="http://news.yonsei.or.kr/data/webzine/259-8-talent-5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5252"/>
            <a:ext cx="9144000" cy="5715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62569"/>
            <a:ext cx="8229600" cy="1414191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o-KR" altLang="en-US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ea typeface="HYGothic-Extra"/>
              </a:rPr>
              <a:t>찬양대</a:t>
            </a:r>
            <a:r>
              <a:rPr lang="ko-KR" altLang="en-US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en-US" b="1" spc="150" dirty="0">
              <a:ln w="11430"/>
              <a:solidFill>
                <a:srgbClr val="CC0099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3"/>
          <p:cNvSpPr>
            <a:spLocks noChangeArrowheads="1"/>
          </p:cNvSpPr>
          <p:nvPr/>
        </p:nvSpPr>
        <p:spPr bwMode="auto">
          <a:xfrm>
            <a:off x="2652448" y="697178"/>
            <a:ext cx="762000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Bb                  Eb  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2411678" y="1957917"/>
            <a:ext cx="762000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Bb7         Eb        Bb7       Eb         Bb          F7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0117" name="WordArt 5"/>
          <p:cNvSpPr>
            <a:spLocks noChangeArrowheads="1" noChangeShapeType="1" noTextEdit="1"/>
          </p:cNvSpPr>
          <p:nvPr/>
        </p:nvSpPr>
        <p:spPr bwMode="auto">
          <a:xfrm>
            <a:off x="2111375" y="3540125"/>
            <a:ext cx="4937125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Sing on, ye joyful pilgrims!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Nor think the moments long;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My faith is heav’n ward rising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With ev’ry tureful song!</a:t>
            </a:r>
          </a:p>
        </p:txBody>
      </p:sp>
    </p:spTree>
    <p:extLst>
      <p:ext uri="{BB962C8B-B14F-4D97-AF65-F5344CB8AC3E}">
        <p14:creationId xmlns:p14="http://schemas.microsoft.com/office/powerpoint/2010/main" val="3114314313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2532063" y="697178"/>
            <a:ext cx="762000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Bb7      Eb         Bb        Eb         G           Cm            G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1141" name="Rectangle 5"/>
          <p:cNvSpPr>
            <a:spLocks noChangeArrowheads="1"/>
          </p:cNvSpPr>
          <p:nvPr/>
        </p:nvSpPr>
        <p:spPr bwMode="auto">
          <a:xfrm>
            <a:off x="2471208" y="1957917"/>
            <a:ext cx="762000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Cm       Ab          Eb                   Bb7     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1142" name="WordArt 6"/>
          <p:cNvSpPr>
            <a:spLocks noChangeArrowheads="1" noChangeShapeType="1" noTextEdit="1"/>
          </p:cNvSpPr>
          <p:nvPr/>
        </p:nvSpPr>
        <p:spPr bwMode="auto">
          <a:xfrm>
            <a:off x="2111375" y="3540125"/>
            <a:ext cx="4889500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Lo, on the mount of blessing,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 glorious mount, I stand,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looking over Jordan,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 see the promised land!</a:t>
            </a:r>
          </a:p>
        </p:txBody>
      </p:sp>
    </p:spTree>
    <p:extLst>
      <p:ext uri="{BB962C8B-B14F-4D97-AF65-F5344CB8AC3E}">
        <p14:creationId xmlns:p14="http://schemas.microsoft.com/office/powerpoint/2010/main" val="1629133850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7" name="Rectangle 3"/>
          <p:cNvSpPr>
            <a:spLocks noChangeArrowheads="1"/>
          </p:cNvSpPr>
          <p:nvPr/>
        </p:nvSpPr>
        <p:spPr bwMode="auto">
          <a:xfrm>
            <a:off x="2051844" y="697178"/>
            <a:ext cx="762000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69988" name="Rectangle 4"/>
          <p:cNvSpPr>
            <a:spLocks noChangeArrowheads="1"/>
          </p:cNvSpPr>
          <p:nvPr/>
        </p:nvSpPr>
        <p:spPr bwMode="auto">
          <a:xfrm>
            <a:off x="2051844" y="1957917"/>
            <a:ext cx="762000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Bb7                   Eb                      Bb7        F7          Bb7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69989" name="WordArt 5"/>
          <p:cNvSpPr>
            <a:spLocks noChangeArrowheads="1" noChangeShapeType="1" noTextEdit="1"/>
          </p:cNvSpPr>
          <p:nvPr/>
        </p:nvSpPr>
        <p:spPr bwMode="auto">
          <a:xfrm>
            <a:off x="2051844" y="3540125"/>
            <a:ext cx="5080000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Sing on: oh, blissful music!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With ev’ry note you raise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My heart is filled with rapture,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My soul is lost in praise!</a:t>
            </a:r>
          </a:p>
        </p:txBody>
      </p:sp>
    </p:spTree>
    <p:extLst>
      <p:ext uri="{BB962C8B-B14F-4D97-AF65-F5344CB8AC3E}">
        <p14:creationId xmlns:p14="http://schemas.microsoft.com/office/powerpoint/2010/main" val="1713491136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2172229" y="697178"/>
            <a:ext cx="762000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2051844" y="1957917"/>
            <a:ext cx="762000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Bb7                   Eb                Ab   Eb          Bb7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71014" name="WordArt 6"/>
          <p:cNvSpPr>
            <a:spLocks noChangeArrowheads="1" noChangeShapeType="1" noTextEdit="1"/>
          </p:cNvSpPr>
          <p:nvPr/>
        </p:nvSpPr>
        <p:spPr bwMode="auto">
          <a:xfrm>
            <a:off x="2051844" y="3540125"/>
            <a:ext cx="5080000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Sing on: oh, blissful music!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With ev’ry note you raise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My heart is filled with rapture,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My soul is lost in praise!</a:t>
            </a:r>
          </a:p>
        </p:txBody>
      </p:sp>
    </p:spTree>
    <p:extLst>
      <p:ext uri="{BB962C8B-B14F-4D97-AF65-F5344CB8AC3E}">
        <p14:creationId xmlns:p14="http://schemas.microsoft.com/office/powerpoint/2010/main" val="2731593244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7" name="Rectangle 3"/>
          <p:cNvSpPr>
            <a:spLocks noChangeArrowheads="1"/>
          </p:cNvSpPr>
          <p:nvPr/>
        </p:nvSpPr>
        <p:spPr bwMode="auto">
          <a:xfrm>
            <a:off x="2669646" y="697178"/>
            <a:ext cx="762000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Bb                  Eb  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85348" name="Rectangle 4"/>
          <p:cNvSpPr>
            <a:spLocks noChangeArrowheads="1"/>
          </p:cNvSpPr>
          <p:nvPr/>
        </p:nvSpPr>
        <p:spPr bwMode="auto">
          <a:xfrm>
            <a:off x="2411678" y="1957917"/>
            <a:ext cx="762000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Bb7        Eb         Bb7       Eb         Bb          F7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85349" name="WordArt 5"/>
          <p:cNvSpPr>
            <a:spLocks noChangeArrowheads="1" noChangeShapeType="1" noTextEdit="1"/>
          </p:cNvSpPr>
          <p:nvPr/>
        </p:nvSpPr>
        <p:spPr bwMode="auto">
          <a:xfrm>
            <a:off x="1811074" y="3540125"/>
            <a:ext cx="5500688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Sing on, ye joyful pilgrims!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While here on earth we stay,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Let songs of home and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Jesus Beguile each fleeting day;</a:t>
            </a:r>
          </a:p>
        </p:txBody>
      </p:sp>
    </p:spTree>
    <p:extLst>
      <p:ext uri="{BB962C8B-B14F-4D97-AF65-F5344CB8AC3E}">
        <p14:creationId xmlns:p14="http://schemas.microsoft.com/office/powerpoint/2010/main" val="793003430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9" name="Rectangle 3"/>
          <p:cNvSpPr>
            <a:spLocks noChangeArrowheads="1"/>
          </p:cNvSpPr>
          <p:nvPr/>
        </p:nvSpPr>
        <p:spPr bwMode="auto">
          <a:xfrm>
            <a:off x="2532063" y="697178"/>
            <a:ext cx="762000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Bb7       Eb         Bb        Eb         G           Cm            G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19140" name="Rectangle 4"/>
          <p:cNvSpPr>
            <a:spLocks noChangeArrowheads="1"/>
          </p:cNvSpPr>
          <p:nvPr/>
        </p:nvSpPr>
        <p:spPr bwMode="auto">
          <a:xfrm>
            <a:off x="2411678" y="1957917"/>
            <a:ext cx="762000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Cm       Ab           Eb                    Bb7     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19141" name="WordArt 5"/>
          <p:cNvSpPr>
            <a:spLocks noChangeArrowheads="1" noChangeShapeType="1" noTextEdit="1"/>
          </p:cNvSpPr>
          <p:nvPr/>
        </p:nvSpPr>
        <p:spPr bwMode="auto">
          <a:xfrm>
            <a:off x="2231761" y="3540125"/>
            <a:ext cx="4611688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Sing on the grand old story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Of His redeming love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 everlasting chorus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That fills the realms above.</a:t>
            </a:r>
          </a:p>
        </p:txBody>
      </p:sp>
    </p:spTree>
    <p:extLst>
      <p:ext uri="{BB962C8B-B14F-4D97-AF65-F5344CB8AC3E}">
        <p14:creationId xmlns:p14="http://schemas.microsoft.com/office/powerpoint/2010/main" val="3024565531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3" name="Rectangle 3"/>
          <p:cNvSpPr>
            <a:spLocks noChangeArrowheads="1"/>
          </p:cNvSpPr>
          <p:nvPr/>
        </p:nvSpPr>
        <p:spPr bwMode="auto">
          <a:xfrm>
            <a:off x="2051844" y="697178"/>
            <a:ext cx="762000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20164" name="Rectangle 4"/>
          <p:cNvSpPr>
            <a:spLocks noChangeArrowheads="1"/>
          </p:cNvSpPr>
          <p:nvPr/>
        </p:nvSpPr>
        <p:spPr bwMode="auto">
          <a:xfrm>
            <a:off x="2051844" y="1957917"/>
            <a:ext cx="762000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Bb7                   Eb                     Bb7         F7          Bb7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20165" name="WordArt 5"/>
          <p:cNvSpPr>
            <a:spLocks noChangeArrowheads="1" noChangeShapeType="1" noTextEdit="1"/>
          </p:cNvSpPr>
          <p:nvPr/>
        </p:nvSpPr>
        <p:spPr bwMode="auto">
          <a:xfrm>
            <a:off x="2051844" y="3540125"/>
            <a:ext cx="5080000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Sing on: oh, blissful music!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With ev’ry note you raise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My heart is filled with rapture,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My soul is lost in praise!</a:t>
            </a:r>
          </a:p>
        </p:txBody>
      </p:sp>
    </p:spTree>
    <p:extLst>
      <p:ext uri="{BB962C8B-B14F-4D97-AF65-F5344CB8AC3E}">
        <p14:creationId xmlns:p14="http://schemas.microsoft.com/office/powerpoint/2010/main" val="1050196769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8" name="Rectangle 4"/>
          <p:cNvSpPr>
            <a:spLocks noChangeArrowheads="1"/>
          </p:cNvSpPr>
          <p:nvPr/>
        </p:nvSpPr>
        <p:spPr bwMode="auto">
          <a:xfrm>
            <a:off x="2172229" y="697178"/>
            <a:ext cx="762000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21189" name="Rectangle 5"/>
          <p:cNvSpPr>
            <a:spLocks noChangeArrowheads="1"/>
          </p:cNvSpPr>
          <p:nvPr/>
        </p:nvSpPr>
        <p:spPr bwMode="auto">
          <a:xfrm>
            <a:off x="2051844" y="1957917"/>
            <a:ext cx="762000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Bb7                   Eb               Ab   Eb          Bb7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21190" name="WordArt 6"/>
          <p:cNvSpPr>
            <a:spLocks noChangeArrowheads="1" noChangeShapeType="1" noTextEdit="1"/>
          </p:cNvSpPr>
          <p:nvPr/>
        </p:nvSpPr>
        <p:spPr bwMode="auto">
          <a:xfrm>
            <a:off x="2051844" y="3540125"/>
            <a:ext cx="5080000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Sing on: oh, blissful music!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With ev’ry note you raise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My heart is filled with rapture,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My soul is lost in praise!</a:t>
            </a:r>
          </a:p>
        </p:txBody>
      </p:sp>
    </p:spTree>
    <p:extLst>
      <p:ext uri="{BB962C8B-B14F-4D97-AF65-F5344CB8AC3E}">
        <p14:creationId xmlns:p14="http://schemas.microsoft.com/office/powerpoint/2010/main" val="290558254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1" name="Rectangle 3"/>
          <p:cNvSpPr>
            <a:spLocks noChangeArrowheads="1"/>
          </p:cNvSpPr>
          <p:nvPr/>
        </p:nvSpPr>
        <p:spPr bwMode="auto">
          <a:xfrm>
            <a:off x="2652448" y="697178"/>
            <a:ext cx="762000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Bb                  Eb  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22212" name="Rectangle 4"/>
          <p:cNvSpPr>
            <a:spLocks noChangeArrowheads="1"/>
          </p:cNvSpPr>
          <p:nvPr/>
        </p:nvSpPr>
        <p:spPr bwMode="auto">
          <a:xfrm>
            <a:off x="2411678" y="1957917"/>
            <a:ext cx="762000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Bb7         Eb        Bb7       Eb         Bb          F7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22213" name="WordArt 5"/>
          <p:cNvSpPr>
            <a:spLocks noChangeArrowheads="1" noChangeShapeType="1" noTextEdit="1"/>
          </p:cNvSpPr>
          <p:nvPr/>
        </p:nvSpPr>
        <p:spPr bwMode="auto">
          <a:xfrm>
            <a:off x="2291292" y="3540125"/>
            <a:ext cx="4611688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Sing on ye joyful pilgrims!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 time will not be long,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Till in our Father’s kingdom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We sing nobler song!</a:t>
            </a:r>
          </a:p>
        </p:txBody>
      </p:sp>
    </p:spTree>
    <p:extLst>
      <p:ext uri="{BB962C8B-B14F-4D97-AF65-F5344CB8AC3E}">
        <p14:creationId xmlns:p14="http://schemas.microsoft.com/office/powerpoint/2010/main" val="1837995243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5" name="Rectangle 3"/>
          <p:cNvSpPr>
            <a:spLocks noChangeArrowheads="1"/>
          </p:cNvSpPr>
          <p:nvPr/>
        </p:nvSpPr>
        <p:spPr bwMode="auto">
          <a:xfrm>
            <a:off x="2532063" y="697178"/>
            <a:ext cx="762000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Bb7       Eb         Bb        Eb         G           Cm            G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23236" name="Rectangle 4"/>
          <p:cNvSpPr>
            <a:spLocks noChangeArrowheads="1"/>
          </p:cNvSpPr>
          <p:nvPr/>
        </p:nvSpPr>
        <p:spPr bwMode="auto">
          <a:xfrm>
            <a:off x="2471208" y="1957917"/>
            <a:ext cx="762000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Cm       Ab          Eb                    Bb7     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23237" name="WordArt 5"/>
          <p:cNvSpPr>
            <a:spLocks noChangeArrowheads="1" noChangeShapeType="1" noTextEdit="1"/>
          </p:cNvSpPr>
          <p:nvPr/>
        </p:nvSpPr>
        <p:spPr bwMode="auto">
          <a:xfrm>
            <a:off x="1811073" y="3540125"/>
            <a:ext cx="5508625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Where those we love are waiting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To greet us on the shore,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We’ll meet beyond the river,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Where surges roll no more.</a:t>
            </a:r>
          </a:p>
        </p:txBody>
      </p:sp>
    </p:spTree>
    <p:extLst>
      <p:ext uri="{BB962C8B-B14F-4D97-AF65-F5344CB8AC3E}">
        <p14:creationId xmlns:p14="http://schemas.microsoft.com/office/powerpoint/2010/main" val="1950501761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9" name="Rectangle 3"/>
          <p:cNvSpPr>
            <a:spLocks noChangeArrowheads="1"/>
          </p:cNvSpPr>
          <p:nvPr/>
        </p:nvSpPr>
        <p:spPr bwMode="auto">
          <a:xfrm>
            <a:off x="2051844" y="697178"/>
            <a:ext cx="762000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24260" name="Rectangle 4"/>
          <p:cNvSpPr>
            <a:spLocks noChangeArrowheads="1"/>
          </p:cNvSpPr>
          <p:nvPr/>
        </p:nvSpPr>
        <p:spPr bwMode="auto">
          <a:xfrm>
            <a:off x="2051844" y="1957917"/>
            <a:ext cx="762000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Bb7                  Eb                      Bb7         F7          Bb7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24261" name="WordArt 5"/>
          <p:cNvSpPr>
            <a:spLocks noChangeArrowheads="1" noChangeShapeType="1" noTextEdit="1"/>
          </p:cNvSpPr>
          <p:nvPr/>
        </p:nvSpPr>
        <p:spPr bwMode="auto">
          <a:xfrm>
            <a:off x="2051844" y="3540125"/>
            <a:ext cx="5080000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Sing on: oh, blissful music!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With ev’ry note you raise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My heart is filled with rapture,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My soul is lost in praise!</a:t>
            </a:r>
          </a:p>
        </p:txBody>
      </p:sp>
    </p:spTree>
    <p:extLst>
      <p:ext uri="{BB962C8B-B14F-4D97-AF65-F5344CB8AC3E}">
        <p14:creationId xmlns:p14="http://schemas.microsoft.com/office/powerpoint/2010/main" val="1219270179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3" name="Rectangle 3"/>
          <p:cNvSpPr>
            <a:spLocks noChangeArrowheads="1"/>
          </p:cNvSpPr>
          <p:nvPr/>
        </p:nvSpPr>
        <p:spPr bwMode="auto">
          <a:xfrm>
            <a:off x="2172229" y="697178"/>
            <a:ext cx="762000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25284" name="Rectangle 4"/>
          <p:cNvSpPr>
            <a:spLocks noChangeArrowheads="1"/>
          </p:cNvSpPr>
          <p:nvPr/>
        </p:nvSpPr>
        <p:spPr bwMode="auto">
          <a:xfrm>
            <a:off x="2051844" y="1957917"/>
            <a:ext cx="762000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Bb   Bb7                  Eb                Ab    Eb          Bb7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25285" name="WordArt 5"/>
          <p:cNvSpPr>
            <a:spLocks noChangeArrowheads="1" noChangeShapeType="1" noTextEdit="1"/>
          </p:cNvSpPr>
          <p:nvPr/>
        </p:nvSpPr>
        <p:spPr bwMode="auto">
          <a:xfrm>
            <a:off x="2051844" y="3540125"/>
            <a:ext cx="5080000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Sing on: oh, blissful music!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With ev’ry note you raise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My heart is filled with rapture,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My soul is lost in praise!</a:t>
            </a:r>
          </a:p>
        </p:txBody>
      </p:sp>
    </p:spTree>
    <p:extLst>
      <p:ext uri="{BB962C8B-B14F-4D97-AF65-F5344CB8AC3E}">
        <p14:creationId xmlns:p14="http://schemas.microsoft.com/office/powerpoint/2010/main" val="2059888648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https://encrypted-tbn3.gstatic.com/images?q=tbn:ANd9GcRtbNUHQ8I7CXUh9d-UnMD2tNC1RW_ckP8o5xojKmA5HIBZ6ADNp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-98376"/>
            <a:ext cx="9144000" cy="59082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841277"/>
            <a:ext cx="8784976" cy="3175124"/>
          </a:xfrm>
        </p:spPr>
        <p:txBody>
          <a:bodyPr>
            <a:scene3d>
              <a:camera prst="perspectiveRight"/>
              <a:lightRig rig="threePt" dir="t"/>
            </a:scene3d>
          </a:bodyPr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b="1" dirty="0">
                <a:solidFill>
                  <a:schemeClr val="accent6"/>
                </a:solidFill>
              </a:rPr>
              <a:t>칭의를 얻은 결과 </a:t>
            </a:r>
            <a:r>
              <a:rPr lang="en-US" altLang="ko-KR" b="1" dirty="0" smtClean="0">
                <a:solidFill>
                  <a:schemeClr val="accent6"/>
                </a:solidFill>
              </a:rPr>
              <a:t/>
            </a:r>
            <a:br>
              <a:rPr lang="en-US" altLang="ko-KR" b="1" dirty="0" smtClean="0">
                <a:solidFill>
                  <a:schemeClr val="accent6"/>
                </a:solidFill>
              </a:rPr>
            </a:br>
            <a:r>
              <a:rPr lang="ko-KR" altLang="en-US" b="1" dirty="0" smtClean="0">
                <a:solidFill>
                  <a:schemeClr val="accent6"/>
                </a:solidFill>
              </a:rPr>
              <a:t>우리가 </a:t>
            </a:r>
            <a:r>
              <a:rPr lang="ko-KR" altLang="en-US" b="1" dirty="0">
                <a:solidFill>
                  <a:schemeClr val="accent6"/>
                </a:solidFill>
              </a:rPr>
              <a:t>누리게 된 </a:t>
            </a:r>
            <a:r>
              <a:rPr lang="ko-KR" altLang="en-US" b="1" dirty="0" smtClean="0">
                <a:solidFill>
                  <a:schemeClr val="accent6"/>
                </a:solidFill>
              </a:rPr>
              <a:t>것들</a:t>
            </a:r>
            <a:endParaRPr lang="en-US" sz="6600" b="1" dirty="0">
              <a:solidFill>
                <a:schemeClr val="accent6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HYGothic-Extra"/>
            </a:endParaRP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492-1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4828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Group 5"/>
          <p:cNvGrpSpPr>
            <a:grpSpLocks/>
          </p:cNvGrpSpPr>
          <p:nvPr/>
        </p:nvGrpSpPr>
        <p:grpSpPr bwMode="auto">
          <a:xfrm>
            <a:off x="7758907" y="5258594"/>
            <a:ext cx="353218" cy="359833"/>
            <a:chOff x="5289" y="3975"/>
            <a:chExt cx="267" cy="272"/>
          </a:xfrm>
        </p:grpSpPr>
        <p:pic>
          <p:nvPicPr>
            <p:cNvPr id="2061" name="Picture 6" descr="button21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2" name="Text Box 7">
              <a:hlinkClick r:id="rId5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defTabSz="761970"/>
              <a:r>
                <a:rPr lang="en-US" altLang="ko-KR" sz="1667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4</a:t>
              </a:r>
            </a:p>
          </p:txBody>
        </p:sp>
      </p:grpSp>
      <p:grpSp>
        <p:nvGrpSpPr>
          <p:cNvPr id="2052" name="Group 8"/>
          <p:cNvGrpSpPr>
            <a:grpSpLocks/>
          </p:cNvGrpSpPr>
          <p:nvPr/>
        </p:nvGrpSpPr>
        <p:grpSpPr bwMode="auto">
          <a:xfrm>
            <a:off x="7396428" y="5258594"/>
            <a:ext cx="353218" cy="359833"/>
            <a:chOff x="5289" y="3975"/>
            <a:chExt cx="267" cy="272"/>
          </a:xfrm>
        </p:grpSpPr>
        <p:pic>
          <p:nvPicPr>
            <p:cNvPr id="2059" name="Picture 9" descr="button21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0" name="Text Box 10">
              <a:hlinkClick r:id="rId7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defTabSz="761970"/>
              <a:r>
                <a:rPr lang="en-US" altLang="ko-KR" sz="1667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3</a:t>
              </a:r>
            </a:p>
          </p:txBody>
        </p:sp>
      </p:grpSp>
      <p:grpSp>
        <p:nvGrpSpPr>
          <p:cNvPr id="2053" name="Group 11"/>
          <p:cNvGrpSpPr>
            <a:grpSpLocks/>
          </p:cNvGrpSpPr>
          <p:nvPr/>
        </p:nvGrpSpPr>
        <p:grpSpPr bwMode="auto">
          <a:xfrm>
            <a:off x="7033949" y="5258594"/>
            <a:ext cx="353218" cy="359833"/>
            <a:chOff x="5289" y="3975"/>
            <a:chExt cx="267" cy="272"/>
          </a:xfrm>
        </p:grpSpPr>
        <p:pic>
          <p:nvPicPr>
            <p:cNvPr id="2057" name="Picture 12" descr="button21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8" name="Text Box 13">
              <a:hlinkClick r:id="rId6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defTabSz="761970"/>
              <a:r>
                <a:rPr lang="en-US" altLang="ko-KR" sz="1667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2</a:t>
              </a:r>
            </a:p>
          </p:txBody>
        </p:sp>
      </p:grpSp>
      <p:grpSp>
        <p:nvGrpSpPr>
          <p:cNvPr id="2054" name="Group 14"/>
          <p:cNvGrpSpPr>
            <a:grpSpLocks/>
          </p:cNvGrpSpPr>
          <p:nvPr/>
        </p:nvGrpSpPr>
        <p:grpSpPr bwMode="auto">
          <a:xfrm>
            <a:off x="6672792" y="5258594"/>
            <a:ext cx="353219" cy="359833"/>
            <a:chOff x="5289" y="3975"/>
            <a:chExt cx="267" cy="272"/>
          </a:xfrm>
        </p:grpSpPr>
        <p:pic>
          <p:nvPicPr>
            <p:cNvPr id="2055" name="Picture 15" descr="button2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6" name="Text Box 16">
              <a:hlinkClick r:id="rId9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defTabSz="761970"/>
              <a:r>
                <a:rPr lang="en-US" altLang="ko-KR" sz="1667">
                  <a:solidFill>
                    <a:srgbClr val="FF0000"/>
                  </a:solidFill>
                  <a:latin typeface="HY견고딕" pitchFamily="18" charset="-127"/>
                  <a:ea typeface="HY견고딕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5579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492-1-2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5" name="Group 5"/>
          <p:cNvGrpSpPr>
            <a:grpSpLocks/>
          </p:cNvGrpSpPr>
          <p:nvPr/>
        </p:nvGrpSpPr>
        <p:grpSpPr bwMode="auto">
          <a:xfrm>
            <a:off x="7758907" y="5258594"/>
            <a:ext cx="353218" cy="359833"/>
            <a:chOff x="5289" y="3975"/>
            <a:chExt cx="267" cy="272"/>
          </a:xfrm>
        </p:grpSpPr>
        <p:pic>
          <p:nvPicPr>
            <p:cNvPr id="3085" name="Picture 6" descr="button21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6" name="Text Box 7">
              <a:hlinkClick r:id="rId5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defTabSz="761970"/>
              <a:r>
                <a:rPr lang="en-US" altLang="ko-KR" sz="1667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4</a:t>
              </a:r>
            </a:p>
          </p:txBody>
        </p:sp>
      </p:grpSp>
      <p:grpSp>
        <p:nvGrpSpPr>
          <p:cNvPr id="3076" name="Group 8"/>
          <p:cNvGrpSpPr>
            <a:grpSpLocks/>
          </p:cNvGrpSpPr>
          <p:nvPr/>
        </p:nvGrpSpPr>
        <p:grpSpPr bwMode="auto">
          <a:xfrm>
            <a:off x="7396428" y="5258594"/>
            <a:ext cx="353218" cy="359833"/>
            <a:chOff x="5289" y="3975"/>
            <a:chExt cx="267" cy="272"/>
          </a:xfrm>
        </p:grpSpPr>
        <p:pic>
          <p:nvPicPr>
            <p:cNvPr id="3083" name="Picture 9" descr="button21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4" name="Text Box 10">
              <a:hlinkClick r:id="rId7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defTabSz="761970"/>
              <a:r>
                <a:rPr lang="en-US" altLang="ko-KR" sz="1667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3</a:t>
              </a:r>
            </a:p>
          </p:txBody>
        </p:sp>
      </p:grpSp>
      <p:grpSp>
        <p:nvGrpSpPr>
          <p:cNvPr id="3077" name="Group 11"/>
          <p:cNvGrpSpPr>
            <a:grpSpLocks/>
          </p:cNvGrpSpPr>
          <p:nvPr/>
        </p:nvGrpSpPr>
        <p:grpSpPr bwMode="auto">
          <a:xfrm>
            <a:off x="7033949" y="5258594"/>
            <a:ext cx="353218" cy="359833"/>
            <a:chOff x="5289" y="3975"/>
            <a:chExt cx="267" cy="272"/>
          </a:xfrm>
        </p:grpSpPr>
        <p:pic>
          <p:nvPicPr>
            <p:cNvPr id="3081" name="Picture 12" descr="button21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2" name="Text Box 13">
              <a:hlinkClick r:id="rId6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defTabSz="761970"/>
              <a:r>
                <a:rPr lang="en-US" altLang="ko-KR" sz="1667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2</a:t>
              </a:r>
            </a:p>
          </p:txBody>
        </p:sp>
      </p:grpSp>
      <p:grpSp>
        <p:nvGrpSpPr>
          <p:cNvPr id="3078" name="Group 14"/>
          <p:cNvGrpSpPr>
            <a:grpSpLocks/>
          </p:cNvGrpSpPr>
          <p:nvPr/>
        </p:nvGrpSpPr>
        <p:grpSpPr bwMode="auto">
          <a:xfrm>
            <a:off x="6672792" y="5258594"/>
            <a:ext cx="353219" cy="359833"/>
            <a:chOff x="5289" y="3975"/>
            <a:chExt cx="267" cy="272"/>
          </a:xfrm>
        </p:grpSpPr>
        <p:pic>
          <p:nvPicPr>
            <p:cNvPr id="3079" name="Picture 15" descr="button2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0" name="Text Box 16">
              <a:hlinkClick r:id="rId9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defTabSz="761970"/>
              <a:r>
                <a:rPr lang="en-US" altLang="ko-KR" sz="1667">
                  <a:solidFill>
                    <a:srgbClr val="FF0000"/>
                  </a:solidFill>
                  <a:latin typeface="HY견고딕" pitchFamily="18" charset="-127"/>
                  <a:ea typeface="HY견고딕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31967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492-후렴1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9" name="Group 5"/>
          <p:cNvGrpSpPr>
            <a:grpSpLocks/>
          </p:cNvGrpSpPr>
          <p:nvPr/>
        </p:nvGrpSpPr>
        <p:grpSpPr bwMode="auto">
          <a:xfrm>
            <a:off x="7758907" y="5258594"/>
            <a:ext cx="353218" cy="359833"/>
            <a:chOff x="5289" y="3975"/>
            <a:chExt cx="267" cy="272"/>
          </a:xfrm>
        </p:grpSpPr>
        <p:pic>
          <p:nvPicPr>
            <p:cNvPr id="4109" name="Picture 6" descr="button21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0" name="Text Box 7">
              <a:hlinkClick r:id="rId5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defTabSz="761970"/>
              <a:r>
                <a:rPr lang="en-US" altLang="ko-KR" sz="1667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4</a:t>
              </a:r>
            </a:p>
          </p:txBody>
        </p:sp>
      </p:grpSp>
      <p:grpSp>
        <p:nvGrpSpPr>
          <p:cNvPr id="4100" name="Group 8"/>
          <p:cNvGrpSpPr>
            <a:grpSpLocks/>
          </p:cNvGrpSpPr>
          <p:nvPr/>
        </p:nvGrpSpPr>
        <p:grpSpPr bwMode="auto">
          <a:xfrm>
            <a:off x="7396428" y="5258594"/>
            <a:ext cx="353218" cy="359833"/>
            <a:chOff x="5289" y="3975"/>
            <a:chExt cx="267" cy="272"/>
          </a:xfrm>
        </p:grpSpPr>
        <p:pic>
          <p:nvPicPr>
            <p:cNvPr id="4107" name="Picture 9" descr="button21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8" name="Text Box 10">
              <a:hlinkClick r:id="rId7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defTabSz="761970"/>
              <a:r>
                <a:rPr lang="en-US" altLang="ko-KR" sz="1667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3</a:t>
              </a:r>
            </a:p>
          </p:txBody>
        </p:sp>
      </p:grpSp>
      <p:grpSp>
        <p:nvGrpSpPr>
          <p:cNvPr id="4101" name="Group 11"/>
          <p:cNvGrpSpPr>
            <a:grpSpLocks/>
          </p:cNvGrpSpPr>
          <p:nvPr/>
        </p:nvGrpSpPr>
        <p:grpSpPr bwMode="auto">
          <a:xfrm>
            <a:off x="7033949" y="5258594"/>
            <a:ext cx="353218" cy="359833"/>
            <a:chOff x="5289" y="3975"/>
            <a:chExt cx="267" cy="272"/>
          </a:xfrm>
        </p:grpSpPr>
        <p:pic>
          <p:nvPicPr>
            <p:cNvPr id="4105" name="Picture 12" descr="button21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6" name="Text Box 13">
              <a:hlinkClick r:id="rId6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defTabSz="761970"/>
              <a:r>
                <a:rPr lang="en-US" altLang="ko-KR" sz="1667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2</a:t>
              </a:r>
            </a:p>
          </p:txBody>
        </p:sp>
      </p:grpSp>
      <p:grpSp>
        <p:nvGrpSpPr>
          <p:cNvPr id="4102" name="Group 14"/>
          <p:cNvGrpSpPr>
            <a:grpSpLocks/>
          </p:cNvGrpSpPr>
          <p:nvPr/>
        </p:nvGrpSpPr>
        <p:grpSpPr bwMode="auto">
          <a:xfrm>
            <a:off x="6672792" y="5258594"/>
            <a:ext cx="353219" cy="359833"/>
            <a:chOff x="5289" y="3975"/>
            <a:chExt cx="267" cy="272"/>
          </a:xfrm>
        </p:grpSpPr>
        <p:pic>
          <p:nvPicPr>
            <p:cNvPr id="4103" name="Picture 15" descr="button2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4" name="Text Box 16">
              <a:hlinkClick r:id="rId9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defTabSz="761970"/>
              <a:r>
                <a:rPr lang="en-US" altLang="ko-KR" sz="1667">
                  <a:solidFill>
                    <a:srgbClr val="FF0000"/>
                  </a:solidFill>
                  <a:latin typeface="HY견고딕" pitchFamily="18" charset="-127"/>
                  <a:ea typeface="HY견고딕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01461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492-후렴2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3" name="Group 5"/>
          <p:cNvGrpSpPr>
            <a:grpSpLocks/>
          </p:cNvGrpSpPr>
          <p:nvPr/>
        </p:nvGrpSpPr>
        <p:grpSpPr bwMode="auto">
          <a:xfrm>
            <a:off x="7758907" y="5258594"/>
            <a:ext cx="353218" cy="359833"/>
            <a:chOff x="5289" y="3975"/>
            <a:chExt cx="267" cy="272"/>
          </a:xfrm>
        </p:grpSpPr>
        <p:pic>
          <p:nvPicPr>
            <p:cNvPr id="5133" name="Picture 6" descr="button21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4" name="Text Box 7">
              <a:hlinkClick r:id="rId5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defTabSz="761970"/>
              <a:r>
                <a:rPr lang="en-US" altLang="ko-KR" sz="1667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4</a:t>
              </a:r>
            </a:p>
          </p:txBody>
        </p:sp>
      </p:grpSp>
      <p:grpSp>
        <p:nvGrpSpPr>
          <p:cNvPr id="5124" name="Group 8"/>
          <p:cNvGrpSpPr>
            <a:grpSpLocks/>
          </p:cNvGrpSpPr>
          <p:nvPr/>
        </p:nvGrpSpPr>
        <p:grpSpPr bwMode="auto">
          <a:xfrm>
            <a:off x="7396428" y="5258594"/>
            <a:ext cx="353218" cy="359833"/>
            <a:chOff x="5289" y="3975"/>
            <a:chExt cx="267" cy="272"/>
          </a:xfrm>
        </p:grpSpPr>
        <p:pic>
          <p:nvPicPr>
            <p:cNvPr id="5131" name="Picture 9" descr="button21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2" name="Text Box 10">
              <a:hlinkClick r:id="rId7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defTabSz="761970"/>
              <a:r>
                <a:rPr lang="en-US" altLang="ko-KR" sz="1667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3</a:t>
              </a:r>
            </a:p>
          </p:txBody>
        </p:sp>
      </p:grpSp>
      <p:grpSp>
        <p:nvGrpSpPr>
          <p:cNvPr id="5125" name="Group 11"/>
          <p:cNvGrpSpPr>
            <a:grpSpLocks/>
          </p:cNvGrpSpPr>
          <p:nvPr/>
        </p:nvGrpSpPr>
        <p:grpSpPr bwMode="auto">
          <a:xfrm>
            <a:off x="7033949" y="5258594"/>
            <a:ext cx="353218" cy="359833"/>
            <a:chOff x="5289" y="3975"/>
            <a:chExt cx="267" cy="272"/>
          </a:xfrm>
        </p:grpSpPr>
        <p:pic>
          <p:nvPicPr>
            <p:cNvPr id="5129" name="Picture 12" descr="button21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0" name="Text Box 13">
              <a:hlinkClick r:id="rId6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defTabSz="761970"/>
              <a:r>
                <a:rPr lang="en-US" altLang="ko-KR" sz="1667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2</a:t>
              </a:r>
            </a:p>
          </p:txBody>
        </p:sp>
      </p:grpSp>
      <p:grpSp>
        <p:nvGrpSpPr>
          <p:cNvPr id="5126" name="Group 14"/>
          <p:cNvGrpSpPr>
            <a:grpSpLocks/>
          </p:cNvGrpSpPr>
          <p:nvPr/>
        </p:nvGrpSpPr>
        <p:grpSpPr bwMode="auto">
          <a:xfrm>
            <a:off x="6672792" y="5258594"/>
            <a:ext cx="353219" cy="359833"/>
            <a:chOff x="5289" y="3975"/>
            <a:chExt cx="267" cy="272"/>
          </a:xfrm>
        </p:grpSpPr>
        <p:pic>
          <p:nvPicPr>
            <p:cNvPr id="5127" name="Picture 15" descr="button2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8" name="Text Box 16">
              <a:hlinkClick r:id="rId9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defTabSz="761970"/>
              <a:r>
                <a:rPr lang="en-US" altLang="ko-KR" sz="1667">
                  <a:solidFill>
                    <a:srgbClr val="FF0000"/>
                  </a:solidFill>
                  <a:latin typeface="HY견고딕" pitchFamily="18" charset="-127"/>
                  <a:ea typeface="HY견고딕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44850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492-2-1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7" name="Group 5"/>
          <p:cNvGrpSpPr>
            <a:grpSpLocks/>
          </p:cNvGrpSpPr>
          <p:nvPr/>
        </p:nvGrpSpPr>
        <p:grpSpPr bwMode="auto">
          <a:xfrm>
            <a:off x="7758907" y="5258594"/>
            <a:ext cx="353218" cy="359833"/>
            <a:chOff x="5289" y="3975"/>
            <a:chExt cx="267" cy="272"/>
          </a:xfrm>
        </p:grpSpPr>
        <p:pic>
          <p:nvPicPr>
            <p:cNvPr id="6157" name="Picture 6" descr="button21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8" name="Text Box 7">
              <a:hlinkClick r:id="rId5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defTabSz="761970"/>
              <a:r>
                <a:rPr lang="en-US" altLang="ko-KR" sz="1667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4</a:t>
              </a:r>
            </a:p>
          </p:txBody>
        </p:sp>
      </p:grpSp>
      <p:grpSp>
        <p:nvGrpSpPr>
          <p:cNvPr id="6148" name="Group 8"/>
          <p:cNvGrpSpPr>
            <a:grpSpLocks/>
          </p:cNvGrpSpPr>
          <p:nvPr/>
        </p:nvGrpSpPr>
        <p:grpSpPr bwMode="auto">
          <a:xfrm>
            <a:off x="7396428" y="5258594"/>
            <a:ext cx="353218" cy="359833"/>
            <a:chOff x="5289" y="3975"/>
            <a:chExt cx="267" cy="272"/>
          </a:xfrm>
        </p:grpSpPr>
        <p:pic>
          <p:nvPicPr>
            <p:cNvPr id="6155" name="Picture 9" descr="button21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6" name="Text Box 10">
              <a:hlinkClick r:id="rId7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defTabSz="761970"/>
              <a:r>
                <a:rPr lang="en-US" altLang="ko-KR" sz="1667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3</a:t>
              </a:r>
            </a:p>
          </p:txBody>
        </p:sp>
      </p:grpSp>
      <p:grpSp>
        <p:nvGrpSpPr>
          <p:cNvPr id="6149" name="Group 11"/>
          <p:cNvGrpSpPr>
            <a:grpSpLocks/>
          </p:cNvGrpSpPr>
          <p:nvPr/>
        </p:nvGrpSpPr>
        <p:grpSpPr bwMode="auto">
          <a:xfrm>
            <a:off x="7033949" y="5258594"/>
            <a:ext cx="353218" cy="359833"/>
            <a:chOff x="5289" y="3975"/>
            <a:chExt cx="267" cy="272"/>
          </a:xfrm>
        </p:grpSpPr>
        <p:pic>
          <p:nvPicPr>
            <p:cNvPr id="6153" name="Picture 12" descr="button21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4" name="Text Box 13">
              <a:hlinkClick r:id="rId6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defTabSz="761970"/>
              <a:r>
                <a:rPr lang="en-US" altLang="ko-KR" sz="1667">
                  <a:solidFill>
                    <a:srgbClr val="FF3300"/>
                  </a:solidFill>
                  <a:latin typeface="HY견고딕" pitchFamily="18" charset="-127"/>
                  <a:ea typeface="HY견고딕" pitchFamily="18" charset="-127"/>
                </a:rPr>
                <a:t>2</a:t>
              </a:r>
            </a:p>
          </p:txBody>
        </p:sp>
      </p:grpSp>
      <p:grpSp>
        <p:nvGrpSpPr>
          <p:cNvPr id="6150" name="Group 14"/>
          <p:cNvGrpSpPr>
            <a:grpSpLocks/>
          </p:cNvGrpSpPr>
          <p:nvPr/>
        </p:nvGrpSpPr>
        <p:grpSpPr bwMode="auto">
          <a:xfrm>
            <a:off x="6672792" y="5258594"/>
            <a:ext cx="353219" cy="359833"/>
            <a:chOff x="5289" y="3975"/>
            <a:chExt cx="267" cy="272"/>
          </a:xfrm>
        </p:grpSpPr>
        <p:pic>
          <p:nvPicPr>
            <p:cNvPr id="6151" name="Picture 15" descr="button2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2" name="Text Box 16">
              <a:hlinkClick r:id="rId9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defTabSz="761970"/>
              <a:r>
                <a:rPr lang="en-US" altLang="ko-KR" sz="1667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4400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492-2-2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1" name="Group 5"/>
          <p:cNvGrpSpPr>
            <a:grpSpLocks/>
          </p:cNvGrpSpPr>
          <p:nvPr/>
        </p:nvGrpSpPr>
        <p:grpSpPr bwMode="auto">
          <a:xfrm>
            <a:off x="7758907" y="5258594"/>
            <a:ext cx="353218" cy="359833"/>
            <a:chOff x="5289" y="3975"/>
            <a:chExt cx="267" cy="272"/>
          </a:xfrm>
        </p:grpSpPr>
        <p:pic>
          <p:nvPicPr>
            <p:cNvPr id="7181" name="Picture 6" descr="button21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2" name="Text Box 7">
              <a:hlinkClick r:id="rId5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defTabSz="761970"/>
              <a:r>
                <a:rPr lang="en-US" altLang="ko-KR" sz="1667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4</a:t>
              </a:r>
            </a:p>
          </p:txBody>
        </p:sp>
      </p:grpSp>
      <p:grpSp>
        <p:nvGrpSpPr>
          <p:cNvPr id="7172" name="Group 8"/>
          <p:cNvGrpSpPr>
            <a:grpSpLocks/>
          </p:cNvGrpSpPr>
          <p:nvPr/>
        </p:nvGrpSpPr>
        <p:grpSpPr bwMode="auto">
          <a:xfrm>
            <a:off x="7396428" y="5258594"/>
            <a:ext cx="353218" cy="359833"/>
            <a:chOff x="5289" y="3975"/>
            <a:chExt cx="267" cy="272"/>
          </a:xfrm>
        </p:grpSpPr>
        <p:pic>
          <p:nvPicPr>
            <p:cNvPr id="7179" name="Picture 9" descr="button21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0" name="Text Box 10">
              <a:hlinkClick r:id="rId7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defTabSz="761970"/>
              <a:r>
                <a:rPr lang="en-US" altLang="ko-KR" sz="1667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3</a:t>
              </a:r>
            </a:p>
          </p:txBody>
        </p:sp>
      </p:grpSp>
      <p:grpSp>
        <p:nvGrpSpPr>
          <p:cNvPr id="7173" name="Group 11"/>
          <p:cNvGrpSpPr>
            <a:grpSpLocks/>
          </p:cNvGrpSpPr>
          <p:nvPr/>
        </p:nvGrpSpPr>
        <p:grpSpPr bwMode="auto">
          <a:xfrm>
            <a:off x="7033949" y="5258594"/>
            <a:ext cx="353218" cy="359833"/>
            <a:chOff x="5289" y="3975"/>
            <a:chExt cx="267" cy="272"/>
          </a:xfrm>
        </p:grpSpPr>
        <p:pic>
          <p:nvPicPr>
            <p:cNvPr id="7177" name="Picture 12" descr="button21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8" name="Text Box 13">
              <a:hlinkClick r:id="rId6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defTabSz="761970"/>
              <a:r>
                <a:rPr lang="en-US" altLang="ko-KR" sz="1667">
                  <a:solidFill>
                    <a:srgbClr val="FF3300"/>
                  </a:solidFill>
                  <a:latin typeface="HY견고딕" pitchFamily="18" charset="-127"/>
                  <a:ea typeface="HY견고딕" pitchFamily="18" charset="-127"/>
                </a:rPr>
                <a:t>2</a:t>
              </a:r>
            </a:p>
          </p:txBody>
        </p:sp>
      </p:grpSp>
      <p:grpSp>
        <p:nvGrpSpPr>
          <p:cNvPr id="7174" name="Group 14"/>
          <p:cNvGrpSpPr>
            <a:grpSpLocks/>
          </p:cNvGrpSpPr>
          <p:nvPr/>
        </p:nvGrpSpPr>
        <p:grpSpPr bwMode="auto">
          <a:xfrm>
            <a:off x="6672792" y="5258594"/>
            <a:ext cx="353219" cy="359833"/>
            <a:chOff x="5289" y="3975"/>
            <a:chExt cx="267" cy="272"/>
          </a:xfrm>
        </p:grpSpPr>
        <p:pic>
          <p:nvPicPr>
            <p:cNvPr id="7175" name="Picture 15" descr="button2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6" name="Text Box 16">
              <a:hlinkClick r:id="rId9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defTabSz="761970"/>
              <a:r>
                <a:rPr lang="en-US" altLang="ko-KR" sz="1667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6964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492-후렴1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5" name="Group 3"/>
          <p:cNvGrpSpPr>
            <a:grpSpLocks/>
          </p:cNvGrpSpPr>
          <p:nvPr/>
        </p:nvGrpSpPr>
        <p:grpSpPr bwMode="auto">
          <a:xfrm>
            <a:off x="7758907" y="5258594"/>
            <a:ext cx="353218" cy="359833"/>
            <a:chOff x="5289" y="3975"/>
            <a:chExt cx="267" cy="272"/>
          </a:xfrm>
        </p:grpSpPr>
        <p:pic>
          <p:nvPicPr>
            <p:cNvPr id="8205" name="Picture 4" descr="button21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6" name="Text Box 5">
              <a:hlinkClick r:id="rId5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defTabSz="761970"/>
              <a:r>
                <a:rPr lang="en-US" altLang="ko-KR" sz="1667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4</a:t>
              </a:r>
            </a:p>
          </p:txBody>
        </p:sp>
      </p:grpSp>
      <p:grpSp>
        <p:nvGrpSpPr>
          <p:cNvPr id="8196" name="Group 6"/>
          <p:cNvGrpSpPr>
            <a:grpSpLocks/>
          </p:cNvGrpSpPr>
          <p:nvPr/>
        </p:nvGrpSpPr>
        <p:grpSpPr bwMode="auto">
          <a:xfrm>
            <a:off x="7396428" y="5258594"/>
            <a:ext cx="353218" cy="359833"/>
            <a:chOff x="5289" y="3975"/>
            <a:chExt cx="267" cy="272"/>
          </a:xfrm>
        </p:grpSpPr>
        <p:pic>
          <p:nvPicPr>
            <p:cNvPr id="8203" name="Picture 7" descr="button21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4" name="Text Box 8">
              <a:hlinkClick r:id="rId7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defTabSz="761970"/>
              <a:r>
                <a:rPr lang="en-US" altLang="ko-KR" sz="1667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3</a:t>
              </a:r>
            </a:p>
          </p:txBody>
        </p:sp>
      </p:grpSp>
      <p:grpSp>
        <p:nvGrpSpPr>
          <p:cNvPr id="8197" name="Group 9"/>
          <p:cNvGrpSpPr>
            <a:grpSpLocks/>
          </p:cNvGrpSpPr>
          <p:nvPr/>
        </p:nvGrpSpPr>
        <p:grpSpPr bwMode="auto">
          <a:xfrm>
            <a:off x="7033949" y="5258594"/>
            <a:ext cx="353218" cy="359833"/>
            <a:chOff x="5289" y="3975"/>
            <a:chExt cx="267" cy="272"/>
          </a:xfrm>
        </p:grpSpPr>
        <p:pic>
          <p:nvPicPr>
            <p:cNvPr id="8201" name="Picture 10" descr="button21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2" name="Text Box 11">
              <a:hlinkClick r:id="rId6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defTabSz="761970"/>
              <a:r>
                <a:rPr lang="en-US" altLang="ko-KR" sz="1667">
                  <a:solidFill>
                    <a:srgbClr val="FF3300"/>
                  </a:solidFill>
                  <a:latin typeface="HY견고딕" pitchFamily="18" charset="-127"/>
                  <a:ea typeface="HY견고딕" pitchFamily="18" charset="-127"/>
                </a:rPr>
                <a:t>2</a:t>
              </a:r>
            </a:p>
          </p:txBody>
        </p:sp>
      </p:grpSp>
      <p:grpSp>
        <p:nvGrpSpPr>
          <p:cNvPr id="8198" name="Group 12"/>
          <p:cNvGrpSpPr>
            <a:grpSpLocks/>
          </p:cNvGrpSpPr>
          <p:nvPr/>
        </p:nvGrpSpPr>
        <p:grpSpPr bwMode="auto">
          <a:xfrm>
            <a:off x="6672792" y="5258594"/>
            <a:ext cx="353219" cy="359833"/>
            <a:chOff x="5289" y="3975"/>
            <a:chExt cx="267" cy="272"/>
          </a:xfrm>
        </p:grpSpPr>
        <p:pic>
          <p:nvPicPr>
            <p:cNvPr id="8199" name="Picture 13" descr="button2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0" name="Text Box 14">
              <a:hlinkClick r:id="rId9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defTabSz="761970"/>
              <a:r>
                <a:rPr lang="en-US" altLang="ko-KR" sz="1667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75535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492-후렴2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19" name="Group 3"/>
          <p:cNvGrpSpPr>
            <a:grpSpLocks/>
          </p:cNvGrpSpPr>
          <p:nvPr/>
        </p:nvGrpSpPr>
        <p:grpSpPr bwMode="auto">
          <a:xfrm>
            <a:off x="7758907" y="5258594"/>
            <a:ext cx="353218" cy="359833"/>
            <a:chOff x="5289" y="3975"/>
            <a:chExt cx="267" cy="272"/>
          </a:xfrm>
        </p:grpSpPr>
        <p:pic>
          <p:nvPicPr>
            <p:cNvPr id="9229" name="Picture 4" descr="button21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0" name="Text Box 5">
              <a:hlinkClick r:id="rId5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defTabSz="761970"/>
              <a:r>
                <a:rPr lang="en-US" altLang="ko-KR" sz="1667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4</a:t>
              </a:r>
            </a:p>
          </p:txBody>
        </p:sp>
      </p:grpSp>
      <p:grpSp>
        <p:nvGrpSpPr>
          <p:cNvPr id="9220" name="Group 6"/>
          <p:cNvGrpSpPr>
            <a:grpSpLocks/>
          </p:cNvGrpSpPr>
          <p:nvPr/>
        </p:nvGrpSpPr>
        <p:grpSpPr bwMode="auto">
          <a:xfrm>
            <a:off x="7396428" y="5258594"/>
            <a:ext cx="353218" cy="359833"/>
            <a:chOff x="5289" y="3975"/>
            <a:chExt cx="267" cy="272"/>
          </a:xfrm>
        </p:grpSpPr>
        <p:pic>
          <p:nvPicPr>
            <p:cNvPr id="9227" name="Picture 7" descr="button21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8" name="Text Box 8">
              <a:hlinkClick r:id="rId7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defTabSz="761970"/>
              <a:r>
                <a:rPr lang="en-US" altLang="ko-KR" sz="1667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3</a:t>
              </a:r>
            </a:p>
          </p:txBody>
        </p:sp>
      </p:grpSp>
      <p:grpSp>
        <p:nvGrpSpPr>
          <p:cNvPr id="9221" name="Group 9"/>
          <p:cNvGrpSpPr>
            <a:grpSpLocks/>
          </p:cNvGrpSpPr>
          <p:nvPr/>
        </p:nvGrpSpPr>
        <p:grpSpPr bwMode="auto">
          <a:xfrm>
            <a:off x="7033949" y="5258594"/>
            <a:ext cx="353218" cy="359833"/>
            <a:chOff x="5289" y="3975"/>
            <a:chExt cx="267" cy="272"/>
          </a:xfrm>
        </p:grpSpPr>
        <p:pic>
          <p:nvPicPr>
            <p:cNvPr id="9225" name="Picture 10" descr="button21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6" name="Text Box 11">
              <a:hlinkClick r:id="rId6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defTabSz="761970"/>
              <a:r>
                <a:rPr lang="en-US" altLang="ko-KR" sz="1667">
                  <a:solidFill>
                    <a:srgbClr val="FF3300"/>
                  </a:solidFill>
                  <a:latin typeface="HY견고딕" pitchFamily="18" charset="-127"/>
                  <a:ea typeface="HY견고딕" pitchFamily="18" charset="-127"/>
                </a:rPr>
                <a:t>2</a:t>
              </a:r>
            </a:p>
          </p:txBody>
        </p:sp>
      </p:grpSp>
      <p:grpSp>
        <p:nvGrpSpPr>
          <p:cNvPr id="9222" name="Group 12"/>
          <p:cNvGrpSpPr>
            <a:grpSpLocks/>
          </p:cNvGrpSpPr>
          <p:nvPr/>
        </p:nvGrpSpPr>
        <p:grpSpPr bwMode="auto">
          <a:xfrm>
            <a:off x="6672792" y="5258594"/>
            <a:ext cx="353219" cy="359833"/>
            <a:chOff x="5289" y="3975"/>
            <a:chExt cx="267" cy="272"/>
          </a:xfrm>
        </p:grpSpPr>
        <p:pic>
          <p:nvPicPr>
            <p:cNvPr id="9223" name="Picture 13" descr="button2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4" name="Text Box 14">
              <a:hlinkClick r:id="rId9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defTabSz="761970"/>
              <a:r>
                <a:rPr lang="en-US" altLang="ko-KR" sz="1667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17672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492-3-1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3" name="Group 5"/>
          <p:cNvGrpSpPr>
            <a:grpSpLocks/>
          </p:cNvGrpSpPr>
          <p:nvPr/>
        </p:nvGrpSpPr>
        <p:grpSpPr bwMode="auto">
          <a:xfrm>
            <a:off x="7758907" y="5258594"/>
            <a:ext cx="353218" cy="359833"/>
            <a:chOff x="5289" y="3975"/>
            <a:chExt cx="267" cy="272"/>
          </a:xfrm>
        </p:grpSpPr>
        <p:pic>
          <p:nvPicPr>
            <p:cNvPr id="10253" name="Picture 6" descr="button21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4" name="Text Box 7">
              <a:hlinkClick r:id="rId5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defTabSz="761970"/>
              <a:r>
                <a:rPr lang="en-US" altLang="ko-KR" sz="1667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4</a:t>
              </a:r>
            </a:p>
          </p:txBody>
        </p:sp>
      </p:grpSp>
      <p:grpSp>
        <p:nvGrpSpPr>
          <p:cNvPr id="10244" name="Group 8"/>
          <p:cNvGrpSpPr>
            <a:grpSpLocks/>
          </p:cNvGrpSpPr>
          <p:nvPr/>
        </p:nvGrpSpPr>
        <p:grpSpPr bwMode="auto">
          <a:xfrm>
            <a:off x="7396428" y="5258594"/>
            <a:ext cx="353218" cy="359833"/>
            <a:chOff x="5289" y="3975"/>
            <a:chExt cx="267" cy="272"/>
          </a:xfrm>
        </p:grpSpPr>
        <p:pic>
          <p:nvPicPr>
            <p:cNvPr id="10251" name="Picture 9" descr="button21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2" name="Text Box 10">
              <a:hlinkClick r:id="rId7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defTabSz="761970"/>
              <a:r>
                <a:rPr lang="en-US" altLang="ko-KR" sz="1667">
                  <a:solidFill>
                    <a:srgbClr val="FF3300"/>
                  </a:solidFill>
                  <a:latin typeface="HY견고딕" pitchFamily="18" charset="-127"/>
                  <a:ea typeface="HY견고딕" pitchFamily="18" charset="-127"/>
                </a:rPr>
                <a:t>3</a:t>
              </a:r>
            </a:p>
          </p:txBody>
        </p:sp>
      </p:grpSp>
      <p:grpSp>
        <p:nvGrpSpPr>
          <p:cNvPr id="10245" name="Group 11"/>
          <p:cNvGrpSpPr>
            <a:grpSpLocks/>
          </p:cNvGrpSpPr>
          <p:nvPr/>
        </p:nvGrpSpPr>
        <p:grpSpPr bwMode="auto">
          <a:xfrm>
            <a:off x="7033949" y="5258594"/>
            <a:ext cx="353218" cy="359833"/>
            <a:chOff x="5289" y="3975"/>
            <a:chExt cx="267" cy="272"/>
          </a:xfrm>
        </p:grpSpPr>
        <p:pic>
          <p:nvPicPr>
            <p:cNvPr id="10249" name="Picture 12" descr="button21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0" name="Text Box 13">
              <a:hlinkClick r:id="rId6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defTabSz="761970"/>
              <a:r>
                <a:rPr lang="en-US" altLang="ko-KR" sz="1667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2</a:t>
              </a:r>
            </a:p>
          </p:txBody>
        </p:sp>
      </p:grpSp>
      <p:grpSp>
        <p:nvGrpSpPr>
          <p:cNvPr id="10246" name="Group 14"/>
          <p:cNvGrpSpPr>
            <a:grpSpLocks/>
          </p:cNvGrpSpPr>
          <p:nvPr/>
        </p:nvGrpSpPr>
        <p:grpSpPr bwMode="auto">
          <a:xfrm>
            <a:off x="6672792" y="5258594"/>
            <a:ext cx="353219" cy="359833"/>
            <a:chOff x="5289" y="3975"/>
            <a:chExt cx="267" cy="272"/>
          </a:xfrm>
        </p:grpSpPr>
        <p:pic>
          <p:nvPicPr>
            <p:cNvPr id="10247" name="Picture 15" descr="button2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8" name="Text Box 16">
              <a:hlinkClick r:id="rId9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defTabSz="761970"/>
              <a:r>
                <a:rPr lang="en-US" altLang="ko-KR" sz="1667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37279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492-3-2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7" name="Group 5"/>
          <p:cNvGrpSpPr>
            <a:grpSpLocks/>
          </p:cNvGrpSpPr>
          <p:nvPr/>
        </p:nvGrpSpPr>
        <p:grpSpPr bwMode="auto">
          <a:xfrm>
            <a:off x="7758907" y="5258594"/>
            <a:ext cx="353218" cy="359833"/>
            <a:chOff x="5289" y="3975"/>
            <a:chExt cx="267" cy="272"/>
          </a:xfrm>
        </p:grpSpPr>
        <p:pic>
          <p:nvPicPr>
            <p:cNvPr id="11277" name="Picture 6" descr="button21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8" name="Text Box 7">
              <a:hlinkClick r:id="rId5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defTabSz="761970"/>
              <a:r>
                <a:rPr lang="en-US" altLang="ko-KR" sz="1667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4</a:t>
              </a:r>
            </a:p>
          </p:txBody>
        </p:sp>
      </p:grpSp>
      <p:grpSp>
        <p:nvGrpSpPr>
          <p:cNvPr id="11268" name="Group 8"/>
          <p:cNvGrpSpPr>
            <a:grpSpLocks/>
          </p:cNvGrpSpPr>
          <p:nvPr/>
        </p:nvGrpSpPr>
        <p:grpSpPr bwMode="auto">
          <a:xfrm>
            <a:off x="7396428" y="5258594"/>
            <a:ext cx="353218" cy="359833"/>
            <a:chOff x="5289" y="3975"/>
            <a:chExt cx="267" cy="272"/>
          </a:xfrm>
        </p:grpSpPr>
        <p:pic>
          <p:nvPicPr>
            <p:cNvPr id="11275" name="Picture 9" descr="button21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6" name="Text Box 10">
              <a:hlinkClick r:id="rId7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defTabSz="761970"/>
              <a:r>
                <a:rPr lang="en-US" altLang="ko-KR" sz="1667">
                  <a:solidFill>
                    <a:srgbClr val="FF3300"/>
                  </a:solidFill>
                  <a:latin typeface="HY견고딕" pitchFamily="18" charset="-127"/>
                  <a:ea typeface="HY견고딕" pitchFamily="18" charset="-127"/>
                </a:rPr>
                <a:t>3</a:t>
              </a:r>
            </a:p>
          </p:txBody>
        </p:sp>
      </p:grpSp>
      <p:grpSp>
        <p:nvGrpSpPr>
          <p:cNvPr id="11269" name="Group 11"/>
          <p:cNvGrpSpPr>
            <a:grpSpLocks/>
          </p:cNvGrpSpPr>
          <p:nvPr/>
        </p:nvGrpSpPr>
        <p:grpSpPr bwMode="auto">
          <a:xfrm>
            <a:off x="7033949" y="5258594"/>
            <a:ext cx="353218" cy="359833"/>
            <a:chOff x="5289" y="3975"/>
            <a:chExt cx="267" cy="272"/>
          </a:xfrm>
        </p:grpSpPr>
        <p:pic>
          <p:nvPicPr>
            <p:cNvPr id="11273" name="Picture 12" descr="button21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4" name="Text Box 13">
              <a:hlinkClick r:id="rId6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defTabSz="761970"/>
              <a:r>
                <a:rPr lang="en-US" altLang="ko-KR" sz="1667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2</a:t>
              </a:r>
            </a:p>
          </p:txBody>
        </p:sp>
      </p:grpSp>
      <p:grpSp>
        <p:nvGrpSpPr>
          <p:cNvPr id="11270" name="Group 14"/>
          <p:cNvGrpSpPr>
            <a:grpSpLocks/>
          </p:cNvGrpSpPr>
          <p:nvPr/>
        </p:nvGrpSpPr>
        <p:grpSpPr bwMode="auto">
          <a:xfrm>
            <a:off x="6672792" y="5258594"/>
            <a:ext cx="353219" cy="359833"/>
            <a:chOff x="5289" y="3975"/>
            <a:chExt cx="267" cy="272"/>
          </a:xfrm>
        </p:grpSpPr>
        <p:pic>
          <p:nvPicPr>
            <p:cNvPr id="11271" name="Picture 15" descr="button2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2" name="Text Box 16">
              <a:hlinkClick r:id="rId9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defTabSz="761970"/>
              <a:r>
                <a:rPr lang="en-US" altLang="ko-KR" sz="1667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83989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492-후렴1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1" name="Group 3"/>
          <p:cNvGrpSpPr>
            <a:grpSpLocks/>
          </p:cNvGrpSpPr>
          <p:nvPr/>
        </p:nvGrpSpPr>
        <p:grpSpPr bwMode="auto">
          <a:xfrm>
            <a:off x="7758907" y="5258594"/>
            <a:ext cx="353218" cy="359833"/>
            <a:chOff x="5289" y="3975"/>
            <a:chExt cx="267" cy="272"/>
          </a:xfrm>
        </p:grpSpPr>
        <p:pic>
          <p:nvPicPr>
            <p:cNvPr id="12301" name="Picture 4" descr="button21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2" name="Text Box 5">
              <a:hlinkClick r:id="rId5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defTabSz="761970"/>
              <a:r>
                <a:rPr lang="en-US" altLang="ko-KR" sz="1667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4</a:t>
              </a:r>
            </a:p>
          </p:txBody>
        </p:sp>
      </p:grpSp>
      <p:grpSp>
        <p:nvGrpSpPr>
          <p:cNvPr id="12292" name="Group 6"/>
          <p:cNvGrpSpPr>
            <a:grpSpLocks/>
          </p:cNvGrpSpPr>
          <p:nvPr/>
        </p:nvGrpSpPr>
        <p:grpSpPr bwMode="auto">
          <a:xfrm>
            <a:off x="7396428" y="5258594"/>
            <a:ext cx="353218" cy="359833"/>
            <a:chOff x="5289" y="3975"/>
            <a:chExt cx="267" cy="272"/>
          </a:xfrm>
        </p:grpSpPr>
        <p:pic>
          <p:nvPicPr>
            <p:cNvPr id="12299" name="Picture 7" descr="button21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0" name="Text Box 8">
              <a:hlinkClick r:id="rId7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defTabSz="761970"/>
              <a:r>
                <a:rPr lang="en-US" altLang="ko-KR" sz="1667">
                  <a:solidFill>
                    <a:srgbClr val="FF3300"/>
                  </a:solidFill>
                  <a:latin typeface="HY견고딕" pitchFamily="18" charset="-127"/>
                  <a:ea typeface="HY견고딕" pitchFamily="18" charset="-127"/>
                </a:rPr>
                <a:t>3</a:t>
              </a:r>
            </a:p>
          </p:txBody>
        </p:sp>
      </p:grpSp>
      <p:grpSp>
        <p:nvGrpSpPr>
          <p:cNvPr id="12293" name="Group 9"/>
          <p:cNvGrpSpPr>
            <a:grpSpLocks/>
          </p:cNvGrpSpPr>
          <p:nvPr/>
        </p:nvGrpSpPr>
        <p:grpSpPr bwMode="auto">
          <a:xfrm>
            <a:off x="7033949" y="5258594"/>
            <a:ext cx="353218" cy="359833"/>
            <a:chOff x="5289" y="3975"/>
            <a:chExt cx="267" cy="272"/>
          </a:xfrm>
        </p:grpSpPr>
        <p:pic>
          <p:nvPicPr>
            <p:cNvPr id="12297" name="Picture 10" descr="button21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8" name="Text Box 11">
              <a:hlinkClick r:id="rId6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defTabSz="761970"/>
              <a:r>
                <a:rPr lang="en-US" altLang="ko-KR" sz="1667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2</a:t>
              </a:r>
            </a:p>
          </p:txBody>
        </p:sp>
      </p:grpSp>
      <p:grpSp>
        <p:nvGrpSpPr>
          <p:cNvPr id="12294" name="Group 12"/>
          <p:cNvGrpSpPr>
            <a:grpSpLocks/>
          </p:cNvGrpSpPr>
          <p:nvPr/>
        </p:nvGrpSpPr>
        <p:grpSpPr bwMode="auto">
          <a:xfrm>
            <a:off x="6672792" y="5258594"/>
            <a:ext cx="353219" cy="359833"/>
            <a:chOff x="5289" y="3975"/>
            <a:chExt cx="267" cy="272"/>
          </a:xfrm>
        </p:grpSpPr>
        <p:pic>
          <p:nvPicPr>
            <p:cNvPr id="12295" name="Picture 13" descr="button2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6" name="Text Box 14">
              <a:hlinkClick r:id="rId9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defTabSz="761970"/>
              <a:r>
                <a:rPr lang="en-US" altLang="ko-KR" sz="1667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50779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492-후렴2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5" name="Group 3"/>
          <p:cNvGrpSpPr>
            <a:grpSpLocks/>
          </p:cNvGrpSpPr>
          <p:nvPr/>
        </p:nvGrpSpPr>
        <p:grpSpPr bwMode="auto">
          <a:xfrm>
            <a:off x="7758907" y="5258594"/>
            <a:ext cx="353218" cy="359833"/>
            <a:chOff x="5289" y="3975"/>
            <a:chExt cx="267" cy="272"/>
          </a:xfrm>
        </p:grpSpPr>
        <p:pic>
          <p:nvPicPr>
            <p:cNvPr id="13325" name="Picture 4" descr="button21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6" name="Text Box 5">
              <a:hlinkClick r:id="rId5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defTabSz="761970"/>
              <a:r>
                <a:rPr lang="en-US" altLang="ko-KR" sz="1667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4</a:t>
              </a:r>
            </a:p>
          </p:txBody>
        </p:sp>
      </p:grpSp>
      <p:grpSp>
        <p:nvGrpSpPr>
          <p:cNvPr id="13316" name="Group 6"/>
          <p:cNvGrpSpPr>
            <a:grpSpLocks/>
          </p:cNvGrpSpPr>
          <p:nvPr/>
        </p:nvGrpSpPr>
        <p:grpSpPr bwMode="auto">
          <a:xfrm>
            <a:off x="7396428" y="5258594"/>
            <a:ext cx="353218" cy="359833"/>
            <a:chOff x="5289" y="3975"/>
            <a:chExt cx="267" cy="272"/>
          </a:xfrm>
        </p:grpSpPr>
        <p:pic>
          <p:nvPicPr>
            <p:cNvPr id="13323" name="Picture 7" descr="button21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4" name="Text Box 8">
              <a:hlinkClick r:id="rId7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defTabSz="761970"/>
              <a:r>
                <a:rPr lang="en-US" altLang="ko-KR" sz="1667">
                  <a:solidFill>
                    <a:srgbClr val="FF3300"/>
                  </a:solidFill>
                  <a:latin typeface="HY견고딕" pitchFamily="18" charset="-127"/>
                  <a:ea typeface="HY견고딕" pitchFamily="18" charset="-127"/>
                </a:rPr>
                <a:t>3</a:t>
              </a:r>
            </a:p>
          </p:txBody>
        </p:sp>
      </p:grpSp>
      <p:grpSp>
        <p:nvGrpSpPr>
          <p:cNvPr id="13317" name="Group 9"/>
          <p:cNvGrpSpPr>
            <a:grpSpLocks/>
          </p:cNvGrpSpPr>
          <p:nvPr/>
        </p:nvGrpSpPr>
        <p:grpSpPr bwMode="auto">
          <a:xfrm>
            <a:off x="7033949" y="5258594"/>
            <a:ext cx="353218" cy="359833"/>
            <a:chOff x="5289" y="3975"/>
            <a:chExt cx="267" cy="272"/>
          </a:xfrm>
        </p:grpSpPr>
        <p:pic>
          <p:nvPicPr>
            <p:cNvPr id="13321" name="Picture 10" descr="button21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2" name="Text Box 11">
              <a:hlinkClick r:id="rId6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defTabSz="761970"/>
              <a:r>
                <a:rPr lang="en-US" altLang="ko-KR" sz="1667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2</a:t>
              </a:r>
            </a:p>
          </p:txBody>
        </p:sp>
      </p:grpSp>
      <p:grpSp>
        <p:nvGrpSpPr>
          <p:cNvPr id="13318" name="Group 12"/>
          <p:cNvGrpSpPr>
            <a:grpSpLocks/>
          </p:cNvGrpSpPr>
          <p:nvPr/>
        </p:nvGrpSpPr>
        <p:grpSpPr bwMode="auto">
          <a:xfrm>
            <a:off x="6672792" y="5258594"/>
            <a:ext cx="353219" cy="359833"/>
            <a:chOff x="5289" y="3975"/>
            <a:chExt cx="267" cy="272"/>
          </a:xfrm>
        </p:grpSpPr>
        <p:pic>
          <p:nvPicPr>
            <p:cNvPr id="13319" name="Picture 13" descr="button2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0" name="Text Box 14">
              <a:hlinkClick r:id="rId9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defTabSz="761970"/>
              <a:r>
                <a:rPr lang="en-US" altLang="ko-KR" sz="1667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40840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492-4-1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39" name="Group 5"/>
          <p:cNvGrpSpPr>
            <a:grpSpLocks/>
          </p:cNvGrpSpPr>
          <p:nvPr/>
        </p:nvGrpSpPr>
        <p:grpSpPr bwMode="auto">
          <a:xfrm>
            <a:off x="7758907" y="5258594"/>
            <a:ext cx="353218" cy="359833"/>
            <a:chOff x="5289" y="3975"/>
            <a:chExt cx="267" cy="272"/>
          </a:xfrm>
        </p:grpSpPr>
        <p:pic>
          <p:nvPicPr>
            <p:cNvPr id="14349" name="Picture 6" descr="button21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50" name="Text Box 7">
              <a:hlinkClick r:id="rId5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defTabSz="761970"/>
              <a:r>
                <a:rPr lang="en-US" altLang="ko-KR" sz="1667">
                  <a:solidFill>
                    <a:srgbClr val="FF3300"/>
                  </a:solidFill>
                  <a:latin typeface="HY견고딕" pitchFamily="18" charset="-127"/>
                  <a:ea typeface="HY견고딕" pitchFamily="18" charset="-127"/>
                </a:rPr>
                <a:t>4</a:t>
              </a:r>
            </a:p>
          </p:txBody>
        </p:sp>
      </p:grpSp>
      <p:grpSp>
        <p:nvGrpSpPr>
          <p:cNvPr id="14340" name="Group 8"/>
          <p:cNvGrpSpPr>
            <a:grpSpLocks/>
          </p:cNvGrpSpPr>
          <p:nvPr/>
        </p:nvGrpSpPr>
        <p:grpSpPr bwMode="auto">
          <a:xfrm>
            <a:off x="7396428" y="5258594"/>
            <a:ext cx="353218" cy="359833"/>
            <a:chOff x="5289" y="3975"/>
            <a:chExt cx="267" cy="272"/>
          </a:xfrm>
        </p:grpSpPr>
        <p:pic>
          <p:nvPicPr>
            <p:cNvPr id="14347" name="Picture 9" descr="button21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8" name="Text Box 10">
              <a:hlinkClick r:id="rId7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defTabSz="761970"/>
              <a:r>
                <a:rPr lang="en-US" altLang="ko-KR" sz="1667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3</a:t>
              </a:r>
            </a:p>
          </p:txBody>
        </p:sp>
      </p:grpSp>
      <p:grpSp>
        <p:nvGrpSpPr>
          <p:cNvPr id="14341" name="Group 11"/>
          <p:cNvGrpSpPr>
            <a:grpSpLocks/>
          </p:cNvGrpSpPr>
          <p:nvPr/>
        </p:nvGrpSpPr>
        <p:grpSpPr bwMode="auto">
          <a:xfrm>
            <a:off x="7033949" y="5258594"/>
            <a:ext cx="353218" cy="359833"/>
            <a:chOff x="5289" y="3975"/>
            <a:chExt cx="267" cy="272"/>
          </a:xfrm>
        </p:grpSpPr>
        <p:pic>
          <p:nvPicPr>
            <p:cNvPr id="14345" name="Picture 12" descr="button21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6" name="Text Box 13">
              <a:hlinkClick r:id="rId6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defTabSz="761970"/>
              <a:r>
                <a:rPr lang="en-US" altLang="ko-KR" sz="1667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2</a:t>
              </a:r>
            </a:p>
          </p:txBody>
        </p:sp>
      </p:grpSp>
      <p:grpSp>
        <p:nvGrpSpPr>
          <p:cNvPr id="14342" name="Group 14"/>
          <p:cNvGrpSpPr>
            <a:grpSpLocks/>
          </p:cNvGrpSpPr>
          <p:nvPr/>
        </p:nvGrpSpPr>
        <p:grpSpPr bwMode="auto">
          <a:xfrm>
            <a:off x="6672792" y="5258594"/>
            <a:ext cx="353219" cy="359833"/>
            <a:chOff x="5289" y="3975"/>
            <a:chExt cx="267" cy="272"/>
          </a:xfrm>
        </p:grpSpPr>
        <p:pic>
          <p:nvPicPr>
            <p:cNvPr id="14343" name="Picture 15" descr="button2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4" name="Text Box 16">
              <a:hlinkClick r:id="rId9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defTabSz="761970"/>
              <a:r>
                <a:rPr lang="en-US" altLang="ko-KR" sz="1667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82940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492-4-2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3" name="Group 5"/>
          <p:cNvGrpSpPr>
            <a:grpSpLocks/>
          </p:cNvGrpSpPr>
          <p:nvPr/>
        </p:nvGrpSpPr>
        <p:grpSpPr bwMode="auto">
          <a:xfrm>
            <a:off x="7758907" y="5258594"/>
            <a:ext cx="353218" cy="359833"/>
            <a:chOff x="5289" y="3975"/>
            <a:chExt cx="267" cy="272"/>
          </a:xfrm>
        </p:grpSpPr>
        <p:pic>
          <p:nvPicPr>
            <p:cNvPr id="15373" name="Picture 6" descr="button21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4" name="Text Box 7">
              <a:hlinkClick r:id="rId5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defTabSz="761970"/>
              <a:r>
                <a:rPr lang="en-US" altLang="ko-KR" sz="1667">
                  <a:solidFill>
                    <a:srgbClr val="FF3300"/>
                  </a:solidFill>
                  <a:latin typeface="HY견고딕" pitchFamily="18" charset="-127"/>
                  <a:ea typeface="HY견고딕" pitchFamily="18" charset="-127"/>
                </a:rPr>
                <a:t>4</a:t>
              </a:r>
            </a:p>
          </p:txBody>
        </p:sp>
      </p:grpSp>
      <p:grpSp>
        <p:nvGrpSpPr>
          <p:cNvPr id="15364" name="Group 8"/>
          <p:cNvGrpSpPr>
            <a:grpSpLocks/>
          </p:cNvGrpSpPr>
          <p:nvPr/>
        </p:nvGrpSpPr>
        <p:grpSpPr bwMode="auto">
          <a:xfrm>
            <a:off x="7396428" y="5258594"/>
            <a:ext cx="353218" cy="359833"/>
            <a:chOff x="5289" y="3975"/>
            <a:chExt cx="267" cy="272"/>
          </a:xfrm>
        </p:grpSpPr>
        <p:pic>
          <p:nvPicPr>
            <p:cNvPr id="15371" name="Picture 9" descr="button21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2" name="Text Box 10">
              <a:hlinkClick r:id="rId7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defTabSz="761970"/>
              <a:r>
                <a:rPr lang="en-US" altLang="ko-KR" sz="1667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3</a:t>
              </a:r>
            </a:p>
          </p:txBody>
        </p:sp>
      </p:grpSp>
      <p:grpSp>
        <p:nvGrpSpPr>
          <p:cNvPr id="15365" name="Group 11"/>
          <p:cNvGrpSpPr>
            <a:grpSpLocks/>
          </p:cNvGrpSpPr>
          <p:nvPr/>
        </p:nvGrpSpPr>
        <p:grpSpPr bwMode="auto">
          <a:xfrm>
            <a:off x="7033949" y="5258594"/>
            <a:ext cx="353218" cy="359833"/>
            <a:chOff x="5289" y="3975"/>
            <a:chExt cx="267" cy="272"/>
          </a:xfrm>
        </p:grpSpPr>
        <p:pic>
          <p:nvPicPr>
            <p:cNvPr id="15369" name="Picture 12" descr="button21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0" name="Text Box 13">
              <a:hlinkClick r:id="rId6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defTabSz="761970"/>
              <a:r>
                <a:rPr lang="en-US" altLang="ko-KR" sz="1667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2</a:t>
              </a:r>
            </a:p>
          </p:txBody>
        </p:sp>
      </p:grpSp>
      <p:grpSp>
        <p:nvGrpSpPr>
          <p:cNvPr id="15366" name="Group 14"/>
          <p:cNvGrpSpPr>
            <a:grpSpLocks/>
          </p:cNvGrpSpPr>
          <p:nvPr/>
        </p:nvGrpSpPr>
        <p:grpSpPr bwMode="auto">
          <a:xfrm>
            <a:off x="6672792" y="5258594"/>
            <a:ext cx="353219" cy="359833"/>
            <a:chOff x="5289" y="3975"/>
            <a:chExt cx="267" cy="272"/>
          </a:xfrm>
        </p:grpSpPr>
        <p:pic>
          <p:nvPicPr>
            <p:cNvPr id="15367" name="Picture 15" descr="button2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8" name="Text Box 16">
              <a:hlinkClick r:id="rId9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defTabSz="761970"/>
              <a:r>
                <a:rPr lang="en-US" altLang="ko-KR" sz="1667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00900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492-후렴1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7" name="Group 3"/>
          <p:cNvGrpSpPr>
            <a:grpSpLocks/>
          </p:cNvGrpSpPr>
          <p:nvPr/>
        </p:nvGrpSpPr>
        <p:grpSpPr bwMode="auto">
          <a:xfrm>
            <a:off x="7758907" y="5258594"/>
            <a:ext cx="353218" cy="359833"/>
            <a:chOff x="5289" y="3975"/>
            <a:chExt cx="267" cy="272"/>
          </a:xfrm>
        </p:grpSpPr>
        <p:pic>
          <p:nvPicPr>
            <p:cNvPr id="16397" name="Picture 4" descr="button21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8" name="Text Box 5">
              <a:hlinkClick r:id="rId5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defTabSz="761970"/>
              <a:r>
                <a:rPr lang="en-US" altLang="ko-KR" sz="1667">
                  <a:solidFill>
                    <a:srgbClr val="FF3300"/>
                  </a:solidFill>
                  <a:latin typeface="HY견고딕" pitchFamily="18" charset="-127"/>
                  <a:ea typeface="HY견고딕" pitchFamily="18" charset="-127"/>
                </a:rPr>
                <a:t>4</a:t>
              </a:r>
            </a:p>
          </p:txBody>
        </p:sp>
      </p:grpSp>
      <p:grpSp>
        <p:nvGrpSpPr>
          <p:cNvPr id="16388" name="Group 6"/>
          <p:cNvGrpSpPr>
            <a:grpSpLocks/>
          </p:cNvGrpSpPr>
          <p:nvPr/>
        </p:nvGrpSpPr>
        <p:grpSpPr bwMode="auto">
          <a:xfrm>
            <a:off x="7396428" y="5258594"/>
            <a:ext cx="353218" cy="359833"/>
            <a:chOff x="5289" y="3975"/>
            <a:chExt cx="267" cy="272"/>
          </a:xfrm>
        </p:grpSpPr>
        <p:pic>
          <p:nvPicPr>
            <p:cNvPr id="16395" name="Picture 7" descr="button21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6" name="Text Box 8">
              <a:hlinkClick r:id="rId7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defTabSz="761970"/>
              <a:r>
                <a:rPr lang="en-US" altLang="ko-KR" sz="1667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3</a:t>
              </a:r>
            </a:p>
          </p:txBody>
        </p:sp>
      </p:grpSp>
      <p:grpSp>
        <p:nvGrpSpPr>
          <p:cNvPr id="16389" name="Group 9"/>
          <p:cNvGrpSpPr>
            <a:grpSpLocks/>
          </p:cNvGrpSpPr>
          <p:nvPr/>
        </p:nvGrpSpPr>
        <p:grpSpPr bwMode="auto">
          <a:xfrm>
            <a:off x="7033949" y="5258594"/>
            <a:ext cx="353218" cy="359833"/>
            <a:chOff x="5289" y="3975"/>
            <a:chExt cx="267" cy="272"/>
          </a:xfrm>
        </p:grpSpPr>
        <p:pic>
          <p:nvPicPr>
            <p:cNvPr id="16393" name="Picture 10" descr="button21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4" name="Text Box 11">
              <a:hlinkClick r:id="rId6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defTabSz="761970"/>
              <a:r>
                <a:rPr lang="en-US" altLang="ko-KR" sz="1667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2</a:t>
              </a:r>
            </a:p>
          </p:txBody>
        </p:sp>
      </p:grpSp>
      <p:grpSp>
        <p:nvGrpSpPr>
          <p:cNvPr id="16390" name="Group 12"/>
          <p:cNvGrpSpPr>
            <a:grpSpLocks/>
          </p:cNvGrpSpPr>
          <p:nvPr/>
        </p:nvGrpSpPr>
        <p:grpSpPr bwMode="auto">
          <a:xfrm>
            <a:off x="6672792" y="5258594"/>
            <a:ext cx="353219" cy="359833"/>
            <a:chOff x="5289" y="3975"/>
            <a:chExt cx="267" cy="272"/>
          </a:xfrm>
        </p:grpSpPr>
        <p:pic>
          <p:nvPicPr>
            <p:cNvPr id="16391" name="Picture 13" descr="button2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2" name="Text Box 14">
              <a:hlinkClick r:id="rId9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defTabSz="761970"/>
              <a:r>
                <a:rPr lang="en-US" altLang="ko-KR" sz="1667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7464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492-후렴2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1" name="Group 3"/>
          <p:cNvGrpSpPr>
            <a:grpSpLocks/>
          </p:cNvGrpSpPr>
          <p:nvPr/>
        </p:nvGrpSpPr>
        <p:grpSpPr bwMode="auto">
          <a:xfrm>
            <a:off x="7758907" y="5258594"/>
            <a:ext cx="353218" cy="359833"/>
            <a:chOff x="5289" y="3975"/>
            <a:chExt cx="267" cy="272"/>
          </a:xfrm>
        </p:grpSpPr>
        <p:pic>
          <p:nvPicPr>
            <p:cNvPr id="17421" name="Picture 4" descr="button21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2" name="Text Box 5">
              <a:hlinkClick r:id="rId5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defTabSz="761970"/>
              <a:r>
                <a:rPr lang="en-US" altLang="ko-KR" sz="1667">
                  <a:solidFill>
                    <a:srgbClr val="FF3300"/>
                  </a:solidFill>
                  <a:latin typeface="HY견고딕" pitchFamily="18" charset="-127"/>
                  <a:ea typeface="HY견고딕" pitchFamily="18" charset="-127"/>
                </a:rPr>
                <a:t>4</a:t>
              </a:r>
            </a:p>
          </p:txBody>
        </p:sp>
      </p:grpSp>
      <p:grpSp>
        <p:nvGrpSpPr>
          <p:cNvPr id="17412" name="Group 6"/>
          <p:cNvGrpSpPr>
            <a:grpSpLocks/>
          </p:cNvGrpSpPr>
          <p:nvPr/>
        </p:nvGrpSpPr>
        <p:grpSpPr bwMode="auto">
          <a:xfrm>
            <a:off x="7396428" y="5258594"/>
            <a:ext cx="353218" cy="359833"/>
            <a:chOff x="5289" y="3975"/>
            <a:chExt cx="267" cy="272"/>
          </a:xfrm>
        </p:grpSpPr>
        <p:pic>
          <p:nvPicPr>
            <p:cNvPr id="17419" name="Picture 7" descr="button21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0" name="Text Box 8">
              <a:hlinkClick r:id="rId7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defTabSz="761970"/>
              <a:r>
                <a:rPr lang="en-US" altLang="ko-KR" sz="1667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3</a:t>
              </a:r>
            </a:p>
          </p:txBody>
        </p:sp>
      </p:grpSp>
      <p:grpSp>
        <p:nvGrpSpPr>
          <p:cNvPr id="17413" name="Group 9"/>
          <p:cNvGrpSpPr>
            <a:grpSpLocks/>
          </p:cNvGrpSpPr>
          <p:nvPr/>
        </p:nvGrpSpPr>
        <p:grpSpPr bwMode="auto">
          <a:xfrm>
            <a:off x="7033949" y="5258594"/>
            <a:ext cx="353218" cy="359833"/>
            <a:chOff x="5289" y="3975"/>
            <a:chExt cx="267" cy="272"/>
          </a:xfrm>
        </p:grpSpPr>
        <p:pic>
          <p:nvPicPr>
            <p:cNvPr id="17417" name="Picture 10" descr="button21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8" name="Text Box 11">
              <a:hlinkClick r:id="rId6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defTabSz="761970"/>
              <a:r>
                <a:rPr lang="en-US" altLang="ko-KR" sz="1667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2</a:t>
              </a:r>
            </a:p>
          </p:txBody>
        </p:sp>
      </p:grpSp>
      <p:grpSp>
        <p:nvGrpSpPr>
          <p:cNvPr id="17414" name="Group 12"/>
          <p:cNvGrpSpPr>
            <a:grpSpLocks/>
          </p:cNvGrpSpPr>
          <p:nvPr/>
        </p:nvGrpSpPr>
        <p:grpSpPr bwMode="auto">
          <a:xfrm>
            <a:off x="6672792" y="5258594"/>
            <a:ext cx="353219" cy="359833"/>
            <a:chOff x="5289" y="3975"/>
            <a:chExt cx="267" cy="272"/>
          </a:xfrm>
        </p:grpSpPr>
        <p:pic>
          <p:nvPicPr>
            <p:cNvPr id="17415" name="Picture 13" descr="button2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" y="3975"/>
              <a:ext cx="267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6" name="Text Box 14">
              <a:hlinkClick r:id="rId9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366" y="4010"/>
              <a:ext cx="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defTabSz="761970"/>
              <a:r>
                <a:rPr lang="en-US" altLang="ko-KR" sz="1667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76757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1476" name="Picture 4" descr="http://cfile208.uf.daum.net/image/1209A9254C0091B622551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20"/>
            <a:ext cx="9144000" cy="5715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6017" y="553246"/>
            <a:ext cx="3742184" cy="1656184"/>
          </a:xfrm>
        </p:spPr>
        <p:txBody>
          <a:bodyPr/>
          <a:lstStyle/>
          <a:p>
            <a:r>
              <a:rPr lang="ko-KR" altLang="en-US" b="1" dirty="0" smtClean="0">
                <a:solidFill>
                  <a:srgbClr val="0099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HYGothic-Extra"/>
              </a:rPr>
              <a:t>폐회 기도</a:t>
            </a:r>
            <a:endParaRPr lang="en-US" b="1" dirty="0">
              <a:solidFill>
                <a:srgbClr val="0099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HYGothic-Extr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flipH="1">
            <a:off x="4355977" y="4441676"/>
            <a:ext cx="4788024" cy="1273324"/>
          </a:xfrm>
        </p:spPr>
        <p:txBody>
          <a:bodyPr/>
          <a:lstStyle/>
          <a:p>
            <a:r>
              <a:rPr lang="ko-KR" altLang="en-US" b="1" dirty="0" smtClean="0">
                <a:solidFill>
                  <a:srgbClr val="009900"/>
                </a:solidFill>
                <a:latin typeface="HYGothic-Extra"/>
              </a:rPr>
              <a:t>김순배 강도사</a:t>
            </a:r>
            <a:endParaRPr lang="en-US" b="1" dirty="0">
              <a:solidFill>
                <a:srgbClr val="009900"/>
              </a:solidFill>
              <a:latin typeface="HYGothic-Extra"/>
            </a:endParaRPr>
          </a:p>
        </p:txBody>
      </p:sp>
      <p:sp>
        <p:nvSpPr>
          <p:cNvPr id="1001474" name="AutoShape 2" descr="data:image/jpeg;base64,/9j/4AAQSkZJRgABAQAAAQABAAD/2wCEAAkGBxQTEhUUExQWFhUXGBoYGRgYFxgYGBgYGhgaGhgcFxwYHCggGBolHBwYITEhJSkrLi4uGB8zODMsNygtLisBCgoKDg0OGxAQGiwkICQsLCwsLCwsLCwsLCwsLCwsLCwsLCwsLCwsLCwsLCwsLCwsLCwsLCwsLCwsLCwsLCwsLP/AABEIAMcA/gMBIgACEQEDEQH/xAAcAAACAgMBAQAAAAAAAAAAAAACAwEEAAUGBwj/xAA1EAABAwIDBQcEAgIDAQEAAAABAAIRAyEEMUEFElFhcQYigZGhsfATMsHRQuFS8QcUI3IV/8QAGQEAAwEBAQAAAAAAAAAAAAAAAAECAwQF/8QAJhEAAgIBBAICAgMBAAAAAAAAAAECEQMEEiExQVETIjJhcYGxQv/aAAwDAQACEQMRAD8A9Yw9fec4WhpI1zHooP8AKprIaOAEx7yrDGQSNDfzzUloAgLyBUAaR3Q2184tZRhx/EGzbWyt4cU2myNb3TWhMdFbEA953Btvf8BGadgEbocCBBslVqp3g0cL+iaExeEqwHmIgmT5fiE2nigQS2TE6EXHgo3buFoJv5BIxFQ7rg0xAz6ok6VjirdFtsm7gPdDcTGc+i4fZ23nUqpZVe403H7v8Y9hkt/i9v0GFo35tEtvnkTCmM01ZpPDKLqjdMcSYg2zOihrwCd5wuTAtkkYbGB7S9okXjK6dh7wd2Lf7WhiSTItIuL8puj3ogXKkusVjdOI18EIYW6BpmgecgNZROpkm+QyWVdIEz6JhRjmDdI5LKRloKKnqClPEuA0ufER/aQwmu3hY+Me05qWtm97ZD8lFTAAgZBTTbGXVOhkOvHW6LfCCoQC0cSfZQ9kubylMCKpJFouY8EbQ0NgRCmoOCw08vNH6EScs0G4ASeOqh9KXgkZD3I/Sa5D9gLbcQg+oHS0aG/hCbTYB7+aGhF+ZPugKBNnAnoPG/4Q15dAFhr86JtRmXI/ghGUqCgBawVPGlxgNkcx85qzSfJM5Axflmq7q+8TuiQIF54SY9FL6E+hjSpc64UUqgdcA+IIRuZJBWaGCGd4nkI5ZosPTgXJJ5/hA953t1sZSfx+UQqXhUBJ7rbCY+BDF5Igo2g5+iUKkPdJ4R5FNAwKdEP7zgLiFpdrUjTgMFzOVshInwldDSFvnVa/btQMZvkfafQ2Pooy/iaYfzR5VtztERU+m+mN096QTYn8EXWlbUeypvtu3UZyNPH9re9qtkd4Ed5ubcsiclqtmv7xpvF2m3MaH5wV43H47iv5PUad8m92Vt91GH03FzCRLTw1toQu/wBjbapYiiSx4kHvDIiSV5RjdnXL2EtOfI9Rqm7J2pumW9yoNOMctQhVtuJz5sCk76Z7XvDdBOSGvLu6OpP4XM9ne1oruFN/cfHg/pw6LqiN24HMp0efKLTpjqcRZBWfEamYHisY+05Slf8AXbpmTM6m85qrGMvOgBz1Q74cbA2OcQOBRlsQoDO7HGfVITGNbCXTqbziBpmq9FzgLmwiScp4CPBMwLYDubifVNdgNfEg8PymQhp81lOpN00NEb5JIiw1UPfrwBRVHeqFrO7B4QgGTRdYONpH9pbyH7ucT52KNz4ZPAfhTSENEx7J/oRO/mOH6S223B5+X7TBc8lDyBfwQMkuvEIasy3hr+EQzBRkJAJe1JB7xAHPzt+FY3oBJ0VcUpO8ZEganmVImHQENA4W8lDKskiDbXRDvGLIGVRJF7ZnwWQDWWniVjRuydSb+wVT/sOLiRZoBvqSOCZgmgMFgLCcpOt1dCLLXzIg21090inTP3G5Fs9cifJHMzwnQ/pSK1y0TbO1vNCAN7yGyfGFynbTEuDWgHuuEkLqRUBmPYrm+0WDOIiDuQHXInIxlKzypuJvp2vkRxW2MXVpU2RDiLic+i12LwYewVGd1wM8wc/EclvttltShTcI3hZ3HebZaTAvzbobjp/RUwdK12j1exeFxofLXEB4F+BB1HJajalLcMts7MGJgTqOCPb1E0jvXByFvTpyScNjRVs5ve3YLeIXZjhX3j0RJ3wx+Ex5My3dqsgwNb2LV6T2F7Wurudhq16gaHMM/c3UHmF45UNRrg8CI7sE5tmwK3eCL6VQV6TiHCIjhqCtMmOK59nNODmq8nvGKxApjecYDWz4rleznaR+JxjqYI+m0G0XBHFcNie0L3kue50EXvYXGfgtl2LqbuOa6bPBBOUnT1XKlK7ZDwKMH5PWCxx4DNMhLNWTA8c7Iqdp6qjjIIgAAT6dUwKHFQHSSIy/SYGVAYtmVNNgAgKP5eyhze9PKEAFunenSLfn8LKk6FZUqAZzfLX2WOEpgDIMDNTWEkDTM+H9wksJLp0BIjpZNeO835okKw3uAgccvgSMU0mDMAGTbh1R1B3mnr7KXnTim2Nhbx3ZClzrSeEqGCBCHe7pSCxLmEgzMnIGYiUdRhOfpxRMfPUKajlL6ApVnQJNuGeZVei1p33bptxnQc1eq0pHzwValg3EneJjQDKZk/pTEnksUaYAhKx7ZYWNm/Dgm0RJMCwMST7JraPnqVQyvQ+0gG4EeMWTaAgTxzuhw9OC8cTPmLLMKS5zrQ1pIF80+wD5aLnO1OM+lTdFuA56roXOmwz6rznttXIJAJsIOpJWOTmo+zp0sbnfo0/ZPEGvVq0ngDvFzOsAEHja6qbawrqf2ZtJPIjUHwSMOTQ+lVZO9MmTrJkHlC6jatP61MVWRDgJ6p5GoTUl0ejFOqZqaL2VqY3rQbg6WJXJbTBZUZuGLk84/NltMVv0CXjKIe06gXBjiE/E0GVWBzQJF1thrG7/AOWKScuPJVxOGbUpkyATcHmquxcW27Ce96TrCbsx8F1IiIvHI8FQ2tg/pua5g70zY2+ErojFO8bf8EybS3IvbXouYA9gnQjkfgScFtJzWsrAXYQ6L6EWV2nXL2tJ6EHQrU1Khp1XR3mkZcvk+aeNWtrXKJmvPg+g+zu1G4mgyq228JI4O1WzpE6ryP8A447T06T20A4FjzABMFrj16L1zDl0AuABOnBc8ouL5POnGnQNT/EG/mmNFzzWOFwR0KXV3i4AGBBJt5JIgOm6bxCki4WUm6IS072doytnKKGE4a8Pyl1qpFgCTCYWzKAs7w1IQJk7wEE6x5rGtEyoqEiABOfQRksaTuyc404pgHN0uvW3bZkzEdEGGY6XE8Yy5BHSabz4JCCmAJ+WUCzSYvdZVm3Ue6l7Ta+qAK4rbtoznXMzpxUEht3ESSc+Ep3/AF+8HcLDxzWPoS6Twj1/0pfQUxNIuMkxyTJhttEttQiTFgbDUqX1iACRmQIHE9VCBGUJjxueJm/qmUnGJJ+SooNO7cRn6lQ1wIgKgCGpQEwQALEE+37TWCyUJJmIiYvn6JgKJYwxqZOXOT6rzbtO+X1Dlc2XouMobzZdGcdBN/QLzntey7t3XL5ospr7ROzR9s5rG0S6mCDIkzyW37AbRDHuwjyS1wlkybjMTzF1QwTTBYTINwclqqbnUq9OoJ/83gnQ7uR9F0RSlGUGdkvDOm7U7Olo3ci0t9c1osAz6ZA/iREcHCzvwV2W0W71E6iZGtiuHrYOXhwJBaZPMGxB8Fjp5XBwbLkvKM2ph3MqCs2O7Z3McVceGVAD9wIg9DCvvo725w3YKRg8CGtsLcFfypxV9oahTNDAw9WST9N144efBNx+HH1GuH2uEdTmPFbHF02khpHTr/pUqVIGl9MnKwOoINl0RyXUvPkza8GpwNDeqkju1GuJBGUg+i9m7G9s/qbtCuYq5NOjo/K8twDGsqEO+5wvzIOYVzHM3YeJDmEOaRoQZHgjNPdJIwnhTg/Z74yoDkQmAarXbAxwr4elVbk5oPS1/WVbLzvbsCIGvGclj0cA8FIoVC4AkADS/wDSNzxlN0MQyBnEIsQx1QTCCmyCeJuSk02kOAgWAucz8/KsQZmfBFh2VaIe5zt9oABtcknwiFZeNBAWOMyJSQwHMQOCLF0Moai9tTrZMVWpvTINuEaRb1VgtnUosCYUB4NuHJY2NFDWwInn6ygZIcYkkLC6ywtCxylvgCkyoSZDhu2yvJ1VlwkQlUTm3hY+SDFwACSYBvEydNOalEj2vtfxS8PVEWEC0eKT9AFsxEkF0yDa6LCU7HKOXIn+lQyw2r3iIy58VNQ+6A1RflmdOKHCXl0k3McImBZAE4iIg8vfkuO7V7Oh31AO670PNdlEuPL/AGqe1cMKrSw6/pZ5I7ka4cjhKzxvaANMEt0v4awtXS2i1x3yZLrbozJmPCbLqdrYQtDgf4khciMD9Eg533pi4nILfTyjKLvs9SV8NdHe7Ee6pRIaLgQQeXwLUV6JDoOpB4cle7C44Gs8AzvNsJ1BH7Vzb9Lvz/IBcc18c69lp2VamGLWmRpPhmhwRaWEax4Juz8X/F1wQRdVcXT+k6AZabg8lCt2i7NVjmQ93QkQqtCHHeH8tOBGa2GPYZD7m2XFa7DG5Eji22a7cfMTN9mVGXnIif8AXinYupvUwRw/KXhGFwcKmcny/K1WMxf0nfTdJB14afOq1jDfKl2iJParZ65/xdjt7DOpj+D7dDddlRcXPJEboAE8TrC4H/iOj/41bky4CfBegNA6AWCh/keXlX3YTG99x5D8o8z4KAhrPIiBMmL6KSAqg4ZoHuIAyJlYWAGTmYHjyRfTAQBjG3+ZpdVrCYdEkR4SmseDkbqAAHTIugQqgM+EwByCZRdMqKjgNM+CRXrGCd08BBEkmwQBjK260/yNrTqT/abRAA3iLnP9Kvs6iQyCLmCbzfX1CtPqAeHuckADUqXAtcrHUjrc/OCI3g8NDZRXdlaeiT6AW0GSVOIbIHVvoQiD7kAWGuiXUfluxmJPBSgGvggg8ENN8ADUQsDiScoj1UVBEEyb6KgF1qTjIgG+8fMQOeRVmhS3WgcFjHXvaY6qWgyTogaSF0WfceJn0AQlveJ+fLJgfB3b/wC0LWgTlmT53SA4ntJs8fUdb7xvAnQ9FyG0sDDTI6HKV6T2lwznN32mSwZe68/2xi9/K5XOt0cnB6unmpY69HJ7DxxwuOa4nu5HoYy8V6pW3KjmvBsRf8LyfbGAc8hwsf1kur7LbX32fTfZ7YHI8/FdWtjvgsi/svEqk0/6NzX2cGulpEHil7Xp90R/HzuNUP1iAc/maR9S8OOYXnK7s3KdOoC2Ctdi8MBunmLq7i6JaLKpiXl262LAT1K7MfdohmYuxa4CBkfJc/2mpgw8aZ9F1VRoewtI+4QesLiXMcXPou+4TB1tddej5d+v8MdRW2vZ6X/w3j91lSk913d9hvlER1Xqbbx80Xzt2G2t9LFUBrvhp6Gy+iTmPFGoi4zbfk8udXwRUdBA0+QiqvFhqbjwUPgubxv7Ins7zTwlYkg4hxsBnIjlxKI5jpkmBqhjITHQvDCAf/p3uVIptkmM0FUSx1olMe0AQLIEC4gmBmoIkgR9t/QhGwIf5Z6cUkBDHHeIi3HxKN7ZPkfK6h5ghSbxnCGBj3HRVT3YkEuMm3X/AEm4itFgCSTEAfk5JTml2pbHSZ/ST5ExlJoACIJdUkFsa2v0J/CaApGA50SdMz4KaYMyTbQeHTqlYo5NAnekZ2Cfu5J+ABpVJJPh7pocoLOCCqO6ehQBIqAmxBtpyQGkBpmUAO5TmPtb6gJjSTG9HghiJIsvNO0OEFOs8buu8I4FekVJJj5zXL9usCS0VW/xs7odVlkXk6tNPbOjz3FM4Bc1jMYcPWDmjPMcQupr3uuc25hi64AOnguvStXUumd+ROvr2dXs/bIq02loEe3FWK9/OV57sPHOoPIdIYc+R4ruqWLBAOdvnVc+p03xT+vQ8OTfHnssUaeYJsqhwZL5GXVWxVsFgBzgEa3C5k2jSTK2Jph791oAyErQbb2BVbUD2jvZ5/cNI8F0Jphr94ZGLHQroWva5gBEzx0yWsM8sTTiZTSkuTyej3MSJG6+zhaA1/6/a9z2B2upV2tY8htaBLZgHmDwXJY/ZVN2YB9/BO2d2fY0BzptkNY0lbZNVHIlxyccsFnd4zbNGkbmTyuVRPbGgMw7yXM4gTfRc/tMPMhhj1WUcjkyXhij1jZ/aChWsx4ngbH1zWwY+bryfZOHdAvDou7h84LptnbVqtLbkgf5aj8Kvk55M5Y/R2TRYjmVAfJI4RPuk0MexzZDv2mYV0y6I3rjpAWqdmQ4lRwUVBa/VRQJIBMCQLJ0BlcWPn5I5SGsmoTwDfDNE2rLiADbM2jKUCBrPMhrRcic8suXyERYPNZSbcu4+wyQsqh1xPlHuEkALx3hykpeLG9Df8iAemZTGh2ZjWIQUaMuLznkOQHwqACcGtGUDNDTryQIPtGmqNxDrAgkdLKvRB3nOJsCR6ApiLdZ0Xk8EZFkplOZcb3kTpbgnBIopuaXSSSG6C1xztOaZVqGQAJmT0hG59jAmNBmoazUiCmIBjiXHgNf0tL2v2iGUiy0vB8At/C8+7ZVv/V5PIDoP7WWR0qOjTwUp8nHBxOdlXxuHkWmUdKXPECb5DMi8q89rc25LXdsaPTStHLY/BkMicxfqg7PbTcyWOMtaJ4kCb+C2W2Kw+1szFlrcDszcpuqPO7M3vYLvjJSxVPz0c07U04nZYbGtLQQQQUxg4eS4vCV3CowU5aHEC4+6NSNAOK7PBOBG6fu+f2vO1GH4+jSOSzZ4LC75G9lYrpv/wA1u7bwWr2W2w14LpMK8PAA0zXGlbCcqNds/ZzS4Ofc3gaQNTzVjFYWZ4BHji5tQEZAaKGY4EQ4EeC0pdGNvs56vS3eqpHCix1/RXS7TpAwQqP0IaTqRA9pS6E2LZhd1obwueZ/rJNaIaNMlZbRgD5mq2NY5zmtGRN+MD56ppGcmRhATczfLhGQW92NiS3uumIVKjh4bHBNLSIAAkn8LSLaMpHQVHbzTBzsnhaamSOquYXEOJMxAMDjotoyM2qH1HEGGxvE+Q4lZTbuhxPU+X9LC8Nucyor3aRxEedlRJjKp3ZIgWzUzpkhrxG7x/CViqZdABjMmPnNIDHuMgc0RqRzNsuaGu8tbvEAkcMkL3u3gIFxJzIsQpQhtNkCwjy/CJoAnn/pDVqwQIJmcuSF9SWutlbPp+07GPrZQoc9Kazdg3Lj/vwRht0ADTzd1/ATA5QUNGiAJ1QAvEGYh0XvETHjzhebds8RDzJyK9HpAS6BmSZ6n9ryvt48Cs4TkZhZtXOKOvSum2UeytcNrFzr90xyJOasYxkvcWjMz+1zmDxJZXYP8m/iQunaCTKrPFxnu/R3QkmjXmhGTb6SqFXBmo6H94aCbeWq6J4HjoiweD3e8Rc6cFEc7irM5Rs1X/Sa0tMDeyA4NzVmjnOuQhWq1Ikl0dB+krBMEcVLna5IfBvti4h0xA4AxmuqD9yGtHMrl9lUi1zY4yul37nLLNZx9ibD+oCZjJLGFBEwJ/aBpkHh/SbTriLSfnFWZk4NncIdFvZa6uzedyFgOi2LzALpzmypUaZkk5afPNJktk4hkAE6IcJQk73wIq1MucBMC5PhkrTWlosJvCpIzbI+n3pN7WHNWKdO8lY4Q0EjUWHEm11aYyW8DCtIlsUCFYpsQYgwLAEyI8wrBq7oEiSTFv7VpENjPpgXzRPSxVJdu7pmxOUCZ58lGIa4kAOIF+GemnVUJkGpyQ0QZJJBOsDIjMKvtKt9JkjvONhJiSf6TsM1waN8idYy9SmkSEysHTFwJ0McEml9wHAFFRG60CPTisoth5IGg6WJUIDKhJqAA2aJPU2A90/eb9pNyhpiJJzNyhwhFzq4z04enumMsVKcgckmiyXP5EewTWVQZibSJjhZE0QZ4oQypSfctjKb+Ue/ojqPsY4eqOrUaM8zwk+ySaPdIE3FjrPFAjGteQLhvQTa9rrzXthsWo6u5wEg5aHnC9OoQGjpz4KtjsAx7SIvmDzUytcxNcU9r5PDMZsKq9zC0OBDYJyuMs81t9i4GpTbFSpJ4cDOhXQbaolji0job5clVpUpAWc9ROcdrO+KjdoFrGiTA/tYSTl5ocRSJdujLVWRSAiNNFhXANlOo4kGAeXNTszBxnIHuVeo0CCCeds5V2my4+QqvgyZZwDBvAm3BO2nW3SH56JbWZOGl0VckhoAvlBMeyEJvg2FCnLQZn/SZQ7oM2iemaDAYctbBf4DordGgNwkj3nPmtEjNsVij3bCx+fpJpDkn46sCbmwUUKUuk5RbS/yE6IbHMpTBT/oE7t7TPomtpjOExzw2J1TSJsRiKUAE6EHyhOa3jAsiqMkics/HRRiKW9HDPrw9VokZtkOAuSbWPJLr1XbzAADeZM802u8DdFh4e0I3N16KhDC2HTxEeWX5WPEqS5Ax4IkGfVDYytVu8d2YHhfNKc3fAAcQBY2OY5+Kc4EucCSBAjIDmiw7osLDOeMqokhEIRY9ffVYx941CQKe9UMiQ0R4m/tCzQxlJ070nX8I6EDW5Pz0QmnM9R6JgIVAEygAIk5k2MZmURKFwMWUlIYD295p4T6pm6lB8ki9vJTu5zqEABWkwBaT6QnMbCBjQ0REI5vkgRQ2nsttZsOgOGRGnXiuSrbGqUyQZI0jJd7u3nwQOYC6SBKzeNN2awyuJ583DQSddUWHws3PFdJtvZ8HfaLHPqtVTohYtU6Z0qakrENw95idP2rH/Xkqy1iZTZkgTFUWCDa6sMbrqNVgw8ElOptvEdU0iWxmHp5Ep9erujdAn+0NOrM6QUJbdaLgzbAZSnOFYNMyIsNVFMGeSsOMBVRFjauVlg0P+PwqaR/jeR8zUkWIFoGfNVRFk1b7vX8LHXMcFjYgQq9YneJANm56cra/wBqhMsVAJHjCwTreULGmASZIvlGYTAM0ABUZIiYGVkOHNgBaPW0JjmkkcEDm3sePz3QgIxAnxssfTDRDbJdeoQ5rWiZNzwHnxWHdBO9nP6Tj2At/dIP+Wf4U0j3Z43PisWKEheSWMtmefjlCPDukB2kLFioY41QbaqTksWKRiHNJdnAjTUlG+puiVixPwIh51KPehSsSYAmtLt0DKCTOUyjc1YsTGuROLHcgiZstBWw+46FKxZ5VxZpjfNEtTGM1vCxYsl2bFvUdEDiGmJgnqsWKkQxtLChoTabVixaJGbBp5A+asvpglp4fpYsVkB4muGxz/HwLMmk6Z3WLFQicQe719tfRLrYiGlwvGmXRYsSAZQmL/PRSSZ5LFiH2MU54fMOOUeamg7S9lixIRFRpmev4KD6g+5zbHLXP/SxYmnQH//Z"/>
          <p:cNvSpPr>
            <a:spLocks noChangeAspect="1" noChangeArrowheads="1"/>
          </p:cNvSpPr>
          <p:nvPr/>
        </p:nvSpPr>
        <p:spPr bwMode="auto">
          <a:xfrm>
            <a:off x="155574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49473"/>
      </p:ext>
    </p:extLst>
  </p:cSld>
  <p:clrMapOvr>
    <a:masterClrMapping/>
  </p:clrMapOvr>
  <p:transition spd="med">
    <p:zoom/>
    <p:sndAc>
      <p:endSnd/>
    </p:sndAc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0450" name="Picture 2" descr="http://cfs13.tistory.com/image/2/tistory/2009/04/18/11/37/49e93cf199fd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7" y="0"/>
            <a:ext cx="9433048" cy="5715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rd"/>
    <p:sndAc>
      <p:endSnd/>
    </p:sndAc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3378" name="Picture 2" descr="https://encrypted-tbn2.gstatic.com/images?q=tbn:ANd9GcRmc2HTnCQbXvLjRTdB-1N9VAOB-WHDObkMBwwCRBiAtvMIFa4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32753"/>
            <a:ext cx="7772400" cy="1225019"/>
          </a:xfrm>
        </p:spPr>
        <p:txBody>
          <a:bodyPr/>
          <a:lstStyle/>
          <a:p>
            <a:r>
              <a:rPr lang="ko-KR" alt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교회 소식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3649588"/>
            <a:ext cx="9144000" cy="1460500"/>
          </a:xfrm>
        </p:spPr>
        <p:txBody>
          <a:bodyPr/>
          <a:lstStyle/>
          <a:p>
            <a:r>
              <a:rPr lang="ko-KR" altLang="en-US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>하나님이 꿈꾸시는 교회에 나오셔서</a:t>
            </a:r>
            <a: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/>
            </a:r>
            <a:b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</a:br>
            <a:r>
              <a:rPr lang="ko-KR" altLang="en-US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>예배드리는 모든 성도님들을 </a:t>
            </a:r>
            <a: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/>
            </a:r>
            <a:b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</a:br>
            <a:r>
              <a:rPr lang="ko-KR" altLang="en-US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>환영합니다</a:t>
            </a:r>
            <a:r>
              <a:rPr lang="en-US" altLang="ko-KR" sz="3600" b="1" dirty="0" smtClean="0">
                <a:solidFill>
                  <a:srgbClr val="800000"/>
                </a:solidFill>
                <a:latin typeface="HYGothic-Extra"/>
              </a:rPr>
              <a:t>.</a:t>
            </a:r>
            <a:r>
              <a:rPr lang="en-US" altLang="ko-KR" b="1" dirty="0" smtClean="0">
                <a:solidFill>
                  <a:srgbClr val="3333CC"/>
                </a:solidFill>
                <a:latin typeface="HYGothic-Extra"/>
              </a:rPr>
              <a:t/>
            </a:r>
            <a:br>
              <a:rPr lang="en-US" altLang="ko-KR" b="1" dirty="0" smtClean="0">
                <a:solidFill>
                  <a:srgbClr val="3333CC"/>
                </a:solidFill>
                <a:latin typeface="HYGothic-Extra"/>
              </a:rPr>
            </a:br>
            <a:endParaRPr lang="en-US" dirty="0"/>
          </a:p>
        </p:txBody>
      </p:sp>
    </p:spTree>
  </p:cSld>
  <p:clrMapOvr>
    <a:masterClrMapping/>
  </p:clrMapOvr>
  <p:transition spd="med">
    <p:zoom/>
    <p:sndAc>
      <p:endSnd/>
    </p:sndAc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5074" name="Picture 2" descr="https://encrypted-tbn1.gstatic.com/images?q=tbn:ANd9GcRFIqoemH7JeXLTDbxj8icKPqqeM8jJSO4fwgkXY7X-ZZLTd3i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56591" y="-814904"/>
            <a:ext cx="11017224" cy="799288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09628"/>
            <a:ext cx="8229600" cy="9525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Georgia" pitchFamily="18" charset="0"/>
              </a:rPr>
              <a:t>I will be with you always even until the end of the world</a:t>
            </a:r>
            <a:endParaRPr lang="en-US" sz="40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 spd="med">
    <p:pull dir="d"/>
    <p:sndAc>
      <p:endSnd/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디자인 사용자 지정">
  <a:themeElements>
    <a:clrScheme name="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디자인 사용자 지정">
  <a:themeElements>
    <a:clrScheme name="2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2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디자인 사용자 지정">
  <a:themeElements>
    <a:clrScheme name="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8_디자인 사용자 지정">
  <a:themeElements>
    <a:clrScheme name="2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2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9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3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3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34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35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3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3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3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2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1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14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15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19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20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4.xml><?xml version="1.0" encoding="utf-8"?>
<a:theme xmlns:a="http://schemas.openxmlformats.org/drawingml/2006/main" name="21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5.xml><?xml version="1.0" encoding="utf-8"?>
<a:theme xmlns:a="http://schemas.openxmlformats.org/drawingml/2006/main" name="2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6.xml><?xml version="1.0" encoding="utf-8"?>
<a:theme xmlns:a="http://schemas.openxmlformats.org/drawingml/2006/main" name="25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7.xml><?xml version="1.0" encoding="utf-8"?>
<a:theme xmlns:a="http://schemas.openxmlformats.org/drawingml/2006/main" name="29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8.xml><?xml version="1.0" encoding="utf-8"?>
<a:theme xmlns:a="http://schemas.openxmlformats.org/drawingml/2006/main" name="31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9.xml><?xml version="1.0" encoding="utf-8"?>
<a:theme xmlns:a="http://schemas.openxmlformats.org/drawingml/2006/main" name="3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33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1.xml><?xml version="1.0" encoding="utf-8"?>
<a:theme xmlns:a="http://schemas.openxmlformats.org/drawingml/2006/main" name="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50" charset="-127"/>
            <a:ea typeface="굴림" panose="020B0600000101010101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50" charset="-127"/>
            <a:ea typeface="굴림" panose="020B0600000101010101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2.xml><?xml version="1.0" encoding="utf-8"?>
<a:theme xmlns:a="http://schemas.openxmlformats.org/drawingml/2006/main" name="4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50" charset="-127"/>
            <a:ea typeface="굴림" panose="020B0600000101010101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50" charset="-127"/>
            <a:ea typeface="굴림" panose="020B0600000101010101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3.xml><?xml version="1.0" encoding="utf-8"?>
<a:theme xmlns:a="http://schemas.openxmlformats.org/drawingml/2006/main" name="5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50" charset="-127"/>
            <a:ea typeface="굴림" panose="020B0600000101010101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50" charset="-127"/>
            <a:ea typeface="굴림" panose="020B0600000101010101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4.xml><?xml version="1.0" encoding="utf-8"?>
<a:theme xmlns:a="http://schemas.openxmlformats.org/drawingml/2006/main" name="6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50" charset="-127"/>
            <a:ea typeface="굴림" panose="020B0600000101010101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50" charset="-127"/>
            <a:ea typeface="굴림" panose="020B0600000101010101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5.xml><?xml version="1.0" encoding="utf-8"?>
<a:theme xmlns:a="http://schemas.openxmlformats.org/drawingml/2006/main" name="39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50" charset="-127"/>
            <a:ea typeface="굴림" panose="020B0600000101010101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50" charset="-127"/>
            <a:ea typeface="굴림" panose="020B0600000101010101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6.xml><?xml version="1.0" encoding="utf-8"?>
<a:theme xmlns:a="http://schemas.openxmlformats.org/drawingml/2006/main" name="40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50" charset="-127"/>
            <a:ea typeface="굴림" panose="020B0600000101010101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50" charset="-127"/>
            <a:ea typeface="굴림" panose="020B0600000101010101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7.xml><?xml version="1.0" encoding="utf-8"?>
<a:theme xmlns:a="http://schemas.openxmlformats.org/drawingml/2006/main" name="41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50" charset="-127"/>
            <a:ea typeface="굴림" panose="020B0600000101010101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50" charset="-127"/>
            <a:ea typeface="굴림" panose="020B0600000101010101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8.xml><?xml version="1.0" encoding="utf-8"?>
<a:theme xmlns:a="http://schemas.openxmlformats.org/drawingml/2006/main" name="42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50" charset="-127"/>
            <a:ea typeface="굴림" panose="020B0600000101010101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50" charset="-127"/>
            <a:ea typeface="굴림" panose="020B0600000101010101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9.xml><?xml version="1.0" encoding="utf-8"?>
<a:theme xmlns:a="http://schemas.openxmlformats.org/drawingml/2006/main" name="43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50" charset="-127"/>
            <a:ea typeface="굴림" panose="020B0600000101010101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50" charset="-127"/>
            <a:ea typeface="굴림" panose="020B0600000101010101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0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44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50" charset="-127"/>
            <a:ea typeface="굴림" panose="020B0600000101010101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50" charset="-127"/>
            <a:ea typeface="굴림" panose="020B0600000101010101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1.xml><?xml version="1.0" encoding="utf-8"?>
<a:theme xmlns:a="http://schemas.openxmlformats.org/drawingml/2006/main" name="45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50" charset="-127"/>
            <a:ea typeface="굴림" panose="020B0600000101010101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50" charset="-127"/>
            <a:ea typeface="굴림" panose="020B0600000101010101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2.xml><?xml version="1.0" encoding="utf-8"?>
<a:theme xmlns:a="http://schemas.openxmlformats.org/drawingml/2006/main" name="46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50" charset="-127"/>
            <a:ea typeface="굴림" panose="020B0600000101010101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50" charset="-127"/>
            <a:ea typeface="굴림" panose="020B0600000101010101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3.xml><?xml version="1.0" encoding="utf-8"?>
<a:theme xmlns:a="http://schemas.openxmlformats.org/drawingml/2006/main" name="47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50" charset="-127"/>
            <a:ea typeface="굴림" panose="020B0600000101010101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50" charset="-127"/>
            <a:ea typeface="굴림" panose="020B0600000101010101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4.xml><?xml version="1.0" encoding="utf-8"?>
<a:theme xmlns:a="http://schemas.openxmlformats.org/drawingml/2006/main" name="48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50" charset="-127"/>
            <a:ea typeface="굴림" panose="020B0600000101010101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50" charset="-127"/>
            <a:ea typeface="굴림" panose="020B0600000101010101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5.xml><?xml version="1.0" encoding="utf-8"?>
<a:theme xmlns:a="http://schemas.openxmlformats.org/drawingml/2006/main" name="49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50" charset="-127"/>
            <a:ea typeface="굴림" panose="020B0600000101010101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50" charset="-127"/>
            <a:ea typeface="굴림" panose="020B0600000101010101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6.xml><?xml version="1.0" encoding="utf-8"?>
<a:theme xmlns:a="http://schemas.openxmlformats.org/drawingml/2006/main" name="50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50" charset="-127"/>
            <a:ea typeface="굴림" panose="020B0600000101010101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anose="020B0600000101010101" pitchFamily="50" charset="-127"/>
            <a:ea typeface="굴림" panose="020B0600000101010101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7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8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디자인 사용자 지정">
  <a:themeElements>
    <a:clrScheme name="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디자인 사용자 지정">
  <a:themeElements>
    <a:clrScheme name="2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2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809944</TotalTime>
  <Words>609</Words>
  <Application>Microsoft Office PowerPoint</Application>
  <PresentationFormat>On-screen Show (16:10)</PresentationFormat>
  <Paragraphs>206</Paragraphs>
  <Slides>67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56</vt:i4>
      </vt:variant>
      <vt:variant>
        <vt:lpstr>Slide Titles</vt:lpstr>
      </vt:variant>
      <vt:variant>
        <vt:i4>67</vt:i4>
      </vt:variant>
    </vt:vector>
  </HeadingPairs>
  <TitlesOfParts>
    <vt:vector size="135" baseType="lpstr">
      <vt:lpstr>HY견고딕</vt:lpstr>
      <vt:lpstr>HY견고딕</vt:lpstr>
      <vt:lpstr>굴림</vt:lpstr>
      <vt:lpstr>굴림</vt:lpstr>
      <vt:lpstr>맑은 고딕</vt:lpstr>
      <vt:lpstr>바탕체</vt:lpstr>
      <vt:lpstr>Arial</vt:lpstr>
      <vt:lpstr>Calibri</vt:lpstr>
      <vt:lpstr>Franklin Gothic Heavy</vt:lpstr>
      <vt:lpstr>Georgia</vt:lpstr>
      <vt:lpstr>Shonar Bangla</vt:lpstr>
      <vt:lpstr>Times New Roman</vt:lpstr>
      <vt:lpstr>Default Design</vt:lpstr>
      <vt:lpstr>3_기본 디자인</vt:lpstr>
      <vt:lpstr>1_기본 디자인</vt:lpstr>
      <vt:lpstr>2_기본 디자인</vt:lpstr>
      <vt:lpstr>30_기본 디자인</vt:lpstr>
      <vt:lpstr>1_디자인 사용자 지정</vt:lpstr>
      <vt:lpstr>디자인 사용자 지정</vt:lpstr>
      <vt:lpstr>2_디자인 사용자 지정</vt:lpstr>
      <vt:lpstr>3_디자인 사용자 지정</vt:lpstr>
      <vt:lpstr>4_디자인 사용자 지정</vt:lpstr>
      <vt:lpstr>5_디자인 사용자 지정</vt:lpstr>
      <vt:lpstr>6_디자인 사용자 지정</vt:lpstr>
      <vt:lpstr>7_디자인 사용자 지정</vt:lpstr>
      <vt:lpstr>8_디자인 사용자 지정</vt:lpstr>
      <vt:lpstr>9_디자인 사용자 지정</vt:lpstr>
      <vt:lpstr>13_기본 디자인</vt:lpstr>
      <vt:lpstr>16_기본 디자인</vt:lpstr>
      <vt:lpstr>17_기본 디자인</vt:lpstr>
      <vt:lpstr>18_기본 디자인</vt:lpstr>
      <vt:lpstr>23_기본 디자인</vt:lpstr>
      <vt:lpstr>27_기본 디자인</vt:lpstr>
      <vt:lpstr>28_기본 디자인</vt:lpstr>
      <vt:lpstr>34_기본 디자인</vt:lpstr>
      <vt:lpstr>35_기본 디자인</vt:lpstr>
      <vt:lpstr>36_기본 디자인</vt:lpstr>
      <vt:lpstr>37_기본 디자인</vt:lpstr>
      <vt:lpstr>38_기본 디자인</vt:lpstr>
      <vt:lpstr>26_기본 디자인</vt:lpstr>
      <vt:lpstr>12_기본 디자인</vt:lpstr>
      <vt:lpstr>14_기본 디자인</vt:lpstr>
      <vt:lpstr>15_기본 디자인</vt:lpstr>
      <vt:lpstr>19_기본 디자인</vt:lpstr>
      <vt:lpstr>20_기본 디자인</vt:lpstr>
      <vt:lpstr>21_기본 디자인</vt:lpstr>
      <vt:lpstr>22_기본 디자인</vt:lpstr>
      <vt:lpstr>25_기본 디자인</vt:lpstr>
      <vt:lpstr>29_기본 디자인</vt:lpstr>
      <vt:lpstr>31_기본 디자인</vt:lpstr>
      <vt:lpstr>32_기본 디자인</vt:lpstr>
      <vt:lpstr>33_기본 디자인</vt:lpstr>
      <vt:lpstr>기본 디자인</vt:lpstr>
      <vt:lpstr>4_기본 디자인</vt:lpstr>
      <vt:lpstr>5_기본 디자인</vt:lpstr>
      <vt:lpstr>6_기본 디자인</vt:lpstr>
      <vt:lpstr>39_기본 디자인</vt:lpstr>
      <vt:lpstr>40_기본 디자인</vt:lpstr>
      <vt:lpstr>41_기본 디자인</vt:lpstr>
      <vt:lpstr>42_기본 디자인</vt:lpstr>
      <vt:lpstr>43_기본 디자인</vt:lpstr>
      <vt:lpstr>44_기본 디자인</vt:lpstr>
      <vt:lpstr>45_기본 디자인</vt:lpstr>
      <vt:lpstr>46_기본 디자인</vt:lpstr>
      <vt:lpstr>47_기본 디자인</vt:lpstr>
      <vt:lpstr>48_기본 디자인</vt:lpstr>
      <vt:lpstr>49_기본 디자인</vt:lpstr>
      <vt:lpstr>50_기본 디자인</vt:lpstr>
      <vt:lpstr>하나님이 꿈꾸는 교회</vt:lpstr>
      <vt:lpstr>Worship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Offertory  prayer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(롬 5:1)  그러므로 우리가 믿음으로 의롭다 하심을 받았으니 우리 주 예수 그리스도로 말미암아 하나님과 화평을 누리자 또는 믿음으로 서 있는 이 은혜에 들어감을 우리로 얻게 하신 우리 주 예수 그리스도로 말미암아 하나님으로 더불어 화평을 누리며 (롬 5:2)  또한 그로 말미암아 우리가 믿음으로 서 있는 이 은혜에 들어감을 얻었으며 하나님의 영광을 바라고 즐거워하느니라 </vt:lpstr>
      <vt:lpstr>  (롬 5:3)  다만 이뿐 아니라 우리가 환난 중에도 즐거워하나니 이는 환난은 인내를, (롬 5:4)  인내는 연단을, 연단은 소망을 이루는 줄 앎이로다 (롬 5:5)  소망이 우리를 부끄럽게 하지 아니함은 우리에게 주신 성령으로 말미암아 하나님의 사랑이 우리 마음에 부은 바 됨이니 </vt:lpstr>
      <vt:lpstr> (롬 5:6)  우리가 아직 연약할 때에 기약대로 그리스도께서 경건하지 않은 자를 위하여 죽으셨도다 (롬 5:7)  의인을 위하여 죽는 자가 쉽지 않고 선인을 위하여 용감히 죽는 자가 혹 있거니와 (롬 5:8)  우리가 아직 죄인 되었을 때에 그리스도께서 우리를 위하여 죽으심으로 하나님께서 우리에 대한 자기의 사랑을 확증하셨느니라  </vt:lpstr>
      <vt:lpstr>  (롬 5:9)  그러면 이제 우리가 그의 피로 말미암아 의롭다 하심을 받았으니 더욱 그로 말미암아 진노하심에서 구원을 받을 것이니 (롬 5:10)  곧 우리가 원수 되었을 때에 그의 아들의 죽으심으로 말미암아 하나님과 화목하게 되었은즉 화목하게 된 자로서는 더욱 그의 살아나심으로 말미암아 구원을 받을 것이니라 </vt:lpstr>
      <vt:lpstr> (롬 5:11)  그뿐 아니라 이제 우리로 화목하게 하신 우리 주 예수 그리스도로 말미암아 하나님 안에서 또한 즐거워하느니라 (롬 5:12)  그러므로 한 사람으로 말미암아 죄가 세상에 들어오고 죄로 말미암아 사망이 들어왔나니 이와 같이 모든 사람이 죄를 지었으므로 사망이 모든 사람에게 이르렀느니라  </vt:lpstr>
      <vt:lpstr>(롬 5:18)  그런즉 한 범죄로 많은 사람이 정죄에 이른 것 같이 한 의로운 행위로 말미암아 많은 사람이 의롭다 하심을 받아 생명에 이르렀느니라 (롬 5:19)  한 사람이 순종하지 아니함으로 많은 사람이 죄인 된 것 같이 한 사람이 순종하심으로 많은 사람이 의인이 되리라 </vt:lpstr>
      <vt:lpstr> (롬 5:20)  율법이 들어온 것은 범죄를 더하게 하려 함이라 그러나 죄가 더한 곳에 은혜가 더욱 넘쳤나니 (롬 5:21)  이는 죄가 사망 안에서 왕 노릇 한 것 같이 은혜도 또한 의로 말미암아 왕 노릇 하여 우리 주 예수 그리스도로 말미암아 영생에 이르게 하려 함이라  </vt:lpstr>
      <vt:lpstr>(요 3:16)  하나님이 세상을 이처럼 사랑하사 독생자를 주셨으니 이는 저를 믿는 자마다 멸망치 않고 영생을 얻게 하려 하심이니라. </vt:lpstr>
      <vt:lpstr> (요일 4:9)  하나님의 사랑이 우리에게 이렇게 나타난 바 되었으니 하나님이 자기의 독생자를 세상에 보내심은 저로 말미암아 우리를 살리려 하심이니라.  (요 4:10) 사랑은 여기 있으니우리가 하나님을 사랑한 것이 아니요 오직 하나님이 우리를 사랑하사 우리 죄를 위하여 화목제로 그 아들을 보내셨음이니라. </vt:lpstr>
      <vt:lpstr>  (삼상 15:22)  사무엘이 이르되 여호와께서 번제와 다른 제사를 그의 목소리를 청종하는 것을 좋아하심 같이 좋아하시겠나이까 순종이 제사보다 낫고 듣는 것이 숫양의 기름보다 나으니 (삼상 15:23)  이는 거역하는 것은 점치는 죄와 같고 완고한 것은 사신 우상에게 절하는 죄와 같음이라 왕이 여호와의 말씀을 버렸으므로 여호와께서도 왕을 버려 왕이 되지 못하게 하셨나이다 하니 </vt:lpstr>
      <vt:lpstr>(눅 7:47)  이러므로 내가 네게 말하노니 그의 많은 죄가 사하여졌도다 이는 그의 사랑함이 많음이라 사함을 받은 일이 적은 자는 적게 사랑하느니라  </vt:lpstr>
      <vt:lpstr>찬양대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칭의를 얻은 결과  우리가 누리게 된 것들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폐회 기도</vt:lpstr>
      <vt:lpstr>PowerPoint Presentation</vt:lpstr>
      <vt:lpstr>교회 소식</vt:lpstr>
      <vt:lpstr>PowerPoint Presentation</vt:lpstr>
      <vt:lpstr>PowerPoint Presentation</vt:lpstr>
      <vt:lpstr>PowerPoint Presentation</vt:lpstr>
      <vt:lpstr>I will be with you always even until the end of the world</vt:lpstr>
    </vt:vector>
  </TitlesOfParts>
  <Company>LOVE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Pastor Choi</dc:creator>
  <cp:lastModifiedBy>admin</cp:lastModifiedBy>
  <cp:revision>6397</cp:revision>
  <dcterms:created xsi:type="dcterms:W3CDTF">2008-11-11T01:40:04Z</dcterms:created>
  <dcterms:modified xsi:type="dcterms:W3CDTF">2017-11-13T12:57:32Z</dcterms:modified>
</cp:coreProperties>
</file>