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674" r:id="rId29"/>
    <p:sldMasterId id="2147494676" r:id="rId30"/>
    <p:sldMasterId id="2147494678" r:id="rId31"/>
    <p:sldMasterId id="2147494680" r:id="rId32"/>
    <p:sldMasterId id="2147494682" r:id="rId33"/>
    <p:sldMasterId id="2147494684" r:id="rId34"/>
    <p:sldMasterId id="2147494686" r:id="rId35"/>
    <p:sldMasterId id="2147494688" r:id="rId36"/>
    <p:sldMasterId id="2147494690" r:id="rId37"/>
    <p:sldMasterId id="2147494692" r:id="rId38"/>
    <p:sldMasterId id="2147494694" r:id="rId39"/>
    <p:sldMasterId id="2147494696" r:id="rId40"/>
    <p:sldMasterId id="2147494698" r:id="rId41"/>
    <p:sldMasterId id="2147494700" r:id="rId42"/>
    <p:sldMasterId id="2147494702" r:id="rId43"/>
    <p:sldMasterId id="2147494704" r:id="rId44"/>
  </p:sldMasterIdLst>
  <p:notesMasterIdLst>
    <p:notesMasterId r:id="rId93"/>
  </p:notesMasterIdLst>
  <p:handoutMasterIdLst>
    <p:handoutMasterId r:id="rId94"/>
  </p:handoutMasterIdLst>
  <p:sldIdLst>
    <p:sldId id="4577" r:id="rId45"/>
    <p:sldId id="4578" r:id="rId46"/>
    <p:sldId id="4595" r:id="rId47"/>
    <p:sldId id="8069" r:id="rId48"/>
    <p:sldId id="8070" r:id="rId49"/>
    <p:sldId id="8071" r:id="rId50"/>
    <p:sldId id="8072" r:id="rId51"/>
    <p:sldId id="8073" r:id="rId52"/>
    <p:sldId id="8074" r:id="rId53"/>
    <p:sldId id="8075" r:id="rId54"/>
    <p:sldId id="4624" r:id="rId55"/>
    <p:sldId id="8153" r:id="rId56"/>
    <p:sldId id="8094" r:id="rId57"/>
    <p:sldId id="8095" r:id="rId58"/>
    <p:sldId id="8096" r:id="rId59"/>
    <p:sldId id="8097" r:id="rId60"/>
    <p:sldId id="8098" r:id="rId61"/>
    <p:sldId id="4060" r:id="rId62"/>
    <p:sldId id="4245" r:id="rId63"/>
    <p:sldId id="8238" r:id="rId64"/>
    <p:sldId id="7723" r:id="rId65"/>
    <p:sldId id="7724" r:id="rId66"/>
    <p:sldId id="7661" r:id="rId67"/>
    <p:sldId id="4599" r:id="rId68"/>
    <p:sldId id="8672" r:id="rId69"/>
    <p:sldId id="8673" r:id="rId70"/>
    <p:sldId id="8674" r:id="rId71"/>
    <p:sldId id="8675" r:id="rId72"/>
    <p:sldId id="8676" r:id="rId73"/>
    <p:sldId id="8677" r:id="rId74"/>
    <p:sldId id="8678" r:id="rId75"/>
    <p:sldId id="8679" r:id="rId76"/>
    <p:sldId id="8680" r:id="rId77"/>
    <p:sldId id="4635" r:id="rId78"/>
    <p:sldId id="8665" r:id="rId79"/>
    <p:sldId id="8666" r:id="rId80"/>
    <p:sldId id="8667" r:id="rId81"/>
    <p:sldId id="8668" r:id="rId82"/>
    <p:sldId id="8669" r:id="rId83"/>
    <p:sldId id="8670" r:id="rId84"/>
    <p:sldId id="8671" r:id="rId85"/>
    <p:sldId id="8411" r:id="rId86"/>
    <p:sldId id="4638" r:id="rId87"/>
    <p:sldId id="4830" r:id="rId88"/>
    <p:sldId id="4602" r:id="rId89"/>
    <p:sldId id="4603" r:id="rId90"/>
    <p:sldId id="4604" r:id="rId91"/>
    <p:sldId id="4827" r:id="rId92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17" autoAdjust="0"/>
    <p:restoredTop sz="95214" autoAdjust="0"/>
  </p:normalViewPr>
  <p:slideViewPr>
    <p:cSldViewPr>
      <p:cViewPr varScale="1">
        <p:scale>
          <a:sx n="79" d="100"/>
          <a:sy n="79" d="100"/>
        </p:scale>
        <p:origin x="408" y="5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slide" Target="slides/slide4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04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03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21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40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5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88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9CA1228B-2967-4EB8-A470-FAB2496C4B2D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813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064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9204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7732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10853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3051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5965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7391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622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2ADE4A-D5F3-4074-85A7-179CBD4B225D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019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4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3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6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8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8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>
                <a:latin typeface="+mn-lt"/>
                <a:ea typeface="+mn-ea"/>
              </a:defRPr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latin typeface="+mn-lt"/>
                <a:ea typeface="+mn-ea"/>
              </a:defRPr>
            </a:lvl1pPr>
          </a:lstStyle>
          <a:p>
            <a:pPr defTabSz="761970"/>
            <a:fld id="{17395E74-3421-45C7-8E84-D41FA930926C}" type="slidenum">
              <a:rPr lang="en-US" altLang="ko-KR" smtClean="0">
                <a:solidFill>
                  <a:srgbClr val="000000"/>
                </a:solidFill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2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8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853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8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494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05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974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77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771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61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435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562371CF-3BE2-4875-8C66-538ED0DE5D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83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</a:t>
            </a:r>
            <a:r>
              <a:rPr lang="ko-KR" altLang="en-US" sz="8000" b="1" dirty="0" smtClean="0">
                <a:latin typeface="+mn-ea"/>
                <a:ea typeface="+mn-ea"/>
              </a:rPr>
              <a:t>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1</a:t>
            </a:r>
            <a:r>
              <a:rPr lang="en-US" altLang="ko-KR" sz="8000" b="1" dirty="0" smtClean="0">
                <a:latin typeface="+mn-ea"/>
                <a:ea typeface="+mn-ea"/>
              </a:rPr>
              <a:t>:8-17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먼저 </a:t>
            </a:r>
            <a:r>
              <a:rPr lang="ko-KR" altLang="en-US" sz="3200" b="1" dirty="0"/>
              <a:t>내가 예수 그리스도로 말미암아 너희 모든 사람에 관하여 내 하나님께 감사함은 너희 믿음이 온 세상에 전파됨이로다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그의 아들의 복음 안에서 내 심령으로 섬기는 하나님이 나의 증인이 되시거니와 항상 내 기도에 쉬지 않고 너희를 말하며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어떻게 </a:t>
            </a:r>
            <a:r>
              <a:rPr lang="ko-KR" altLang="en-US" sz="3200" b="1" dirty="0"/>
              <a:t>하든지 이제 하나님의 뜻 안에서 너희에게로 나아갈 좋은 길 얻기를 </a:t>
            </a:r>
            <a:r>
              <a:rPr lang="ko-KR" altLang="en-US" sz="3200" b="1" dirty="0" smtClean="0"/>
              <a:t>구하노라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너희 보기를 간절히 원하는 것은 어떤 신령한 은사를 너희에게 나누어 주어 너희를 견고하게 하려 함이니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곧 내가 너희 가운데서 너희와 나의 믿음으로 말미암아 피차 안위함을 얻으려 함이라</a:t>
            </a:r>
            <a:br>
              <a:rPr lang="ko-KR" altLang="en-US" sz="3200" b="1" dirty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형제들아 </a:t>
            </a:r>
            <a:r>
              <a:rPr lang="ko-KR" altLang="en-US" sz="3200" b="1" dirty="0"/>
              <a:t>내가 여러 번 너희에게 가고자 한 것을 너희가 모르기를 원하지 아니하노니 이는 너희 중에서도 다른 이방인 중에서와 같이 열매를 맺게 하려 함이로되 지금까지 길이 </a:t>
            </a:r>
            <a:r>
              <a:rPr lang="ko-KR" altLang="en-US" sz="3200" b="1" dirty="0" smtClean="0"/>
              <a:t>막혔도다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헬라인이나 </a:t>
            </a:r>
            <a:r>
              <a:rPr lang="ko-KR" altLang="en-US" sz="3200" b="1" dirty="0"/>
              <a:t>야만인이나 지혜 있는 자나 어리석은 자에게 다 내가 빚진 자라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나는 할 수 있는 대로 로마에 있는 너희에게도 복음 전하기를 원하노라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복음을 부끄러워하지 아니하노니 이 복음은 모든 믿는 자에게 구원을 주시는 하나님의 능력이 됨이라 먼저는 유대인에게요 그리고 헬라인에게로다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복음에는 </a:t>
            </a:r>
            <a:r>
              <a:rPr lang="ko-KR" altLang="en-US" sz="3200" b="1" dirty="0"/>
              <a:t>하나님의 의가 나타나서 믿음으로 믿음에 이르게 하나니 기록된 바 오직 의인은 믿음으로 말미암아 살리라 함과 같으니라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411678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91292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D7                        G                        A7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976438" y="3517636"/>
            <a:ext cx="5175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Christ for whole wide world!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Our task has just begun,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millions wait in every land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message of God’s Son.</a:t>
            </a:r>
          </a:p>
        </p:txBody>
      </p:sp>
    </p:spTree>
    <p:extLst>
      <p:ext uri="{BB962C8B-B14F-4D97-AF65-F5344CB8AC3E}">
        <p14:creationId xmlns:p14="http://schemas.microsoft.com/office/powerpoint/2010/main" val="2368853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352146" y="697178"/>
            <a:ext cx="10199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G7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352146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G                C      G        D7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713178" y="3517636"/>
            <a:ext cx="57388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they be left in sin,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die without His World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Without the Saviour Jesus Christ,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Because they never heard?</a:t>
            </a:r>
          </a:p>
        </p:txBody>
      </p:sp>
    </p:spTree>
    <p:extLst>
      <p:ext uri="{BB962C8B-B14F-4D97-AF65-F5344CB8AC3E}">
        <p14:creationId xmlns:p14="http://schemas.microsoft.com/office/powerpoint/2010/main" val="49255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91594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G                     D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91594" y="1957917"/>
            <a:ext cx="10199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G7         C              G         D7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031875" y="3517636"/>
            <a:ext cx="7080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give, we will pray,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witness every day.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the millions of the whole wide world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May know our Saviour’s love.</a:t>
            </a:r>
          </a:p>
        </p:txBody>
      </p:sp>
    </p:spTree>
    <p:extLst>
      <p:ext uri="{BB962C8B-B14F-4D97-AF65-F5344CB8AC3E}">
        <p14:creationId xmlns:p14="http://schemas.microsoft.com/office/powerpoint/2010/main" val="513558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411678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C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291292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D7                        G                        A7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159000" y="3517636"/>
            <a:ext cx="4873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Christ for whole wide world!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message must be sent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millions dying in their sin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call them to repent.</a:t>
            </a:r>
          </a:p>
        </p:txBody>
      </p:sp>
    </p:spTree>
    <p:extLst>
      <p:ext uri="{BB962C8B-B14F-4D97-AF65-F5344CB8AC3E}">
        <p14:creationId xmlns:p14="http://schemas.microsoft.com/office/powerpoint/2010/main" val="517631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352146" y="697178"/>
            <a:ext cx="10199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G7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352146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G                C     G         D7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1944688" y="3517636"/>
            <a:ext cx="5207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Christ Jesus died to save,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But they can never know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Until we bring our gifts of love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bid His heralds go!</a:t>
            </a:r>
          </a:p>
        </p:txBody>
      </p:sp>
    </p:spTree>
    <p:extLst>
      <p:ext uri="{BB962C8B-B14F-4D97-AF65-F5344CB8AC3E}">
        <p14:creationId xmlns:p14="http://schemas.microsoft.com/office/powerpoint/2010/main" val="31495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591594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G                      D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1594" y="1957917"/>
            <a:ext cx="10199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G7         C             G         D7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1031875" y="3517636"/>
            <a:ext cx="7080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give, we will pray,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witness every day.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the millions of the whole wide world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May know our Saviour’s love.</a:t>
            </a:r>
          </a:p>
        </p:txBody>
      </p:sp>
    </p:spTree>
    <p:extLst>
      <p:ext uri="{BB962C8B-B14F-4D97-AF65-F5344CB8AC3E}">
        <p14:creationId xmlns:p14="http://schemas.microsoft.com/office/powerpoint/2010/main" val="742223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411678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C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91292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D7                        G                       A7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1992313" y="3517636"/>
            <a:ext cx="51355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Christ for whole wide world!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heralds will proclaim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Salvation for men everywhere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Jesus’ blessed name.</a:t>
            </a:r>
          </a:p>
        </p:txBody>
      </p:sp>
    </p:spTree>
    <p:extLst>
      <p:ext uri="{BB962C8B-B14F-4D97-AF65-F5344CB8AC3E}">
        <p14:creationId xmlns:p14="http://schemas.microsoft.com/office/powerpoint/2010/main" val="207722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352146" y="697178"/>
            <a:ext cx="10199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G7                C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352146" y="1957917"/>
            <a:ext cx="10199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G                C     G         D7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1382448" y="3517636"/>
            <a:ext cx="642937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we who cannot go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bear His tidings far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Will pray for those who take the Word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witness where we are.</a:t>
            </a:r>
          </a:p>
        </p:txBody>
      </p:sp>
    </p:spTree>
    <p:extLst>
      <p:ext uri="{BB962C8B-B14F-4D97-AF65-F5344CB8AC3E}">
        <p14:creationId xmlns:p14="http://schemas.microsoft.com/office/powerpoint/2010/main" val="2436591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591594" y="697178"/>
            <a:ext cx="10199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G                      D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591594" y="1957917"/>
            <a:ext cx="10199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G7         C             G         D7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972344" y="3517636"/>
            <a:ext cx="7080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give, we will pray,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will witness every day.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the millions of the whole wide world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May know our Saviour’s love.</a:t>
            </a:r>
          </a:p>
        </p:txBody>
      </p:sp>
    </p:spTree>
    <p:extLst>
      <p:ext uri="{BB962C8B-B14F-4D97-AF65-F5344CB8AC3E}">
        <p14:creationId xmlns:p14="http://schemas.microsoft.com/office/powerpoint/2010/main" val="3137195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사도 바울이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로마로 가길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소원하는 </a:t>
            </a:r>
            <a:r>
              <a:rPr lang="ko-KR" altLang="en-US" b="1" dirty="0">
                <a:solidFill>
                  <a:schemeClr val="accent6"/>
                </a:solidFill>
              </a:rPr>
              <a:t>이유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/>
            </a:r>
            <a:br>
              <a:rPr lang="en-US" b="1" dirty="0" smtClean="0">
                <a:solidFill>
                  <a:schemeClr val="accent6"/>
                </a:solidFill>
              </a:rPr>
            </a:b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ko-KR" altLang="en-US" b="1" dirty="0">
                <a:solidFill>
                  <a:schemeClr val="accent6"/>
                </a:solidFill>
              </a:rPr>
              <a:t>로마서</a:t>
            </a:r>
            <a:r>
              <a:rPr lang="en-US" b="1" dirty="0">
                <a:solidFill>
                  <a:schemeClr val="accent6"/>
                </a:solidFill>
              </a:rPr>
              <a:t> 1</a:t>
            </a:r>
            <a:r>
              <a:rPr lang="ko-KR" altLang="en-US" b="1" dirty="0">
                <a:solidFill>
                  <a:schemeClr val="accent6"/>
                </a:solidFill>
              </a:rPr>
              <a:t>장</a:t>
            </a:r>
            <a:r>
              <a:rPr lang="en-US" b="1" dirty="0">
                <a:solidFill>
                  <a:schemeClr val="accent6"/>
                </a:solidFill>
              </a:rPr>
              <a:t> 8-15)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sz="54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02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929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285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396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59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382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42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780641</TotalTime>
  <Words>396</Words>
  <Application>Microsoft Office PowerPoint</Application>
  <PresentationFormat>On-screen Show (16:10)</PresentationFormat>
  <Paragraphs>105</Paragraphs>
  <Slides>48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48</vt:i4>
      </vt:variant>
    </vt:vector>
  </HeadingPairs>
  <TitlesOfParts>
    <vt:vector size="102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22_기본 디자인</vt:lpstr>
      <vt:lpstr>9_기본 디자인</vt:lpstr>
      <vt:lpstr>10_기본 디자인</vt:lpstr>
      <vt:lpstr>11_기본 디자인</vt:lpstr>
      <vt:lpstr>24_기본 디자인</vt:lpstr>
      <vt:lpstr>25_기본 디자인</vt:lpstr>
      <vt:lpstr>29_기본 디자인</vt:lpstr>
      <vt:lpstr>31_기본 디자인</vt:lpstr>
      <vt:lpstr>32_기본 디자인</vt:lpstr>
      <vt:lpstr>33_기본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(롬 1:8)  먼저 내가 예수 그리스도로 말미암아 너희 모든 사람에 관하여 내 하나님께 감사함은 너희 믿음이 온 세상에 전파됨이로다 (롬 1:9)  내가 그의 아들의 복음 안에서 내 심령으로 섬기는 하나님이 나의 증인이 되시거니와 항상 내 기도에 쉬지 않고 너희를 말하며 (롬 1:10)  어떻게 하든지 이제 하나님의 뜻 안에서 너희에게로 나아갈 좋은 길 얻기를 구하노라 </vt:lpstr>
      <vt:lpstr>(롬 1:11)  내가 너희 보기를 간절히 원하는 것은 어떤 신령한 은사를 너희에게 나누어 주어 너희를 견고하게 하려 함이니 (롬 1:12)  이는 곧 내가 너희 가운데서 너희와 나의 믿음으로 말미암아 피차 안위함을 얻으려 함이라  </vt:lpstr>
      <vt:lpstr>  (롬 1:13)  형제들아 내가 여러 번 너희에게 가고자 한 것을 너희가 모르기를 원하지 아니하노니 이는 너희 중에서도 다른 이방인 중에서와 같이 열매를 맺게 하려 함이로되 지금까지 길이 막혔도다 (롬 1:14)  헬라인이나 야만인이나 지혜 있는 자나 어리석은 자에게 다 내가 빚진 자라 (롬 1:15)  그러므로 나는 할 수 있는 대로 로마에 있는 너희에게도 복음 전하기를 원하노라 </vt:lpstr>
      <vt:lpstr>(롬 1:16)  내가 복음을 부끄러워하지 아니하노니 이 복음은 모든 믿는 자에게 구원을 주시는 하나님의 능력이 됨이라 먼저는 유대인에게요 그리고 헬라인에게로다 (롬 1:17)  복음에는 하나님의 의가 나타나서 믿음으로 믿음에 이르게 하나니 기록된 바 오직 의인은 믿음으로 말미암아 살리라 함과 같으니라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사도 바울이  로마로 가길  소원하는 이유  (로마서 1장 8-15)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6358</cp:revision>
  <dcterms:created xsi:type="dcterms:W3CDTF">2008-11-11T01:40:04Z</dcterms:created>
  <dcterms:modified xsi:type="dcterms:W3CDTF">2017-10-12T21:54:47Z</dcterms:modified>
</cp:coreProperties>
</file>