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slideLayouts/slideLayout65.xml" ContentType="application/vnd.openxmlformats-officedocument.presentationml.slideLayout+xml"/>
  <Override PartName="/ppt/theme/theme42.xml" ContentType="application/vnd.openxmlformats-officedocument.theme+xml"/>
  <Override PartName="/ppt/slideLayouts/slideLayout66.xml" ContentType="application/vnd.openxmlformats-officedocument.presentationml.slideLayout+xml"/>
  <Override PartName="/ppt/theme/theme43.xml" ContentType="application/vnd.openxmlformats-officedocument.theme+xml"/>
  <Override PartName="/ppt/slideLayouts/slideLayout67.xml" ContentType="application/vnd.openxmlformats-officedocument.presentationml.slideLayout+xml"/>
  <Override PartName="/ppt/theme/theme44.xml" ContentType="application/vnd.openxmlformats-officedocument.theme+xml"/>
  <Override PartName="/ppt/slideLayouts/slideLayout68.xml" ContentType="application/vnd.openxmlformats-officedocument.presentationml.slideLayout+xml"/>
  <Override PartName="/ppt/theme/theme45.xml" ContentType="application/vnd.openxmlformats-officedocument.theme+xml"/>
  <Override PartName="/ppt/slideLayouts/slideLayout69.xml" ContentType="application/vnd.openxmlformats-officedocument.presentationml.slideLayout+xml"/>
  <Override PartName="/ppt/theme/theme46.xml" ContentType="application/vnd.openxmlformats-officedocument.theme+xml"/>
  <Override PartName="/ppt/slideLayouts/slideLayout70.xml" ContentType="application/vnd.openxmlformats-officedocument.presentationml.slideLayout+xml"/>
  <Override PartName="/ppt/theme/theme47.xml" ContentType="application/vnd.openxmlformats-officedocument.theme+xml"/>
  <Override PartName="/ppt/slideLayouts/slideLayout71.xml" ContentType="application/vnd.openxmlformats-officedocument.presentationml.slideLayout+xml"/>
  <Override PartName="/ppt/theme/theme48.xml" ContentType="application/vnd.openxmlformats-officedocument.theme+xml"/>
  <Override PartName="/ppt/slideLayouts/slideLayout72.xml" ContentType="application/vnd.openxmlformats-officedocument.presentationml.slideLayout+xml"/>
  <Override PartName="/ppt/theme/theme49.xml" ContentType="application/vnd.openxmlformats-officedocument.theme+xml"/>
  <Override PartName="/ppt/slideLayouts/slideLayout73.xml" ContentType="application/vnd.openxmlformats-officedocument.presentationml.slideLayout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1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619" r:id="rId16"/>
    <p:sldMasterId id="2147493621" r:id="rId17"/>
    <p:sldMasterId id="2147493623" r:id="rId18"/>
    <p:sldMasterId id="2147493625" r:id="rId19"/>
    <p:sldMasterId id="2147493627" r:id="rId20"/>
    <p:sldMasterId id="2147493629" r:id="rId21"/>
    <p:sldMasterId id="2147493631" r:id="rId22"/>
    <p:sldMasterId id="2147493669" r:id="rId23"/>
    <p:sldMasterId id="2147493671" r:id="rId24"/>
    <p:sldMasterId id="2147493673" r:id="rId25"/>
    <p:sldMasterId id="2147493675" r:id="rId26"/>
    <p:sldMasterId id="2147493677" r:id="rId27"/>
    <p:sldMasterId id="2147494189" r:id="rId28"/>
    <p:sldMasterId id="2147494768" r:id="rId29"/>
    <p:sldMasterId id="2147494770" r:id="rId30"/>
    <p:sldMasterId id="2147494772" r:id="rId31"/>
    <p:sldMasterId id="2147494774" r:id="rId32"/>
    <p:sldMasterId id="2147494776" r:id="rId33"/>
    <p:sldMasterId id="2147494778" r:id="rId34"/>
    <p:sldMasterId id="2147494780" r:id="rId35"/>
    <p:sldMasterId id="2147494782" r:id="rId36"/>
    <p:sldMasterId id="2147494784" r:id="rId37"/>
    <p:sldMasterId id="2147494786" r:id="rId38"/>
    <p:sldMasterId id="2147494788" r:id="rId39"/>
    <p:sldMasterId id="2147494790" r:id="rId40"/>
    <p:sldMasterId id="2147494792" r:id="rId41"/>
    <p:sldMasterId id="2147494794" r:id="rId42"/>
    <p:sldMasterId id="2147494796" r:id="rId43"/>
    <p:sldMasterId id="2147494798" r:id="rId44"/>
    <p:sldMasterId id="2147494800" r:id="rId45"/>
    <p:sldMasterId id="2147494802" r:id="rId46"/>
    <p:sldMasterId id="2147494804" r:id="rId47"/>
    <p:sldMasterId id="2147494806" r:id="rId48"/>
    <p:sldMasterId id="2147494808" r:id="rId49"/>
    <p:sldMasterId id="2147494810" r:id="rId50"/>
  </p:sldMasterIdLst>
  <p:notesMasterIdLst>
    <p:notesMasterId r:id="rId108"/>
  </p:notesMasterIdLst>
  <p:handoutMasterIdLst>
    <p:handoutMasterId r:id="rId109"/>
  </p:handoutMasterIdLst>
  <p:sldIdLst>
    <p:sldId id="4577" r:id="rId51"/>
    <p:sldId id="4578" r:id="rId52"/>
    <p:sldId id="4595" r:id="rId53"/>
    <p:sldId id="8069" r:id="rId54"/>
    <p:sldId id="8070" r:id="rId55"/>
    <p:sldId id="8071" r:id="rId56"/>
    <p:sldId id="8072" r:id="rId57"/>
    <p:sldId id="8073" r:id="rId58"/>
    <p:sldId id="8074" r:id="rId59"/>
    <p:sldId id="8075" r:id="rId60"/>
    <p:sldId id="4624" r:id="rId61"/>
    <p:sldId id="8153" r:id="rId62"/>
    <p:sldId id="8094" r:id="rId63"/>
    <p:sldId id="8095" r:id="rId64"/>
    <p:sldId id="8096" r:id="rId65"/>
    <p:sldId id="8097" r:id="rId66"/>
    <p:sldId id="8098" r:id="rId67"/>
    <p:sldId id="4060" r:id="rId68"/>
    <p:sldId id="4245" r:id="rId69"/>
    <p:sldId id="8686" r:id="rId70"/>
    <p:sldId id="8238" r:id="rId71"/>
    <p:sldId id="7723" r:id="rId72"/>
    <p:sldId id="7724" r:id="rId73"/>
    <p:sldId id="7661" r:id="rId74"/>
    <p:sldId id="8681" r:id="rId75"/>
    <p:sldId id="8682" r:id="rId76"/>
    <p:sldId id="4599" r:id="rId77"/>
    <p:sldId id="8718" r:id="rId78"/>
    <p:sldId id="8719" r:id="rId79"/>
    <p:sldId id="8720" r:id="rId80"/>
    <p:sldId id="8721" r:id="rId81"/>
    <p:sldId id="8722" r:id="rId82"/>
    <p:sldId id="8723" r:id="rId83"/>
    <p:sldId id="4635" r:id="rId84"/>
    <p:sldId id="8724" r:id="rId85"/>
    <p:sldId id="8725" r:id="rId86"/>
    <p:sldId id="8726" r:id="rId87"/>
    <p:sldId id="8727" r:id="rId88"/>
    <p:sldId id="8728" r:id="rId89"/>
    <p:sldId id="8729" r:id="rId90"/>
    <p:sldId id="8730" r:id="rId91"/>
    <p:sldId id="8731" r:id="rId92"/>
    <p:sldId id="8732" r:id="rId93"/>
    <p:sldId id="8733" r:id="rId94"/>
    <p:sldId id="8734" r:id="rId95"/>
    <p:sldId id="8735" r:id="rId96"/>
    <p:sldId id="8736" r:id="rId97"/>
    <p:sldId id="8737" r:id="rId98"/>
    <p:sldId id="8738" r:id="rId99"/>
    <p:sldId id="8739" r:id="rId100"/>
    <p:sldId id="8411" r:id="rId101"/>
    <p:sldId id="4638" r:id="rId102"/>
    <p:sldId id="4830" r:id="rId103"/>
    <p:sldId id="4602" r:id="rId104"/>
    <p:sldId id="4603" r:id="rId105"/>
    <p:sldId id="4604" r:id="rId106"/>
    <p:sldId id="4827" r:id="rId107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33"/>
    <a:srgbClr val="333399"/>
    <a:srgbClr val="0000CC"/>
    <a:srgbClr val="FF0000"/>
    <a:srgbClr val="3333CC"/>
    <a:srgbClr val="99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5214" autoAdjust="0"/>
  </p:normalViewPr>
  <p:slideViewPr>
    <p:cSldViewPr>
      <p:cViewPr varScale="1">
        <p:scale>
          <a:sx n="33" d="100"/>
          <a:sy n="33" d="100"/>
        </p:scale>
        <p:origin x="54" y="91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3.xml"/><Relationship Id="rId68" Type="http://schemas.openxmlformats.org/officeDocument/2006/relationships/slide" Target="slides/slide18.xml"/><Relationship Id="rId84" Type="http://schemas.openxmlformats.org/officeDocument/2006/relationships/slide" Target="slides/slide34.xml"/><Relationship Id="rId89" Type="http://schemas.openxmlformats.org/officeDocument/2006/relationships/slide" Target="slides/slide39.xml"/><Relationship Id="rId112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3.xml"/><Relationship Id="rId58" Type="http://schemas.openxmlformats.org/officeDocument/2006/relationships/slide" Target="slides/slide8.xml"/><Relationship Id="rId74" Type="http://schemas.openxmlformats.org/officeDocument/2006/relationships/slide" Target="slides/slide24.xml"/><Relationship Id="rId79" Type="http://schemas.openxmlformats.org/officeDocument/2006/relationships/slide" Target="slides/slide29.xml"/><Relationship Id="rId102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0.xml"/><Relationship Id="rId95" Type="http://schemas.openxmlformats.org/officeDocument/2006/relationships/slide" Target="slides/slide4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" Target="slides/slide14.xml"/><Relationship Id="rId69" Type="http://schemas.openxmlformats.org/officeDocument/2006/relationships/slide" Target="slides/slide19.xml"/><Relationship Id="rId113" Type="http://schemas.openxmlformats.org/officeDocument/2006/relationships/tableStyles" Target="tableStyles.xml"/><Relationship Id="rId80" Type="http://schemas.openxmlformats.org/officeDocument/2006/relationships/slide" Target="slides/slide30.xml"/><Relationship Id="rId85" Type="http://schemas.openxmlformats.org/officeDocument/2006/relationships/slide" Target="slides/slide35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9.xml"/><Relationship Id="rId103" Type="http://schemas.openxmlformats.org/officeDocument/2006/relationships/slide" Target="slides/slide53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4.xml"/><Relationship Id="rId70" Type="http://schemas.openxmlformats.org/officeDocument/2006/relationships/slide" Target="slides/slide20.xml"/><Relationship Id="rId75" Type="http://schemas.openxmlformats.org/officeDocument/2006/relationships/slide" Target="slides/slide25.xml"/><Relationship Id="rId91" Type="http://schemas.openxmlformats.org/officeDocument/2006/relationships/slide" Target="slides/slide41.xml"/><Relationship Id="rId96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7.xml"/><Relationship Id="rId106" Type="http://schemas.openxmlformats.org/officeDocument/2006/relationships/slide" Target="slides/slide5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2.xml"/><Relationship Id="rId60" Type="http://schemas.openxmlformats.org/officeDocument/2006/relationships/slide" Target="slides/slide10.xml"/><Relationship Id="rId65" Type="http://schemas.openxmlformats.org/officeDocument/2006/relationships/slide" Target="slides/slide15.xml"/><Relationship Id="rId73" Type="http://schemas.openxmlformats.org/officeDocument/2006/relationships/slide" Target="slides/slide23.xml"/><Relationship Id="rId78" Type="http://schemas.openxmlformats.org/officeDocument/2006/relationships/slide" Target="slides/slide28.xml"/><Relationship Id="rId81" Type="http://schemas.openxmlformats.org/officeDocument/2006/relationships/slide" Target="slides/slide31.xml"/><Relationship Id="rId86" Type="http://schemas.openxmlformats.org/officeDocument/2006/relationships/slide" Target="slides/slide36.xml"/><Relationship Id="rId94" Type="http://schemas.openxmlformats.org/officeDocument/2006/relationships/slide" Target="slides/slide44.xml"/><Relationship Id="rId99" Type="http://schemas.openxmlformats.org/officeDocument/2006/relationships/slide" Target="slides/slide49.xml"/><Relationship Id="rId101" Type="http://schemas.openxmlformats.org/officeDocument/2006/relationships/slide" Target="slides/slide5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handoutMaster" Target="handoutMasters/handoutMaster1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5.xml"/><Relationship Id="rId76" Type="http://schemas.openxmlformats.org/officeDocument/2006/relationships/slide" Target="slides/slide26.xml"/><Relationship Id="rId97" Type="http://schemas.openxmlformats.org/officeDocument/2006/relationships/slide" Target="slides/slide47.xml"/><Relationship Id="rId104" Type="http://schemas.openxmlformats.org/officeDocument/2006/relationships/slide" Target="slides/slide5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1.xml"/><Relationship Id="rId92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6.xml"/><Relationship Id="rId87" Type="http://schemas.openxmlformats.org/officeDocument/2006/relationships/slide" Target="slides/slide37.xml"/><Relationship Id="rId110" Type="http://schemas.openxmlformats.org/officeDocument/2006/relationships/presProps" Target="presProps.xml"/><Relationship Id="rId61" Type="http://schemas.openxmlformats.org/officeDocument/2006/relationships/slide" Target="slides/slide11.xml"/><Relationship Id="rId82" Type="http://schemas.openxmlformats.org/officeDocument/2006/relationships/slide" Target="slides/slide3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6.xml"/><Relationship Id="rId77" Type="http://schemas.openxmlformats.org/officeDocument/2006/relationships/slide" Target="slides/slide27.xml"/><Relationship Id="rId100" Type="http://schemas.openxmlformats.org/officeDocument/2006/relationships/slide" Target="slides/slide50.xml"/><Relationship Id="rId105" Type="http://schemas.openxmlformats.org/officeDocument/2006/relationships/slide" Target="slides/slide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.xml"/><Relationship Id="rId72" Type="http://schemas.openxmlformats.org/officeDocument/2006/relationships/slide" Target="slides/slide22.xml"/><Relationship Id="rId93" Type="http://schemas.openxmlformats.org/officeDocument/2006/relationships/slide" Target="slides/slide43.xml"/><Relationship Id="rId98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1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12.xml"/><Relationship Id="rId83" Type="http://schemas.openxmlformats.org/officeDocument/2006/relationships/slide" Target="slides/slide33.xml"/><Relationship Id="rId88" Type="http://schemas.openxmlformats.org/officeDocument/2006/relationships/slide" Target="slides/slide38.xml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2204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1658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5981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0768652"/>
      </p:ext>
    </p:extLst>
  </p:cSld>
  <p:clrMapOvr>
    <a:masterClrMapping/>
  </p:clrMapOvr>
  <p:transition spd="med">
    <p:zoom/>
    <p:sndAc>
      <p:endSnd/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9521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9445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0592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9898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2520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4125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326B8D6-6A26-4510-BEC5-04FE206DD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64563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326B8D6-6A26-4510-BEC5-04FE206DD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898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326B8D6-6A26-4510-BEC5-04FE206DD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15257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326B8D6-6A26-4510-BEC5-04FE206DD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32663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326B8D6-6A26-4510-BEC5-04FE206DD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65462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326B8D6-6A26-4510-BEC5-04FE206DD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615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326B8D6-6A26-4510-BEC5-04FE206DD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88687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326B8D6-6A26-4510-BEC5-04FE206DD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60746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326B8D6-6A26-4510-BEC5-04FE206DD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95295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326B8D6-6A26-4510-BEC5-04FE206DD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30016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326B8D6-6A26-4510-BEC5-04FE206DD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49905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326B8D6-6A26-4510-BEC5-04FE206DD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029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326B8D6-6A26-4510-BEC5-04FE206DD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42919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326B8D6-6A26-4510-BEC5-04FE206DD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16382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326B8D6-6A26-4510-BEC5-04FE206DD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50951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326B8D6-6A26-4510-BEC5-04FE206DD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297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65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66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67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68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69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70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71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94018BF0-6C63-4E2E-A93C-44647844ED6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512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9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801E2C-44CD-4060-8A54-3A273C74CED7}" type="slidenum"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416033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6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801E2C-44CD-4060-8A54-3A273C74CED7}" type="slidenum"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174421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7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801E2C-44CD-4060-8A54-3A273C74CED7}" type="slidenum"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122363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7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801E2C-44CD-4060-8A54-3A273C74CED7}" type="slidenum"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340523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75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801E2C-44CD-4060-8A54-3A273C74CED7}" type="slidenum"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173069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77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801E2C-44CD-4060-8A54-3A273C74CED7}" type="slidenum"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259256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7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9DF3D56-E067-4779-8267-7A8D11FED0A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798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8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9DF3D56-E067-4779-8267-7A8D11FED0A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776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8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9DF3D56-E067-4779-8267-7A8D11FED0A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480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8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9DF3D56-E067-4779-8267-7A8D11FED0A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475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8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9DF3D56-E067-4779-8267-7A8D11FED0A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515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8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9DF3D56-E067-4779-8267-7A8D11FED0A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396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9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9DF3D56-E067-4779-8267-7A8D11FED0A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467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9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9DF3D56-E067-4779-8267-7A8D11FED0A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196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9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9DF3D56-E067-4779-8267-7A8D11FED0A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598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9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9DF3D56-E067-4779-8267-7A8D11FED0A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840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9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9DF3D56-E067-4779-8267-7A8D11FED0A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808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80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9DF3D56-E067-4779-8267-7A8D11FED0A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312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80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9DF3D56-E067-4779-8267-7A8D11FED0A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928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80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9DF3D56-E067-4779-8267-7A8D11FED0A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809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80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9DF3D56-E067-4779-8267-7A8D11FED0A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605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80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9DF3D56-E067-4779-8267-7A8D11FED0A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083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81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3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4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6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1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455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로마서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3</a:t>
            </a:r>
            <a:r>
              <a:rPr lang="en-US" altLang="ko-KR" sz="8000" b="1" dirty="0" smtClean="0">
                <a:latin typeface="+mn-ea"/>
                <a:ea typeface="+mn-ea"/>
              </a:rPr>
              <a:t>:19-31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 </a:t>
            </a: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3:19)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우리가 </a:t>
            </a:r>
            <a:r>
              <a:rPr lang="ko-KR" altLang="en-US" sz="3200" b="1" dirty="0"/>
              <a:t>알거니와 무릇 율법이 말하는 바는 율법 아래에 있는 자들에게 말하는 것이니 이는 모든 입을 막고 온 세상으로 하나님의 심판 아래에 있게 하려 함이라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3:20)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율법의 행위로 그의 앞에 의롭다 하심을 얻을 육체가 없나니 율법으로는 죄를 깨달음이니라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47471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3:21)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이제는 </a:t>
            </a:r>
            <a:r>
              <a:rPr lang="ko-KR" altLang="en-US" sz="3200" b="1" dirty="0"/>
              <a:t>율법 외에 하나님의 한 의가 나타났으니 율법과 선지자들에게 증거를 받은 것이라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3:22)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곧 </a:t>
            </a:r>
            <a:r>
              <a:rPr lang="ko-KR" altLang="en-US" sz="3200" b="1" dirty="0"/>
              <a:t>예수 그리스도를 믿음으로 말미암아 모든 믿는 자에게 미치는 하나님의 의니 차별이 없느니라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3:23)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모든 </a:t>
            </a:r>
            <a:r>
              <a:rPr lang="ko-KR" altLang="en-US" sz="3200" b="1" dirty="0"/>
              <a:t>사람이 죄를 범하였으매 하나님의 영광에 이르지 못하더니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61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3:24)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그리스도 </a:t>
            </a:r>
            <a:r>
              <a:rPr lang="ko-KR" altLang="en-US" sz="3200" b="1" dirty="0"/>
              <a:t>예수 안에 있는 속량으로 말미암아 하나님의 은혜로 값 없이 의롭다 하심을 얻은 자 되었느니라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3:25)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 </a:t>
            </a:r>
            <a:r>
              <a:rPr lang="ko-KR" altLang="en-US" sz="3200" b="1" dirty="0"/>
              <a:t>예수를 하나님이 그의 피로써 믿음으로 말미암는 화목제물로 세우셨으니 이는 하나님께서 길이 참으시는 중에 전에 지은 죄를 간과하심으로 자기의 의로우심을 나타내려 하심이니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3:26)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곧 </a:t>
            </a:r>
            <a:r>
              <a:rPr lang="ko-KR" altLang="en-US" sz="3200" b="1" dirty="0"/>
              <a:t>이 때에 자기의 의로우심을 나타내사 자기도 의로우시며 또한 예수 믿는 자를 의롭다 하려 하심이라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3:27)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그런즉 </a:t>
            </a:r>
            <a:r>
              <a:rPr lang="ko-KR" altLang="en-US" sz="3200" b="1" dirty="0"/>
              <a:t>자랑할 데가 어디냐 있을 수가 없느니라 무슨 법으로냐 행위로냐 아니라 오직 믿음의 법으로니라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3:28)	</a:t>
            </a:r>
            <a:r>
              <a:rPr lang="ko-KR" altLang="en-US" sz="3200" b="1" dirty="0"/>
              <a:t>그러므로 사람이 의롭다 하심을 얻는 것은 율법의 행위에 있지 않고 믿음으로 되는 줄 우리가 인정하노라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69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3:29)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하나님은 </a:t>
            </a:r>
            <a:r>
              <a:rPr lang="ko-KR" altLang="en-US" sz="3200" b="1" dirty="0"/>
              <a:t>다만 유대인의 하나님이시냐 또한 이방인의 하나님은 아니시냐 진실로 이방인의 하나님도 되시느니라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3:30)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할례자도 </a:t>
            </a:r>
            <a:r>
              <a:rPr lang="ko-KR" altLang="en-US" sz="3200" b="1" dirty="0"/>
              <a:t>믿음으로 말미암아 또한 무할례자도 믿음으로 말미암아 의롭다 하실 하나님은 한 분이시니라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3:31)	</a:t>
            </a:r>
            <a:br>
              <a:rPr lang="en-US" altLang="ko-KR" sz="3200" b="1" dirty="0"/>
            </a:br>
            <a:r>
              <a:rPr lang="ko-KR" altLang="en-US" sz="3200" b="1" dirty="0"/>
              <a:t>그런즉 우리가 믿음으로 말미암아 율법을 파기하느냐 그럴 수 없느니라 도리어 율법을 굳게 세우느니라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69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73850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53:11)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자기 영혼의 수고한 것을 보고 만족하게 여길 것이라 나의 의로운 종이 자기 지식으로 많은 사람을 의롭게 하며 또 그들의 죄악을 친히 담당하리로다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단 </a:t>
            </a:r>
            <a:r>
              <a:rPr lang="en-US" altLang="ko-KR" sz="3200" b="1" dirty="0"/>
              <a:t>9:24)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네 </a:t>
            </a:r>
            <a:r>
              <a:rPr lang="ko-KR" altLang="en-US" sz="3200" b="1" dirty="0"/>
              <a:t>백성과 네 거룩한 성을 위하여 일흔 이레를 기한으로 정하였나니 허물이 그치며 죄가 끝나며 죄악이 용서되며 영원한 의가 드러나며 환상과 예언이 응하며 또 지극히 거룩한 이가 기름 부음을 받으리라</a:t>
            </a:r>
            <a:endParaRPr lang="ko-KR" alt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26225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247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205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2052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2056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7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2053" name="Group 11"/>
          <p:cNvGrpSpPr>
            <a:grpSpLocks/>
          </p:cNvGrpSpPr>
          <p:nvPr/>
        </p:nvGrpSpPr>
        <p:grpSpPr bwMode="auto">
          <a:xfrm>
            <a:off x="7035271" y="5258594"/>
            <a:ext cx="353219" cy="359833"/>
            <a:chOff x="5289" y="3975"/>
            <a:chExt cx="267" cy="272"/>
          </a:xfrm>
        </p:grpSpPr>
        <p:pic>
          <p:nvPicPr>
            <p:cNvPr id="2054" name="Picture 12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5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911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47-1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308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3080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1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077" name="Group 11"/>
          <p:cNvGrpSpPr>
            <a:grpSpLocks/>
          </p:cNvGrpSpPr>
          <p:nvPr/>
        </p:nvGrpSpPr>
        <p:grpSpPr bwMode="auto">
          <a:xfrm>
            <a:off x="7035271" y="5258594"/>
            <a:ext cx="353219" cy="359833"/>
            <a:chOff x="5289" y="3975"/>
            <a:chExt cx="267" cy="272"/>
          </a:xfrm>
        </p:grpSpPr>
        <p:pic>
          <p:nvPicPr>
            <p:cNvPr id="3078" name="Picture 12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31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47-2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4106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4100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4104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4101" name="Group 11"/>
          <p:cNvGrpSpPr>
            <a:grpSpLocks/>
          </p:cNvGrpSpPr>
          <p:nvPr/>
        </p:nvGrpSpPr>
        <p:grpSpPr bwMode="auto">
          <a:xfrm>
            <a:off x="7035271" y="5258594"/>
            <a:ext cx="353219" cy="359833"/>
            <a:chOff x="5289" y="3975"/>
            <a:chExt cx="267" cy="272"/>
          </a:xfrm>
        </p:grpSpPr>
        <p:pic>
          <p:nvPicPr>
            <p:cNvPr id="4102" name="Picture 12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5177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247-2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5130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5128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7035271" y="5258594"/>
            <a:ext cx="353219" cy="359833"/>
            <a:chOff x="5289" y="3975"/>
            <a:chExt cx="267" cy="272"/>
          </a:xfrm>
        </p:grpSpPr>
        <p:pic>
          <p:nvPicPr>
            <p:cNvPr id="5126" name="Picture 12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861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247-3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615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6152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7035271" y="5258594"/>
            <a:ext cx="353219" cy="359833"/>
            <a:chOff x="5289" y="3975"/>
            <a:chExt cx="267" cy="272"/>
          </a:xfrm>
        </p:grpSpPr>
        <p:pic>
          <p:nvPicPr>
            <p:cNvPr id="6150" name="Picture 12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262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247-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717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7176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7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7173" name="Group 11"/>
          <p:cNvGrpSpPr>
            <a:grpSpLocks/>
          </p:cNvGrpSpPr>
          <p:nvPr/>
        </p:nvGrpSpPr>
        <p:grpSpPr bwMode="auto">
          <a:xfrm>
            <a:off x="7035271" y="5258594"/>
            <a:ext cx="353219" cy="359833"/>
            <a:chOff x="5289" y="3975"/>
            <a:chExt cx="267" cy="272"/>
          </a:xfrm>
        </p:grpSpPr>
        <p:pic>
          <p:nvPicPr>
            <p:cNvPr id="7174" name="Picture 12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3640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ko-KR" altLang="en-US" sz="6600" b="1" dirty="0" smtClean="0">
                <a:solidFill>
                  <a:schemeClr val="accent6"/>
                </a:solidFill>
              </a:rPr>
              <a:t>이신득의</a:t>
            </a:r>
            <a:endParaRPr lang="en-US" sz="66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2891896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F              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6372490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29381" name="WordArt 5"/>
          <p:cNvSpPr>
            <a:spLocks noChangeArrowheads="1" noChangeShapeType="1" noTextEdit="1"/>
          </p:cNvSpPr>
          <p:nvPr/>
        </p:nvSpPr>
        <p:spPr bwMode="auto">
          <a:xfrm>
            <a:off x="1117865" y="3517636"/>
            <a:ext cx="6873875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can sing now the song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Of the bloodransomed throng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 my soul there is peace, rest and calm;</a:t>
            </a:r>
          </a:p>
        </p:txBody>
      </p:sp>
    </p:spTree>
    <p:extLst>
      <p:ext uri="{BB962C8B-B14F-4D97-AF65-F5344CB8AC3E}">
        <p14:creationId xmlns:p14="http://schemas.microsoft.com/office/powerpoint/2010/main" val="15414869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2891896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4512470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30405" name="WordArt 5"/>
          <p:cNvSpPr>
            <a:spLocks noChangeArrowheads="1" noChangeShapeType="1" noTextEdit="1"/>
          </p:cNvSpPr>
          <p:nvPr/>
        </p:nvSpPr>
        <p:spPr bwMode="auto">
          <a:xfrm>
            <a:off x="1211792" y="3517636"/>
            <a:ext cx="6675438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am free from all doubt,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I join in the shout,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I’m redeemed by the blood of the Lamb.</a:t>
            </a:r>
          </a:p>
        </p:txBody>
      </p:sp>
    </p:spTree>
    <p:extLst>
      <p:ext uri="{BB962C8B-B14F-4D97-AF65-F5344CB8AC3E}">
        <p14:creationId xmlns:p14="http://schemas.microsoft.com/office/powerpoint/2010/main" val="196721007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3071813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       F  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2891896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31429" name="WordArt 5"/>
          <p:cNvSpPr>
            <a:spLocks noChangeArrowheads="1" noChangeShapeType="1" noTextEdit="1"/>
          </p:cNvSpPr>
          <p:nvPr/>
        </p:nvSpPr>
        <p:spPr bwMode="auto">
          <a:xfrm>
            <a:off x="971021" y="3517636"/>
            <a:ext cx="7278688" cy="825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I’m redeemed, I’m redeemed,  Jesus saves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me and keeps me just now, Hallelujah,</a:t>
            </a:r>
          </a:p>
        </p:txBody>
      </p:sp>
    </p:spTree>
    <p:extLst>
      <p:ext uri="{BB962C8B-B14F-4D97-AF65-F5344CB8AC3E}">
        <p14:creationId xmlns:p14="http://schemas.microsoft.com/office/powerpoint/2010/main" val="58680806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3010959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F7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3012282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C7  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32453" name="WordArt 5"/>
          <p:cNvSpPr>
            <a:spLocks noChangeArrowheads="1" noChangeShapeType="1" noTextEdit="1"/>
          </p:cNvSpPr>
          <p:nvPr/>
        </p:nvSpPr>
        <p:spPr bwMode="auto">
          <a:xfrm>
            <a:off x="911490" y="3517636"/>
            <a:ext cx="7294563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I join with the throng round the throne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 the song,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I’m redeemed by the blood of the Lamb.</a:t>
            </a:r>
          </a:p>
        </p:txBody>
      </p:sp>
    </p:spTree>
    <p:extLst>
      <p:ext uri="{BB962C8B-B14F-4D97-AF65-F5344CB8AC3E}">
        <p14:creationId xmlns:p14="http://schemas.microsoft.com/office/powerpoint/2010/main" val="260899561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2832365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F              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6372490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5765" name="WordArt 5"/>
          <p:cNvSpPr>
            <a:spLocks noChangeArrowheads="1" noChangeShapeType="1" noTextEdit="1"/>
          </p:cNvSpPr>
          <p:nvPr/>
        </p:nvSpPr>
        <p:spPr bwMode="auto">
          <a:xfrm>
            <a:off x="1091407" y="3517636"/>
            <a:ext cx="6945313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Oh! I know I’m alive In the Lord,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I strive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Unto blood with the sin that would damn;</a:t>
            </a:r>
          </a:p>
        </p:txBody>
      </p:sp>
    </p:spTree>
    <p:extLst>
      <p:ext uri="{BB962C8B-B14F-4D97-AF65-F5344CB8AC3E}">
        <p14:creationId xmlns:p14="http://schemas.microsoft.com/office/powerpoint/2010/main" val="277436926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2891896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4512470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4741" name="WordArt 5"/>
          <p:cNvSpPr>
            <a:spLocks noChangeArrowheads="1" noChangeShapeType="1" noTextEdit="1"/>
          </p:cNvSpPr>
          <p:nvPr/>
        </p:nvSpPr>
        <p:spPr bwMode="auto">
          <a:xfrm>
            <a:off x="1211792" y="3517636"/>
            <a:ext cx="6675438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As I walk in the light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There is strength for the fight,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I’m redeemed by the blood of the Lamb.</a:t>
            </a:r>
          </a:p>
        </p:txBody>
      </p:sp>
    </p:spTree>
    <p:extLst>
      <p:ext uri="{BB962C8B-B14F-4D97-AF65-F5344CB8AC3E}">
        <p14:creationId xmlns:p14="http://schemas.microsoft.com/office/powerpoint/2010/main" val="244433845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3071813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       F  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2891896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51910" name="WordArt 6"/>
          <p:cNvSpPr>
            <a:spLocks noChangeArrowheads="1" noChangeShapeType="1" noTextEdit="1"/>
          </p:cNvSpPr>
          <p:nvPr/>
        </p:nvSpPr>
        <p:spPr bwMode="auto">
          <a:xfrm>
            <a:off x="971021" y="3517636"/>
            <a:ext cx="7278688" cy="825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I’m redeemed, I’m redeemed,  Jesus saves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me and keeps me just now, Hallelujah,</a:t>
            </a:r>
          </a:p>
        </p:txBody>
      </p:sp>
    </p:spTree>
    <p:extLst>
      <p:ext uri="{BB962C8B-B14F-4D97-AF65-F5344CB8AC3E}">
        <p14:creationId xmlns:p14="http://schemas.microsoft.com/office/powerpoint/2010/main" val="270126698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3010959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F7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3012282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C7  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52934" name="WordArt 6"/>
          <p:cNvSpPr>
            <a:spLocks noChangeArrowheads="1" noChangeShapeType="1" noTextEdit="1"/>
          </p:cNvSpPr>
          <p:nvPr/>
        </p:nvSpPr>
        <p:spPr bwMode="auto">
          <a:xfrm>
            <a:off x="911490" y="3517636"/>
            <a:ext cx="7294563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I join with the throng round the throne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 the song,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I’m redeemed by the blood of the Lamb.</a:t>
            </a:r>
          </a:p>
        </p:txBody>
      </p:sp>
    </p:spTree>
    <p:extLst>
      <p:ext uri="{BB962C8B-B14F-4D97-AF65-F5344CB8AC3E}">
        <p14:creationId xmlns:p14="http://schemas.microsoft.com/office/powerpoint/2010/main" val="18315619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2771511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F              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6372490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54981" name="WordArt 5"/>
          <p:cNvSpPr>
            <a:spLocks noChangeArrowheads="1" noChangeShapeType="1" noTextEdit="1"/>
          </p:cNvSpPr>
          <p:nvPr/>
        </p:nvSpPr>
        <p:spPr bwMode="auto">
          <a:xfrm>
            <a:off x="1332178" y="3517636"/>
            <a:ext cx="6389688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have grace for the day,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have help by the way;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There is healing and comforting balm;</a:t>
            </a:r>
          </a:p>
        </p:txBody>
      </p:sp>
    </p:spTree>
    <p:extLst>
      <p:ext uri="{BB962C8B-B14F-4D97-AF65-F5344CB8AC3E}">
        <p14:creationId xmlns:p14="http://schemas.microsoft.com/office/powerpoint/2010/main" val="24751812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2891896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4512470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56005" name="WordArt 5"/>
          <p:cNvSpPr>
            <a:spLocks noChangeArrowheads="1" noChangeShapeType="1" noTextEdit="1"/>
          </p:cNvSpPr>
          <p:nvPr/>
        </p:nvSpPr>
        <p:spPr bwMode="auto">
          <a:xfrm>
            <a:off x="1211792" y="3517636"/>
            <a:ext cx="6675438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my sickness there’s health,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my poverty wealth,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I’m redeemed by the blood of the Lamb.</a:t>
            </a:r>
          </a:p>
        </p:txBody>
      </p:sp>
    </p:spTree>
    <p:extLst>
      <p:ext uri="{BB962C8B-B14F-4D97-AF65-F5344CB8AC3E}">
        <p14:creationId xmlns:p14="http://schemas.microsoft.com/office/powerpoint/2010/main" val="110084887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3071813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       F  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2891896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57030" name="WordArt 6"/>
          <p:cNvSpPr>
            <a:spLocks noChangeArrowheads="1" noChangeShapeType="1" noTextEdit="1"/>
          </p:cNvSpPr>
          <p:nvPr/>
        </p:nvSpPr>
        <p:spPr bwMode="auto">
          <a:xfrm>
            <a:off x="971021" y="3517636"/>
            <a:ext cx="7278688" cy="825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I’m redeemed, I’m redeemed,  Jesus saves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me and keeps me just now, Hallelujah,</a:t>
            </a:r>
          </a:p>
        </p:txBody>
      </p:sp>
    </p:spTree>
    <p:extLst>
      <p:ext uri="{BB962C8B-B14F-4D97-AF65-F5344CB8AC3E}">
        <p14:creationId xmlns:p14="http://schemas.microsoft.com/office/powerpoint/2010/main" val="111987310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3010959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F7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3012282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C7  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58054" name="WordArt 6"/>
          <p:cNvSpPr>
            <a:spLocks noChangeArrowheads="1" noChangeShapeType="1" noTextEdit="1"/>
          </p:cNvSpPr>
          <p:nvPr/>
        </p:nvSpPr>
        <p:spPr bwMode="auto">
          <a:xfrm>
            <a:off x="911490" y="3517636"/>
            <a:ext cx="7294563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I join with the throng round the throne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 the song,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I’m redeemed by the blood of the Lamb.</a:t>
            </a:r>
          </a:p>
        </p:txBody>
      </p:sp>
    </p:spTree>
    <p:extLst>
      <p:ext uri="{BB962C8B-B14F-4D97-AF65-F5344CB8AC3E}">
        <p14:creationId xmlns:p14="http://schemas.microsoft.com/office/powerpoint/2010/main" val="231547975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2951428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F              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6372490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59077" name="WordArt 5"/>
          <p:cNvSpPr>
            <a:spLocks noChangeArrowheads="1" noChangeShapeType="1" noTextEdit="1"/>
          </p:cNvSpPr>
          <p:nvPr/>
        </p:nvSpPr>
        <p:spPr bwMode="auto">
          <a:xfrm>
            <a:off x="1461824" y="3517636"/>
            <a:ext cx="6230938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 the storm and the night,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 the midst of the fight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Jesus puts in my hand vict’ry’s palm;</a:t>
            </a:r>
          </a:p>
        </p:txBody>
      </p:sp>
    </p:spTree>
    <p:extLst>
      <p:ext uri="{BB962C8B-B14F-4D97-AF65-F5344CB8AC3E}">
        <p14:creationId xmlns:p14="http://schemas.microsoft.com/office/powerpoint/2010/main" val="234688441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891896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4512470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60101" name="WordArt 5"/>
          <p:cNvSpPr>
            <a:spLocks noChangeArrowheads="1" noChangeShapeType="1" noTextEdit="1"/>
          </p:cNvSpPr>
          <p:nvPr/>
        </p:nvSpPr>
        <p:spPr bwMode="auto">
          <a:xfrm>
            <a:off x="1031875" y="3517636"/>
            <a:ext cx="7080250" cy="825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Overcoming all foes, In the Lord I repose,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I’m redeemed by the blood of the Lamb.</a:t>
            </a:r>
          </a:p>
        </p:txBody>
      </p:sp>
    </p:spTree>
    <p:extLst>
      <p:ext uri="{BB962C8B-B14F-4D97-AF65-F5344CB8AC3E}">
        <p14:creationId xmlns:p14="http://schemas.microsoft.com/office/powerpoint/2010/main" val="50425609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3071813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       F  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2891896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61126" name="WordArt 6"/>
          <p:cNvSpPr>
            <a:spLocks noChangeArrowheads="1" noChangeShapeType="1" noTextEdit="1"/>
          </p:cNvSpPr>
          <p:nvPr/>
        </p:nvSpPr>
        <p:spPr bwMode="auto">
          <a:xfrm>
            <a:off x="971021" y="3517636"/>
            <a:ext cx="7278688" cy="825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I’m redeemed, I’m redeemed,  Jesus saves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me and keeps me just now, Hallelujah,</a:t>
            </a:r>
          </a:p>
        </p:txBody>
      </p:sp>
    </p:spTree>
    <p:extLst>
      <p:ext uri="{BB962C8B-B14F-4D97-AF65-F5344CB8AC3E}">
        <p14:creationId xmlns:p14="http://schemas.microsoft.com/office/powerpoint/2010/main" val="94310497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3010959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F7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3012282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C7  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62150" name="WordArt 6"/>
          <p:cNvSpPr>
            <a:spLocks noChangeArrowheads="1" noChangeShapeType="1" noTextEdit="1"/>
          </p:cNvSpPr>
          <p:nvPr/>
        </p:nvSpPr>
        <p:spPr bwMode="auto">
          <a:xfrm>
            <a:off x="911490" y="3517636"/>
            <a:ext cx="7294563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I join with the throng round the throne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 the song,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I’m redeemed by the blood of the Lamb.</a:t>
            </a:r>
          </a:p>
        </p:txBody>
      </p:sp>
    </p:spTree>
    <p:extLst>
      <p:ext uri="{BB962C8B-B14F-4D97-AF65-F5344CB8AC3E}">
        <p14:creationId xmlns:p14="http://schemas.microsoft.com/office/powerpoint/2010/main" val="333371714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2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49473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7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8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9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10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1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2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1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1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1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2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2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2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2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3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3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3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3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4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4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796791</TotalTime>
  <Words>545</Words>
  <Application>Microsoft Office PowerPoint</Application>
  <PresentationFormat>On-screen Show (16:10)</PresentationFormat>
  <Paragraphs>153</Paragraphs>
  <Slides>57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50</vt:i4>
      </vt:variant>
      <vt:variant>
        <vt:lpstr>Slide Titles</vt:lpstr>
      </vt:variant>
      <vt:variant>
        <vt:i4>57</vt:i4>
      </vt:variant>
    </vt:vector>
  </HeadingPairs>
  <TitlesOfParts>
    <vt:vector size="119" baseType="lpstr">
      <vt:lpstr>HY견고딕</vt:lpstr>
      <vt:lpstr>HY견고딕</vt:lpstr>
      <vt:lpstr>굴림</vt:lpstr>
      <vt:lpstr>굴림</vt:lpstr>
      <vt:lpstr>맑은 고딕</vt:lpstr>
      <vt:lpstr>바탕체</vt:lpstr>
      <vt:lpstr>Arial</vt:lpstr>
      <vt:lpstr>Calibri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26_기본 디자인</vt:lpstr>
      <vt:lpstr>7_기본 디자인</vt:lpstr>
      <vt:lpstr>8_기본 디자인</vt:lpstr>
      <vt:lpstr>9_기본 디자인</vt:lpstr>
      <vt:lpstr>10_기본 디자인</vt:lpstr>
      <vt:lpstr>11_기본 디자인</vt:lpstr>
      <vt:lpstr>24_기본 디자인</vt:lpstr>
      <vt:lpstr>12_기본 디자인</vt:lpstr>
      <vt:lpstr>14_기본 디자인</vt:lpstr>
      <vt:lpstr>15_기본 디자인</vt:lpstr>
      <vt:lpstr>19_기본 디자인</vt:lpstr>
      <vt:lpstr>20_기본 디자인</vt:lpstr>
      <vt:lpstr>21_기본 디자인</vt:lpstr>
      <vt:lpstr>22_기본 디자인</vt:lpstr>
      <vt:lpstr>25_기본 디자인</vt:lpstr>
      <vt:lpstr>29_기본 디자인</vt:lpstr>
      <vt:lpstr>31_기본 디자인</vt:lpstr>
      <vt:lpstr>32_기본 디자인</vt:lpstr>
      <vt:lpstr>33_기본 디자인</vt:lpstr>
      <vt:lpstr>39_기본 디자인</vt:lpstr>
      <vt:lpstr>40_기본 디자인</vt:lpstr>
      <vt:lpstr>41_기본 디자인</vt:lpstr>
      <vt:lpstr>42_기본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(롬 3:19)  우리가 알거니와 무릇 율법이 말하는 바는 율법 아래에 있는 자들에게 말하는 것이니 이는 모든 입을 막고 온 세상으로 하나님의 심판 아래에 있게 하려 함이라 (롬 3:20)  그러므로 율법의 행위로 그의 앞에 의롭다 하심을 얻을 육체가 없나니 율법으로는 죄를 깨달음이니라  </vt:lpstr>
      <vt:lpstr>  (롬 3:21)  이제는 율법 외에 하나님의 한 의가 나타났으니 율법과 선지자들에게 증거를 받은 것이라 (롬 3:22)  곧 예수 그리스도를 믿음으로 말미암아 모든 믿는 자에게 미치는 하나님의 의니 차별이 없느니라 (롬 3:23)  모든 사람이 죄를 범하였으매 하나님의 영광에 이르지 못하더니 </vt:lpstr>
      <vt:lpstr>(롬 3:24)  그리스도 예수 안에 있는 속량으로 말미암아 하나님의 은혜로 값 없이 의롭다 하심을 얻은 자 되었느니라 (롬 3:25)  이 예수를 하나님이 그의 피로써 믿음으로 말미암는 화목제물로 세우셨으니 이는 하나님께서 길이 참으시는 중에 전에 지은 죄를 간과하심으로 자기의 의로우심을 나타내려 하심이니 </vt:lpstr>
      <vt:lpstr>  (롬 3:26)  곧 이 때에 자기의 의로우심을 나타내사 자기도 의로우시며 또한 예수 믿는 자를 의롭다 하려 하심이라 (롬 3:27)  그런즉 자랑할 데가 어디냐 있을 수가 없느니라 무슨 법으로냐 행위로냐 아니라 오직 믿음의 법으로니라  (롬 3:28) 그러므로 사람이 의롭다 하심을 얻는 것은 율법의 행위에 있지 않고 믿음으로 되는 줄 우리가 인정하노라 </vt:lpstr>
      <vt:lpstr>(롬 3:29)  하나님은 다만 유대인의 하나님이시냐 또한 이방인의 하나님은 아니시냐 진실로 이방인의 하나님도 되시느니라 (롬 3:30)  할례자도 믿음으로 말미암아 또한 무할례자도 믿음으로 말미암아 의롭다 하실 하나님은 한 분이시니라 </vt:lpstr>
      <vt:lpstr>(롬 3:31)  그런즉 우리가 믿음으로 말미암아 율법을 파기하느냐 그럴 수 없느니라 도리어 율법을 굳게 세우느니라  </vt:lpstr>
      <vt:lpstr>(사 53:11)  그가 자기 영혼의 수고한 것을 보고 만족하게 여길 것이라 나의 의로운 종이 자기 지식으로 많은 사람을 의롭게 하며 또 그들의 죄악을 친히 담당하리로다 (단 9:24)  네 백성과 네 거룩한 성을 위하여 일흔 이레를 기한으로 정하였나니 허물이 그치며 죄가 끝나며 죄악이 용서되며 영원한 의가 드러나며 환상과 예언이 응하며 또 지극히 거룩한 이가 기름 부음을 받으리라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이신득의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admin</cp:lastModifiedBy>
  <cp:revision>6381</cp:revision>
  <dcterms:created xsi:type="dcterms:W3CDTF">2008-11-11T01:40:04Z</dcterms:created>
  <dcterms:modified xsi:type="dcterms:W3CDTF">2017-10-28T17:24:25Z</dcterms:modified>
</cp:coreProperties>
</file>