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1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619" r:id="rId16"/>
    <p:sldMasterId id="2147493621" r:id="rId17"/>
    <p:sldMasterId id="2147493623" r:id="rId18"/>
    <p:sldMasterId id="2147493625" r:id="rId19"/>
    <p:sldMasterId id="2147493627" r:id="rId20"/>
    <p:sldMasterId id="2147493629" r:id="rId21"/>
    <p:sldMasterId id="2147493631" r:id="rId22"/>
    <p:sldMasterId id="2147493669" r:id="rId23"/>
    <p:sldMasterId id="2147493671" r:id="rId24"/>
    <p:sldMasterId id="2147493673" r:id="rId25"/>
    <p:sldMasterId id="2147493675" r:id="rId26"/>
    <p:sldMasterId id="2147493677" r:id="rId27"/>
    <p:sldMasterId id="2147494189" r:id="rId28"/>
    <p:sldMasterId id="2147494744" r:id="rId29"/>
    <p:sldMasterId id="2147494746" r:id="rId30"/>
    <p:sldMasterId id="2147494748" r:id="rId31"/>
    <p:sldMasterId id="2147494750" r:id="rId32"/>
    <p:sldMasterId id="2147494752" r:id="rId33"/>
    <p:sldMasterId id="2147494754" r:id="rId34"/>
    <p:sldMasterId id="2147494756" r:id="rId35"/>
    <p:sldMasterId id="2147494758" r:id="rId36"/>
    <p:sldMasterId id="2147494760" r:id="rId37"/>
    <p:sldMasterId id="2147494762" r:id="rId38"/>
    <p:sldMasterId id="2147494764" r:id="rId39"/>
    <p:sldMasterId id="2147494766" r:id="rId40"/>
  </p:sldMasterIdLst>
  <p:notesMasterIdLst>
    <p:notesMasterId r:id="rId91"/>
  </p:notesMasterIdLst>
  <p:handoutMasterIdLst>
    <p:handoutMasterId r:id="rId92"/>
  </p:handoutMasterIdLst>
  <p:sldIdLst>
    <p:sldId id="4577" r:id="rId41"/>
    <p:sldId id="4578" r:id="rId42"/>
    <p:sldId id="4595" r:id="rId43"/>
    <p:sldId id="8069" r:id="rId44"/>
    <p:sldId id="8070" r:id="rId45"/>
    <p:sldId id="8071" r:id="rId46"/>
    <p:sldId id="8072" r:id="rId47"/>
    <p:sldId id="8073" r:id="rId48"/>
    <p:sldId id="8074" r:id="rId49"/>
    <p:sldId id="8075" r:id="rId50"/>
    <p:sldId id="4624" r:id="rId51"/>
    <p:sldId id="8153" r:id="rId52"/>
    <p:sldId id="8094" r:id="rId53"/>
    <p:sldId id="8095" r:id="rId54"/>
    <p:sldId id="8096" r:id="rId55"/>
    <p:sldId id="8097" r:id="rId56"/>
    <p:sldId id="8098" r:id="rId57"/>
    <p:sldId id="4060" r:id="rId58"/>
    <p:sldId id="4245" r:id="rId59"/>
    <p:sldId id="8686" r:id="rId60"/>
    <p:sldId id="8238" r:id="rId61"/>
    <p:sldId id="7723" r:id="rId62"/>
    <p:sldId id="7724" r:id="rId63"/>
    <p:sldId id="7661" r:id="rId64"/>
    <p:sldId id="8681" r:id="rId65"/>
    <p:sldId id="8682" r:id="rId66"/>
    <p:sldId id="8683" r:id="rId67"/>
    <p:sldId id="8685" r:id="rId68"/>
    <p:sldId id="8684" r:id="rId69"/>
    <p:sldId id="4599" r:id="rId70"/>
    <p:sldId id="8706" r:id="rId71"/>
    <p:sldId id="8707" r:id="rId72"/>
    <p:sldId id="8708" r:id="rId73"/>
    <p:sldId id="8709" r:id="rId74"/>
    <p:sldId id="8710" r:id="rId75"/>
    <p:sldId id="8711" r:id="rId76"/>
    <p:sldId id="8712" r:id="rId77"/>
    <p:sldId id="8713" r:id="rId78"/>
    <p:sldId id="4635" r:id="rId79"/>
    <p:sldId id="8714" r:id="rId80"/>
    <p:sldId id="8715" r:id="rId81"/>
    <p:sldId id="8716" r:id="rId82"/>
    <p:sldId id="8717" r:id="rId83"/>
    <p:sldId id="8411" r:id="rId84"/>
    <p:sldId id="4638" r:id="rId85"/>
    <p:sldId id="4830" r:id="rId86"/>
    <p:sldId id="4602" r:id="rId87"/>
    <p:sldId id="4603" r:id="rId88"/>
    <p:sldId id="4604" r:id="rId89"/>
    <p:sldId id="4827" r:id="rId90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5214" autoAdjust="0"/>
  </p:normalViewPr>
  <p:slideViewPr>
    <p:cSldViewPr>
      <p:cViewPr varScale="1">
        <p:scale>
          <a:sx n="79" d="100"/>
          <a:sy n="79" d="100"/>
        </p:scale>
        <p:origin x="594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63" Type="http://schemas.openxmlformats.org/officeDocument/2006/relationships/slide" Target="slides/slide23.xml"/><Relationship Id="rId68" Type="http://schemas.openxmlformats.org/officeDocument/2006/relationships/slide" Target="slides/slide28.xml"/><Relationship Id="rId84" Type="http://schemas.openxmlformats.org/officeDocument/2006/relationships/slide" Target="slides/slide44.xml"/><Relationship Id="rId89" Type="http://schemas.openxmlformats.org/officeDocument/2006/relationships/slide" Target="slides/slide4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74" Type="http://schemas.openxmlformats.org/officeDocument/2006/relationships/slide" Target="slides/slide34.xml"/><Relationship Id="rId79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0.xml"/><Relationship Id="rId95" Type="http://schemas.openxmlformats.org/officeDocument/2006/relationships/theme" Target="theme/theme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64" Type="http://schemas.openxmlformats.org/officeDocument/2006/relationships/slide" Target="slides/slide24.xml"/><Relationship Id="rId69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1.xml"/><Relationship Id="rId72" Type="http://schemas.openxmlformats.org/officeDocument/2006/relationships/slide" Target="slides/slide32.xml"/><Relationship Id="rId80" Type="http://schemas.openxmlformats.org/officeDocument/2006/relationships/slide" Target="slides/slide40.xml"/><Relationship Id="rId85" Type="http://schemas.openxmlformats.org/officeDocument/2006/relationships/slide" Target="slides/slide45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slide" Target="slides/slide2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Relationship Id="rId70" Type="http://schemas.openxmlformats.org/officeDocument/2006/relationships/slide" Target="slides/slide30.xml"/><Relationship Id="rId75" Type="http://schemas.openxmlformats.org/officeDocument/2006/relationships/slide" Target="slides/slide35.xml"/><Relationship Id="rId83" Type="http://schemas.openxmlformats.org/officeDocument/2006/relationships/slide" Target="slides/slide43.xml"/><Relationship Id="rId88" Type="http://schemas.openxmlformats.org/officeDocument/2006/relationships/slide" Target="slides/slide48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slide" Target="slides/slide25.xml"/><Relationship Id="rId73" Type="http://schemas.openxmlformats.org/officeDocument/2006/relationships/slide" Target="slides/slide33.xml"/><Relationship Id="rId78" Type="http://schemas.openxmlformats.org/officeDocument/2006/relationships/slide" Target="slides/slide38.xml"/><Relationship Id="rId81" Type="http://schemas.openxmlformats.org/officeDocument/2006/relationships/slide" Target="slides/slide41.xml"/><Relationship Id="rId86" Type="http://schemas.openxmlformats.org/officeDocument/2006/relationships/slide" Target="slides/slide46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76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1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66" Type="http://schemas.openxmlformats.org/officeDocument/2006/relationships/slide" Target="slides/slide26.xml"/><Relationship Id="rId87" Type="http://schemas.openxmlformats.org/officeDocument/2006/relationships/slide" Target="slides/slide47.xml"/><Relationship Id="rId61" Type="http://schemas.openxmlformats.org/officeDocument/2006/relationships/slide" Target="slides/slide21.xml"/><Relationship Id="rId82" Type="http://schemas.openxmlformats.org/officeDocument/2006/relationships/slide" Target="slides/slide4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6.xml"/><Relationship Id="rId77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20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165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598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238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076865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47967F6-F5E0-4063-BDF0-92AC3693F3A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8657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47967F6-F5E0-4063-BDF0-92AC3693F3A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660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47967F6-F5E0-4063-BDF0-92AC3693F3A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4041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47967F6-F5E0-4063-BDF0-92AC3693F3A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2233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47967F6-F5E0-4063-BDF0-92AC3693F3A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9073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47967F6-F5E0-4063-BDF0-92AC3693F3A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53384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47967F6-F5E0-4063-BDF0-92AC3693F3A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2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47967F6-F5E0-4063-BDF0-92AC3693F3A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431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85C38D77-093A-421A-9DC4-FA4C6FB8322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59977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85C38D77-093A-421A-9DC4-FA4C6FB8322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3605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85C38D77-093A-421A-9DC4-FA4C6FB8322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0810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85C38D77-093A-421A-9DC4-FA4C6FB8322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466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94018BF0-6C63-4E2E-A93C-44647844ED6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1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DEC2DC15-CD0A-4A3D-8921-ADCB136C5F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809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4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DEC2DC15-CD0A-4A3D-8921-ADCB136C5F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64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4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DEC2DC15-CD0A-4A3D-8921-ADCB136C5F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134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4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DEC2DC15-CD0A-4A3D-8921-ADCB136C5F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218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5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DEC2DC15-CD0A-4A3D-8921-ADCB136C5F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34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5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DEC2DC15-CD0A-4A3D-8921-ADCB136C5F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683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5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DEC2DC15-CD0A-4A3D-8921-ADCB136C5F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503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5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DEC2DC15-CD0A-4A3D-8921-ADCB136C5F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167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5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9608F95-6B37-4D44-84B4-6CC75973EA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846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6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9608F95-6B37-4D44-84B4-6CC75973EA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7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6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9608F95-6B37-4D44-84B4-6CC75973EA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182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6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9608F95-6B37-4D44-84B4-6CC75973EA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6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6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45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로마서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2:1-29</a:t>
            </a: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남을 판단하는 사람아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누구를 막론하고 네가 핑계하지 못할 것은 남을 판단하는 것으로 네가 너를 정죄함이니 판단하는 네가 같은 일을 행함이니라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이런 </a:t>
            </a:r>
            <a:r>
              <a:rPr lang="ko-KR" altLang="en-US" sz="3200" b="1" dirty="0"/>
              <a:t>일을 행하는 자에게 하나님의 심판이 진리대로 되는 줄 우리가 아노라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이런 </a:t>
            </a:r>
            <a:r>
              <a:rPr lang="ko-KR" altLang="en-US" sz="3200" b="1" dirty="0"/>
              <a:t>일을 행하는 자를 판단하고도 같은 일을 행하는 사람아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네가 하나님의 심판을 피할 줄로 생각하느냐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7471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혹 </a:t>
            </a:r>
            <a:r>
              <a:rPr lang="ko-KR" altLang="en-US" sz="3200" b="1" dirty="0"/>
              <a:t>네가 하나님의 인자하심이 너를 인도하여 회개하게 하심을 알지 못하여 그의 인자하심과 용납하심과 길이 참으심이 풍성함을 멸시하느냐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다만 </a:t>
            </a:r>
            <a:r>
              <a:rPr lang="ko-KR" altLang="en-US" sz="3200" b="1" dirty="0"/>
              <a:t>네 고집과 회개하지 아니한 마음을 따라 진노의 날 곧 하나님의 의로우신 심판이 나타나는 그 날에 임할 진노를 네게 쌓는도다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하나님께서 </a:t>
            </a:r>
            <a:r>
              <a:rPr lang="ko-KR" altLang="en-US" sz="3200" b="1" dirty="0"/>
              <a:t>각 사람에게 그 행한 대로 보응하시되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참고 </a:t>
            </a:r>
            <a:r>
              <a:rPr lang="ko-KR" altLang="en-US" sz="3200" b="1" dirty="0"/>
              <a:t>선을 행하여 영광과 존귀와 썩지 아니함을 구하는 자에게는 영생으로 하시고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오직 </a:t>
            </a:r>
            <a:r>
              <a:rPr lang="ko-KR" altLang="en-US" sz="3200" b="1" dirty="0"/>
              <a:t>당을 지어 진리를 따르지 아니하고 불의를 따르는 자에게는 진노와 분노로 하시리라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악을 </a:t>
            </a:r>
            <a:r>
              <a:rPr lang="ko-KR" altLang="en-US" sz="3200" b="1" dirty="0"/>
              <a:t>행하는 각 사람의 영에는 환난과 곤고가 있으리니 먼저는 유대인에게요 그리고 헬라인에게며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선을 </a:t>
            </a:r>
            <a:r>
              <a:rPr lang="ko-KR" altLang="en-US" sz="3200" b="1" dirty="0"/>
              <a:t>행하는 각 사람에게는 영광과 존귀와 평강이 있으리니 먼저는 유대인에게요 그리고 헬라인에게라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이는 </a:t>
            </a:r>
            <a:r>
              <a:rPr lang="ko-KR" altLang="en-US" sz="3200" b="1" dirty="0"/>
              <a:t>하나님께서 외모로 사람을 취하지 아니하심이라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무릇 </a:t>
            </a:r>
            <a:r>
              <a:rPr lang="ko-KR" altLang="en-US" sz="3200" b="1" dirty="0"/>
              <a:t>율법 없이 범죄한 자는 또한 율법 없이 망하고 무릇 율법이 있고 범죄한 자는 율법으로 말미암아 심판을 </a:t>
            </a:r>
            <a:r>
              <a:rPr lang="ko-KR" altLang="en-US" sz="3200" b="1" dirty="0" smtClean="0"/>
              <a:t>받으리라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 </a:t>
            </a:r>
            <a:r>
              <a:rPr lang="ko-KR" altLang="en-US" sz="3200" b="1" dirty="0"/>
              <a:t>앞에서는 율법을 듣는 자가 의인이 아니요 오직 율법을 행하는 자라야 의롭다 하심을 얻으리니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율법 없는 이방인이 본성으로 율법의 일을 행할 때에는 이 사람은 율법이 없어도 자기가 자기에게 율법이 되나니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이런 </a:t>
            </a:r>
            <a:r>
              <a:rPr lang="ko-KR" altLang="en-US" sz="3200" b="1" dirty="0"/>
              <a:t>이들은 그 양심이 증거가 되어 그 생각들이 서로 혹은 고발하며 혹은 변명하여 그 마음에 새긴 율법의 행위를 나타내느니라</a:t>
            </a:r>
            <a:r>
              <a:rPr lang="en-US" altLang="ko-KR" sz="3200" b="1" dirty="0"/>
              <a:t>)</a:t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곧 </a:t>
            </a:r>
            <a:r>
              <a:rPr lang="ko-KR" altLang="en-US" sz="3200" b="1" dirty="0"/>
              <a:t>나의 복음에 이른 바와 같이 하나님이 예수 그리스도로 말미암아 사람들의 은밀한 것을 심판하시는 그 날이라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유대인이라 </a:t>
            </a:r>
            <a:r>
              <a:rPr lang="ko-KR" altLang="en-US" sz="3200" b="1" dirty="0"/>
              <a:t>불리는 네가 율법을 의지하며 하나님을 자랑하며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율법의 </a:t>
            </a:r>
            <a:r>
              <a:rPr lang="ko-KR" altLang="en-US" sz="3200" b="1" dirty="0"/>
              <a:t>교훈을 받아 하나님의 뜻을 알고 </a:t>
            </a:r>
            <a:r>
              <a:rPr lang="ko-KR" altLang="en-US" sz="3200" b="1" dirty="0" smtClean="0"/>
              <a:t>지극히 </a:t>
            </a:r>
            <a:r>
              <a:rPr lang="ko-KR" altLang="en-US" sz="3200" b="1" dirty="0"/>
              <a:t>선한 것을 분간하며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3850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맹인의 </a:t>
            </a:r>
            <a:r>
              <a:rPr lang="ko-KR" altLang="en-US" sz="3200" b="1" dirty="0"/>
              <a:t>길을 인도하는 자요 어둠에 있는 자의 빛이요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율법에 </a:t>
            </a:r>
            <a:r>
              <a:rPr lang="ko-KR" altLang="en-US" sz="3200" b="1" dirty="0"/>
              <a:t>있는 지식과 진리의 모본을 가진 자로서 어리석은 자의 교사요 어린 아이의 선생이라고 스스로 믿으니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그러면 </a:t>
            </a:r>
            <a:r>
              <a:rPr lang="ko-KR" altLang="en-US" sz="3200" b="1" dirty="0"/>
              <a:t>다른 사람을 가르치는 네가 네 자신은 가르치지 아니하느냐 도둑질하지 말라 선포하는 네가 </a:t>
            </a:r>
            <a:r>
              <a:rPr lang="ko-KR" altLang="en-US" sz="3200" b="1" dirty="0" smtClean="0"/>
              <a:t>도둑질하느냐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6225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2:22)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간음하지 </a:t>
            </a:r>
            <a:r>
              <a:rPr lang="ko-KR" altLang="en-US" sz="3200" b="1" dirty="0"/>
              <a:t>말라 말하는 네가 간음하느냐 우상을 가증히 여기는 네가 신전 물건을 도둑질하느냐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2:23)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율법을 </a:t>
            </a:r>
            <a:r>
              <a:rPr lang="ko-KR" altLang="en-US" sz="3200" b="1" dirty="0"/>
              <a:t>자랑하는 네가 율법을 범함으로 하나님을 욕되게 하느냐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기록된 </a:t>
            </a:r>
            <a:r>
              <a:rPr lang="ko-KR" altLang="en-US" sz="3200" b="1" dirty="0"/>
              <a:t>바와 같이 </a:t>
            </a:r>
            <a:r>
              <a:rPr lang="ko-KR" altLang="en-US" sz="3200" b="1" dirty="0" smtClean="0"/>
              <a:t>하나님의 </a:t>
            </a:r>
            <a:r>
              <a:rPr lang="ko-KR" altLang="en-US" sz="3200" b="1" dirty="0"/>
              <a:t>이름이 너희 때문에 이방인 중에서 모독을 받는도다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949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2:25)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네가 </a:t>
            </a:r>
            <a:r>
              <a:rPr lang="ko-KR" altLang="en-US" sz="3200" b="1" dirty="0"/>
              <a:t>율법을 행하면 할례가 유익하나 만일 율법을 범하면 네 할례는 무할례가 되느니라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그런즉 </a:t>
            </a:r>
            <a:r>
              <a:rPr lang="ko-KR" altLang="en-US" sz="3200" b="1" dirty="0"/>
              <a:t>무할례자가 율법의 규례를 지키면 그 무할례를 할례와 같이 여길 것이 </a:t>
            </a:r>
            <a:r>
              <a:rPr lang="ko-KR" altLang="en-US" sz="3200" b="1" dirty="0" smtClean="0"/>
              <a:t>아니냐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또한 </a:t>
            </a:r>
            <a:r>
              <a:rPr lang="ko-KR" altLang="en-US" sz="3200" b="1" dirty="0"/>
              <a:t>본래 무할례자가 율법을 온전히 지키면 율법 조문과 할례를 가지고 율법을 범하는 너를 정죄하지 </a:t>
            </a:r>
            <a:r>
              <a:rPr lang="ko-KR" altLang="en-US" sz="3200" b="1" dirty="0" smtClean="0"/>
              <a:t>아니하겠느냐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7205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2:28)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무릇 </a:t>
            </a:r>
            <a:r>
              <a:rPr lang="ko-KR" altLang="en-US" sz="3200" b="1" dirty="0"/>
              <a:t>표면적 유대인이 유대인이 아니요 표면적 육신의 할례가 할례가 아니니라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롬 </a:t>
            </a:r>
            <a:r>
              <a:rPr lang="en-US" altLang="ko-KR" sz="3200" b="1" dirty="0" smtClean="0"/>
              <a:t>2:29</a:t>
            </a:r>
            <a:r>
              <a:rPr lang="en-US" altLang="ko-KR" sz="3200" b="1" dirty="0"/>
              <a:t>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오직 </a:t>
            </a:r>
            <a:r>
              <a:rPr lang="ko-KR" altLang="en-US" sz="3200" b="1" dirty="0"/>
              <a:t>이면적 유대인이 유대인이며 할례는 마음에 할지니 영에 있고 율법 조문에 있지 아니한 것이라 그 칭찬이 사람에게서가 아니요 다만 하나님에게서니라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2177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891896" y="697178"/>
            <a:ext cx="1260740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Ab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711979" y="1957917"/>
            <a:ext cx="1260740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Db               Ab          Eb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689365" y="3517636"/>
            <a:ext cx="576262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Sins of years are wash’d away,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Blackest stains become as snow,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Darkest night is chang’d to day,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I to the fountain go.</a:t>
            </a:r>
          </a:p>
        </p:txBody>
      </p:sp>
    </p:spTree>
    <p:extLst>
      <p:ext uri="{BB962C8B-B14F-4D97-AF65-F5344CB8AC3E}">
        <p14:creationId xmlns:p14="http://schemas.microsoft.com/office/powerpoint/2010/main" val="48385460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2771511" y="697178"/>
            <a:ext cx="1260739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Db         Ab 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771511" y="1957917"/>
            <a:ext cx="1260739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Db         Ab                       Eb7  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308365" y="3517636"/>
            <a:ext cx="656431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beliveing and receiving,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While I to the fountain go;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my heart the waves are cleansing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Whiter than the driven snow.</a:t>
            </a:r>
          </a:p>
        </p:txBody>
      </p:sp>
    </p:spTree>
    <p:extLst>
      <p:ext uri="{BB962C8B-B14F-4D97-AF65-F5344CB8AC3E}">
        <p14:creationId xmlns:p14="http://schemas.microsoft.com/office/powerpoint/2010/main" val="308564305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891896" y="697178"/>
            <a:ext cx="1260740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Ab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711979" y="1957917"/>
            <a:ext cx="1260740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Db               Ab          Eb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736990" y="3517636"/>
            <a:ext cx="5715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Doubts and fears are borne along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On the current’s ceaseless flow;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Sorrow changes into song,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I to the fountain go.</a:t>
            </a:r>
          </a:p>
        </p:txBody>
      </p:sp>
    </p:spTree>
    <p:extLst>
      <p:ext uri="{BB962C8B-B14F-4D97-AF65-F5344CB8AC3E}">
        <p14:creationId xmlns:p14="http://schemas.microsoft.com/office/powerpoint/2010/main" val="345978273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2771511" y="697178"/>
            <a:ext cx="1260739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Db         Ab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771511" y="1957917"/>
            <a:ext cx="1260739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Db         Ab                      Eb7 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8" name="WordArt 6"/>
          <p:cNvSpPr>
            <a:spLocks noChangeArrowheads="1" noChangeShapeType="1" noTextEdit="1"/>
          </p:cNvSpPr>
          <p:nvPr/>
        </p:nvSpPr>
        <p:spPr bwMode="auto">
          <a:xfrm>
            <a:off x="1332178" y="3517636"/>
            <a:ext cx="656431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beliveing and receiving,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While I to the fountain go;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my heart the waves are cleansing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Whiter than the driven snow.</a:t>
            </a:r>
          </a:p>
        </p:txBody>
      </p:sp>
    </p:spTree>
    <p:extLst>
      <p:ext uri="{BB962C8B-B14F-4D97-AF65-F5344CB8AC3E}">
        <p14:creationId xmlns:p14="http://schemas.microsoft.com/office/powerpoint/2010/main" val="385883033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891896" y="697178"/>
            <a:ext cx="1260740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Ab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2711979" y="1957917"/>
            <a:ext cx="1260740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Db               Ab          Eb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36901" name="WordArt 5"/>
          <p:cNvSpPr>
            <a:spLocks noChangeArrowheads="1" noChangeShapeType="1" noTextEdit="1"/>
          </p:cNvSpPr>
          <p:nvPr/>
        </p:nvSpPr>
        <p:spPr bwMode="auto">
          <a:xfrm>
            <a:off x="1496219" y="3517636"/>
            <a:ext cx="613568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Ease and wealth become as dross,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Worthless, earth’s delight and show;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All my boast is in the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I to the fountain go.</a:t>
            </a:r>
          </a:p>
        </p:txBody>
      </p:sp>
    </p:spTree>
    <p:extLst>
      <p:ext uri="{BB962C8B-B14F-4D97-AF65-F5344CB8AC3E}">
        <p14:creationId xmlns:p14="http://schemas.microsoft.com/office/powerpoint/2010/main" val="400989129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2771511" y="697178"/>
            <a:ext cx="1260739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Db         Ab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2771511" y="1957917"/>
            <a:ext cx="1260739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Db         Ab                       Eb7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1478" name="WordArt 6"/>
          <p:cNvSpPr>
            <a:spLocks noChangeArrowheads="1" noChangeShapeType="1" noTextEdit="1"/>
          </p:cNvSpPr>
          <p:nvPr/>
        </p:nvSpPr>
        <p:spPr bwMode="auto">
          <a:xfrm>
            <a:off x="1308365" y="3517636"/>
            <a:ext cx="656431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beliveing and receiving,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While I to the fountain go;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my heart the waves are cleansing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Whiter than the driven snow.</a:t>
            </a:r>
          </a:p>
        </p:txBody>
      </p:sp>
    </p:spTree>
    <p:extLst>
      <p:ext uri="{BB962C8B-B14F-4D97-AF65-F5344CB8AC3E}">
        <p14:creationId xmlns:p14="http://schemas.microsoft.com/office/powerpoint/2010/main" val="214987413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2891896" y="697178"/>
            <a:ext cx="1260740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Ab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2711979" y="1957917"/>
            <a:ext cx="1260740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Db               Ab          Eb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75813" name="WordArt 5"/>
          <p:cNvSpPr>
            <a:spLocks noChangeArrowheads="1" noChangeShapeType="1" noTextEdit="1"/>
          </p:cNvSpPr>
          <p:nvPr/>
        </p:nvSpPr>
        <p:spPr bwMode="auto">
          <a:xfrm>
            <a:off x="1611313" y="3517636"/>
            <a:ext cx="59610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Selfishness is lost in love,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Love for Him whose love you know;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All my treasure is above,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I to the fountain go.</a:t>
            </a:r>
          </a:p>
        </p:txBody>
      </p:sp>
    </p:spTree>
    <p:extLst>
      <p:ext uri="{BB962C8B-B14F-4D97-AF65-F5344CB8AC3E}">
        <p14:creationId xmlns:p14="http://schemas.microsoft.com/office/powerpoint/2010/main" val="357899626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2771511" y="697178"/>
            <a:ext cx="1260739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Db         Ab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2771511" y="1957917"/>
            <a:ext cx="1260739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Db         Ab                      Eb7  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76838" name="WordArt 6"/>
          <p:cNvSpPr>
            <a:spLocks noChangeArrowheads="1" noChangeShapeType="1" noTextEdit="1"/>
          </p:cNvSpPr>
          <p:nvPr/>
        </p:nvSpPr>
        <p:spPr bwMode="auto">
          <a:xfrm>
            <a:off x="1308365" y="3517636"/>
            <a:ext cx="656431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beliveing and receiving,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While I to the fountain go;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my heart the waves are cleansing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Whiter than the driven snow.</a:t>
            </a:r>
          </a:p>
        </p:txBody>
      </p:sp>
    </p:spTree>
    <p:extLst>
      <p:ext uri="{BB962C8B-B14F-4D97-AF65-F5344CB8AC3E}">
        <p14:creationId xmlns:p14="http://schemas.microsoft.com/office/powerpoint/2010/main" val="31286744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6600" b="1" dirty="0" smtClean="0">
                <a:solidFill>
                  <a:schemeClr val="accent6"/>
                </a:solidFill>
              </a:rPr>
              <a:t>율법과 복음</a:t>
            </a:r>
            <a:endParaRPr lang="en-US" sz="66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931458" y="697178"/>
            <a:ext cx="1260740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Bb7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652449" y="1957917"/>
            <a:ext cx="1260739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Ab                   Eb       Bb7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866511" y="3517636"/>
            <a:ext cx="7366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Have Thine own way, Lord! Have Thine own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way! Thou art the Potter; I am the clay.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Mold me and make me after Thy will While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am waiting, yielded and still.</a:t>
            </a:r>
          </a:p>
        </p:txBody>
      </p:sp>
    </p:spTree>
    <p:extLst>
      <p:ext uri="{BB962C8B-B14F-4D97-AF65-F5344CB8AC3E}">
        <p14:creationId xmlns:p14="http://schemas.microsoft.com/office/powerpoint/2010/main" val="284109048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931458" y="697178"/>
            <a:ext cx="1260740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Bb7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652449" y="1957917"/>
            <a:ext cx="1260739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Ab                   Eb       Bb7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366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Have Thine own way, Lord! Have Thine own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way! Search me and try me, Master, today!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Whiter than snow, Lord, wash me just now,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As in Thy presence humbly I bow.</a:t>
            </a:r>
          </a:p>
        </p:txBody>
      </p:sp>
    </p:spTree>
    <p:extLst>
      <p:ext uri="{BB962C8B-B14F-4D97-AF65-F5344CB8AC3E}">
        <p14:creationId xmlns:p14="http://schemas.microsoft.com/office/powerpoint/2010/main" val="186306495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931458" y="697178"/>
            <a:ext cx="1260740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Bb7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652449" y="1957917"/>
            <a:ext cx="1260739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Ab                   Eb       Bb7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851958" y="3517636"/>
            <a:ext cx="7366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Have Thine own way, Lord! Have Thine own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way! Wounded and weary, help me, I pray!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Power all power surely is Thine! Touch me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heal me, Saviour divine!</a:t>
            </a:r>
          </a:p>
        </p:txBody>
      </p:sp>
    </p:spTree>
    <p:extLst>
      <p:ext uri="{BB962C8B-B14F-4D97-AF65-F5344CB8AC3E}">
        <p14:creationId xmlns:p14="http://schemas.microsoft.com/office/powerpoint/2010/main" val="111830124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931458" y="697178"/>
            <a:ext cx="1260740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Bb7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471208" y="1957917"/>
            <a:ext cx="1260740" cy="1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Ab                 Eb      Bb7          Eb   Ab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7" name="WordArt 5"/>
          <p:cNvSpPr>
            <a:spLocks noChangeArrowheads="1" noChangeShapeType="1" noTextEdit="1"/>
          </p:cNvSpPr>
          <p:nvPr/>
        </p:nvSpPr>
        <p:spPr bwMode="auto">
          <a:xfrm>
            <a:off x="866511" y="3517636"/>
            <a:ext cx="7366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Have Thine own way, Lord! Have Thine own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way! Hold o’er my being Absolute sway!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Fill with Thy Spirit Till all shall see Christ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only, always, Living in me! Amen.</a:t>
            </a:r>
          </a:p>
        </p:txBody>
      </p:sp>
    </p:spTree>
    <p:extLst>
      <p:ext uri="{BB962C8B-B14F-4D97-AF65-F5344CB8AC3E}">
        <p14:creationId xmlns:p14="http://schemas.microsoft.com/office/powerpoint/2010/main" val="230043636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2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9473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4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789244</TotalTime>
  <Words>587</Words>
  <Application>Microsoft Office PowerPoint</Application>
  <PresentationFormat>On-screen Show (16:10)</PresentationFormat>
  <Paragraphs>138</Paragraphs>
  <Slides>50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40</vt:i4>
      </vt:variant>
      <vt:variant>
        <vt:lpstr>Slide Titles</vt:lpstr>
      </vt:variant>
      <vt:variant>
        <vt:i4>50</vt:i4>
      </vt:variant>
    </vt:vector>
  </HeadingPairs>
  <TitlesOfParts>
    <vt:vector size="100" baseType="lpstr">
      <vt:lpstr>HY견고딕</vt:lpstr>
      <vt:lpstr>HY견고딕</vt:lpstr>
      <vt:lpstr>굴림</vt:lpstr>
      <vt:lpstr>굴림</vt:lpstr>
      <vt:lpstr>BatangChe</vt:lpstr>
      <vt:lpstr>Arial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26_기본 디자인</vt:lpstr>
      <vt:lpstr>12_기본 디자인</vt:lpstr>
      <vt:lpstr>14_기본 디자인</vt:lpstr>
      <vt:lpstr>15_기본 디자인</vt:lpstr>
      <vt:lpstr>19_기본 디자인</vt:lpstr>
      <vt:lpstr>20_기본 디자인</vt:lpstr>
      <vt:lpstr>21_기본 디자인</vt:lpstr>
      <vt:lpstr>22_기본 디자인</vt:lpstr>
      <vt:lpstr>43_기본 디자인</vt:lpstr>
      <vt:lpstr>기본 디자인</vt:lpstr>
      <vt:lpstr>4_기본 디자인</vt:lpstr>
      <vt:lpstr>5_기본 디자인</vt:lpstr>
      <vt:lpstr>6_기본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(롬 2:1)  그러므로 남을 판단하는 사람아, 누구를 막론하고 네가 핑계하지 못할 것은 남을 판단하는 것으로 네가 너를 정죄함이니 판단하는 네가 같은 일을 행함이니라 (롬 2:2)  이런 일을 행하는 자에게 하나님의 심판이 진리대로 되는 줄 우리가 아노라 (롬 2:3)  이런 일을 행하는 자를 판단하고도 같은 일을 행하는 사람아, 네가 하나님의 심판을 피할 줄로 생각하느냐 </vt:lpstr>
      <vt:lpstr>  (롬 2:4)  혹 네가 하나님의 인자하심이 너를 인도하여 회개하게 하심을 알지 못하여 그의 인자하심과 용납하심과 길이 참으심이 풍성함을 멸시하느냐 (롬 2:5)  다만 네 고집과 회개하지 아니한 마음을 따라 진노의 날 곧 하나님의 의로우신 심판이 나타나는 그 날에 임할 진노를 네게 쌓는도다 (롬 2:6)  하나님께서 각 사람에게 그 행한 대로 보응하시되 </vt:lpstr>
      <vt:lpstr>  (롬 2:7)  참고 선을 행하여 영광과 존귀와 썩지 아니함을 구하는 자에게는 영생으로 하시고 (롬 2:8)  오직 당을 지어 진리를 따르지 아니하고 불의를 따르는 자에게는 진노와 분노로 하시리라 (롬 2:9)  악을 행하는 각 사람의 영에는 환난과 곤고가 있으리니 먼저는 유대인에게요 그리고 헬라인에게며  </vt:lpstr>
      <vt:lpstr>   (롬 2:10)  선을 행하는 각 사람에게는 영광과 존귀와 평강이 있으리니 먼저는 유대인에게요 그리고 헬라인에게라 (롬 2:11)  이는 하나님께서 외모로 사람을 취하지 아니하심이라 (롬 2:12)  무릇 율법 없이 범죄한 자는 또한 율법 없이 망하고 무릇 율법이 있고 범죄한 자는 율법으로 말미암아 심판을 받으리라 </vt:lpstr>
      <vt:lpstr>(롬 2:13)  하나님 앞에서는 율법을 듣는 자가 의인이 아니요 오직 율법을 행하는 자라야 의롭다 하심을 얻으리니 (롬 2:14)  (율법 없는 이방인이 본성으로 율법의 일을 행할 때에는 이 사람은 율법이 없어도 자기가 자기에게 율법이 되나니 (롬 2:15)  이런 이들은 그 양심이 증거가 되어 그 생각들이 서로 혹은 고발하며 혹은 변명하여 그 마음에 새긴 율법의 행위를 나타내느니라) </vt:lpstr>
      <vt:lpstr>   (롬 2:16)  곧 나의 복음에 이른 바와 같이 하나님이 예수 그리스도로 말미암아 사람들의 은밀한 것을 심판하시는 그 날이라 (롬 2:17)  유대인이라 불리는 네가 율법을 의지하며 하나님을 자랑하며 (롬 2:18)  율법의 교훈을 받아 하나님의 뜻을 알고 지극히 선한 것을 분간하며  </vt:lpstr>
      <vt:lpstr> (롬 2:19)  맹인의 길을 인도하는 자요 어둠에 있는 자의 빛이요 (롬 2:20)  율법에 있는 지식과 진리의 모본을 가진 자로서 어리석은 자의 교사요 어린 아이의 선생이라고 스스로 믿으니 (롬 2:21)  그러면 다른 사람을 가르치는 네가 네 자신은 가르치지 아니하느냐 도둑질하지 말라 선포하는 네가 도둑질하느냐 </vt:lpstr>
      <vt:lpstr>    (롬 2:22)  간음하지 말라 말하는 네가 간음하느냐 우상을 가증히 여기는 네가 신전 물건을 도둑질하느냐 (롬 2:23)  율법을 자랑하는 네가 율법을 범함으로 하나님을 욕되게 하느냐 (롬 2:24)  기록된 바와 같이 하나님의 이름이 너희 때문에 이방인 중에서 모독을 받는도다  </vt:lpstr>
      <vt:lpstr>(롬 2:25)  네가 율법을 행하면 할례가 유익하나 만일 율법을 범하면 네 할례는 무할례가 되느니라 (롬 2:26)  그런즉 무할례자가 율법의 규례를 지키면 그 무할례를 할례와 같이 여길 것이 아니냐 (롬 2:27)  또한 본래 무할례자가 율법을 온전히 지키면 율법 조문과 할례를 가지고 율법을 범하는 너를 정죄하지 아니하겠느냐 </vt:lpstr>
      <vt:lpstr>(롬 2:28)  무릇 표면적 유대인이 유대인이 아니요 표면적 육신의 할례가 할례가 아니니라  (롬 2:29)  오직 이면적 유대인이 유대인이며 할례는 마음에 할지니 영에 있고 율법 조문에 있지 아니한 것이라 그 칭찬이 사람에게서가 아니요 다만 하나님에게서니라 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율법과 복음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6376</cp:revision>
  <dcterms:created xsi:type="dcterms:W3CDTF">2008-11-11T01:40:04Z</dcterms:created>
  <dcterms:modified xsi:type="dcterms:W3CDTF">2017-10-23T11:37:51Z</dcterms:modified>
</cp:coreProperties>
</file>