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Masters/slideMaster31.xml" ContentType="application/vnd.openxmlformats-officedocument.presentationml.slideMaster+xml"/>
  <Override PartName="/ppt/slideMasters/slideMaster32.xml" ContentType="application/vnd.openxmlformats-officedocument.presentationml.slideMaster+xml"/>
  <Override PartName="/ppt/slideMasters/slideMaster33.xml" ContentType="application/vnd.openxmlformats-officedocument.presentationml.slideMaster+xml"/>
  <Override PartName="/ppt/slideMasters/slideMaster34.xml" ContentType="application/vnd.openxmlformats-officedocument.presentationml.slideMaster+xml"/>
  <Override PartName="/ppt/slideMasters/slideMaster35.xml" ContentType="application/vnd.openxmlformats-officedocument.presentationml.slideMaster+xml"/>
  <Override PartName="/ppt/slideMasters/slideMaster36.xml" ContentType="application/vnd.openxmlformats-officedocument.presentationml.slideMaster+xml"/>
  <Override PartName="/ppt/slideMasters/slideMaster37.xml" ContentType="application/vnd.openxmlformats-officedocument.presentationml.slideMaster+xml"/>
  <Override PartName="/ppt/slideMasters/slideMaster38.xml" ContentType="application/vnd.openxmlformats-officedocument.presentationml.slideMaster+xml"/>
  <Override PartName="/ppt/slideMasters/slideMaster39.xml" ContentType="application/vnd.openxmlformats-officedocument.presentationml.slideMaster+xml"/>
  <Override PartName="/ppt/slideMasters/slideMaster40.xml" ContentType="application/vnd.openxmlformats-officedocument.presentationml.slideMaster+xml"/>
  <Override PartName="/ppt/slideMasters/slideMaster41.xml" ContentType="application/vnd.openxmlformats-officedocument.presentationml.slideMaster+xml"/>
  <Override PartName="/ppt/slideMasters/slideMaster42.xml" ContentType="application/vnd.openxmlformats-officedocument.presentationml.slideMaster+xml"/>
  <Override PartName="/ppt/slideMasters/slideMaster43.xml" ContentType="application/vnd.openxmlformats-officedocument.presentationml.slideMaster+xml"/>
  <Override PartName="/ppt/slideMasters/slideMaster44.xml" ContentType="application/vnd.openxmlformats-officedocument.presentationml.slideMaster+xml"/>
  <Override PartName="/ppt/slideMasters/slideMaster45.xml" ContentType="application/vnd.openxmlformats-officedocument.presentationml.slideMaster+xml"/>
  <Override PartName="/ppt/slideMasters/slideMaster46.xml" ContentType="application/vnd.openxmlformats-officedocument.presentationml.slideMaster+xml"/>
  <Override PartName="/ppt/slideMasters/slideMaster4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theme/theme13.xml" ContentType="application/vnd.openxmlformats-officedocument.theme+xml"/>
  <Override PartName="/ppt/theme/theme14.xml" ContentType="application/vnd.openxmlformats-officedocument.theme+xml"/>
  <Override PartName="/ppt/theme/theme15.xml" ContentType="application/vnd.openxmlformats-officedocument.theme+xml"/>
  <Override PartName="/ppt/slideLayouts/slideLayout39.xml" ContentType="application/vnd.openxmlformats-officedocument.presentationml.slideLayout+xml"/>
  <Override PartName="/ppt/theme/theme16.xml" ContentType="application/vnd.openxmlformats-officedocument.theme+xml"/>
  <Override PartName="/ppt/slideLayouts/slideLayout40.xml" ContentType="application/vnd.openxmlformats-officedocument.presentationml.slideLayout+xml"/>
  <Override PartName="/ppt/theme/theme17.xml" ContentType="application/vnd.openxmlformats-officedocument.theme+xml"/>
  <Override PartName="/ppt/slideLayouts/slideLayout41.xml" ContentType="application/vnd.openxmlformats-officedocument.presentationml.slideLayout+xml"/>
  <Override PartName="/ppt/theme/theme18.xml" ContentType="application/vnd.openxmlformats-officedocument.theme+xml"/>
  <Override PartName="/ppt/slideLayouts/slideLayout42.xml" ContentType="application/vnd.openxmlformats-officedocument.presentationml.slideLayout+xml"/>
  <Override PartName="/ppt/theme/theme19.xml" ContentType="application/vnd.openxmlformats-officedocument.theme+xml"/>
  <Override PartName="/ppt/slideLayouts/slideLayout43.xml" ContentType="application/vnd.openxmlformats-officedocument.presentationml.slideLayout+xml"/>
  <Override PartName="/ppt/theme/theme20.xml" ContentType="application/vnd.openxmlformats-officedocument.theme+xml"/>
  <Override PartName="/ppt/slideLayouts/slideLayout44.xml" ContentType="application/vnd.openxmlformats-officedocument.presentationml.slideLayout+xml"/>
  <Override PartName="/ppt/theme/theme21.xml" ContentType="application/vnd.openxmlformats-officedocument.theme+xml"/>
  <Override PartName="/ppt/slideLayouts/slideLayout45.xml" ContentType="application/vnd.openxmlformats-officedocument.presentationml.slideLayout+xml"/>
  <Override PartName="/ppt/theme/theme22.xml" ContentType="application/vnd.openxmlformats-officedocument.theme+xml"/>
  <Override PartName="/ppt/slideLayouts/slideLayout46.xml" ContentType="application/vnd.openxmlformats-officedocument.presentationml.slideLayout+xml"/>
  <Override PartName="/ppt/theme/theme23.xml" ContentType="application/vnd.openxmlformats-officedocument.theme+xml"/>
  <Override PartName="/ppt/slideLayouts/slideLayout47.xml" ContentType="application/vnd.openxmlformats-officedocument.presentationml.slideLayout+xml"/>
  <Override PartName="/ppt/theme/theme24.xml" ContentType="application/vnd.openxmlformats-officedocument.theme+xml"/>
  <Override PartName="/ppt/slideLayouts/slideLayout48.xml" ContentType="application/vnd.openxmlformats-officedocument.presentationml.slideLayout+xml"/>
  <Override PartName="/ppt/theme/theme25.xml" ContentType="application/vnd.openxmlformats-officedocument.theme+xml"/>
  <Override PartName="/ppt/slideLayouts/slideLayout49.xml" ContentType="application/vnd.openxmlformats-officedocument.presentationml.slideLayout+xml"/>
  <Override PartName="/ppt/theme/theme26.xml" ContentType="application/vnd.openxmlformats-officedocument.theme+xml"/>
  <Override PartName="/ppt/slideLayouts/slideLayout50.xml" ContentType="application/vnd.openxmlformats-officedocument.presentationml.slideLayout+xml"/>
  <Override PartName="/ppt/theme/theme27.xml" ContentType="application/vnd.openxmlformats-officedocument.theme+xml"/>
  <Override PartName="/ppt/slideLayouts/slideLayout51.xml" ContentType="application/vnd.openxmlformats-officedocument.presentationml.slideLayout+xml"/>
  <Override PartName="/ppt/theme/theme28.xml" ContentType="application/vnd.openxmlformats-officedocument.theme+xml"/>
  <Override PartName="/ppt/slideLayouts/slideLayout52.xml" ContentType="application/vnd.openxmlformats-officedocument.presentationml.slideLayout+xml"/>
  <Override PartName="/ppt/theme/theme29.xml" ContentType="application/vnd.openxmlformats-officedocument.theme+xml"/>
  <Override PartName="/ppt/slideLayouts/slideLayout53.xml" ContentType="application/vnd.openxmlformats-officedocument.presentationml.slideLayout+xml"/>
  <Override PartName="/ppt/theme/theme30.xml" ContentType="application/vnd.openxmlformats-officedocument.theme+xml"/>
  <Override PartName="/ppt/slideLayouts/slideLayout54.xml" ContentType="application/vnd.openxmlformats-officedocument.presentationml.slideLayout+xml"/>
  <Override PartName="/ppt/theme/theme31.xml" ContentType="application/vnd.openxmlformats-officedocument.theme+xml"/>
  <Override PartName="/ppt/slideLayouts/slideLayout55.xml" ContentType="application/vnd.openxmlformats-officedocument.presentationml.slideLayout+xml"/>
  <Override PartName="/ppt/theme/theme32.xml" ContentType="application/vnd.openxmlformats-officedocument.theme+xml"/>
  <Override PartName="/ppt/slideLayouts/slideLayout56.xml" ContentType="application/vnd.openxmlformats-officedocument.presentationml.slideLayout+xml"/>
  <Override PartName="/ppt/theme/theme33.xml" ContentType="application/vnd.openxmlformats-officedocument.theme+xml"/>
  <Override PartName="/ppt/slideLayouts/slideLayout57.xml" ContentType="application/vnd.openxmlformats-officedocument.presentationml.slideLayout+xml"/>
  <Override PartName="/ppt/theme/theme34.xml" ContentType="application/vnd.openxmlformats-officedocument.theme+xml"/>
  <Override PartName="/ppt/slideLayouts/slideLayout58.xml" ContentType="application/vnd.openxmlformats-officedocument.presentationml.slideLayout+xml"/>
  <Override PartName="/ppt/theme/theme35.xml" ContentType="application/vnd.openxmlformats-officedocument.theme+xml"/>
  <Override PartName="/ppt/slideLayouts/slideLayout59.xml" ContentType="application/vnd.openxmlformats-officedocument.presentationml.slideLayout+xml"/>
  <Override PartName="/ppt/theme/theme36.xml" ContentType="application/vnd.openxmlformats-officedocument.theme+xml"/>
  <Override PartName="/ppt/slideLayouts/slideLayout60.xml" ContentType="application/vnd.openxmlformats-officedocument.presentationml.slideLayout+xml"/>
  <Override PartName="/ppt/theme/theme37.xml" ContentType="application/vnd.openxmlformats-officedocument.theme+xml"/>
  <Override PartName="/ppt/slideLayouts/slideLayout61.xml" ContentType="application/vnd.openxmlformats-officedocument.presentationml.slideLayout+xml"/>
  <Override PartName="/ppt/theme/theme38.xml" ContentType="application/vnd.openxmlformats-officedocument.theme+xml"/>
  <Override PartName="/ppt/slideLayouts/slideLayout62.xml" ContentType="application/vnd.openxmlformats-officedocument.presentationml.slideLayout+xml"/>
  <Override PartName="/ppt/theme/theme39.xml" ContentType="application/vnd.openxmlformats-officedocument.theme+xml"/>
  <Override PartName="/ppt/slideLayouts/slideLayout63.xml" ContentType="application/vnd.openxmlformats-officedocument.presentationml.slideLayout+xml"/>
  <Override PartName="/ppt/theme/theme40.xml" ContentType="application/vnd.openxmlformats-officedocument.theme+xml"/>
  <Override PartName="/ppt/slideLayouts/slideLayout64.xml" ContentType="application/vnd.openxmlformats-officedocument.presentationml.slideLayout+xml"/>
  <Override PartName="/ppt/theme/theme41.xml" ContentType="application/vnd.openxmlformats-officedocument.theme+xml"/>
  <Override PartName="/ppt/slideLayouts/slideLayout65.xml" ContentType="application/vnd.openxmlformats-officedocument.presentationml.slideLayout+xml"/>
  <Override PartName="/ppt/theme/theme42.xml" ContentType="application/vnd.openxmlformats-officedocument.theme+xml"/>
  <Override PartName="/ppt/slideLayouts/slideLayout66.xml" ContentType="application/vnd.openxmlformats-officedocument.presentationml.slideLayout+xml"/>
  <Override PartName="/ppt/theme/theme43.xml" ContentType="application/vnd.openxmlformats-officedocument.theme+xml"/>
  <Override PartName="/ppt/slideLayouts/slideLayout67.xml" ContentType="application/vnd.openxmlformats-officedocument.presentationml.slideLayout+xml"/>
  <Override PartName="/ppt/theme/theme44.xml" ContentType="application/vnd.openxmlformats-officedocument.theme+xml"/>
  <Override PartName="/ppt/slideLayouts/slideLayout68.xml" ContentType="application/vnd.openxmlformats-officedocument.presentationml.slideLayout+xml"/>
  <Override PartName="/ppt/theme/theme45.xml" ContentType="application/vnd.openxmlformats-officedocument.theme+xml"/>
  <Override PartName="/ppt/slideLayouts/slideLayout69.xml" ContentType="application/vnd.openxmlformats-officedocument.presentationml.slideLayout+xml"/>
  <Override PartName="/ppt/theme/theme46.xml" ContentType="application/vnd.openxmlformats-officedocument.theme+xml"/>
  <Override PartName="/ppt/slideLayouts/slideLayout70.xml" ContentType="application/vnd.openxmlformats-officedocument.presentationml.slideLayout+xml"/>
  <Override PartName="/ppt/theme/theme47.xml" ContentType="application/vnd.openxmlformats-officedocument.theme+xml"/>
  <Override PartName="/ppt/theme/theme48.xml" ContentType="application/vnd.openxmlformats-officedocument.theme+xml"/>
  <Override PartName="/ppt/theme/theme4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111">
  <p:sldMasterIdLst>
    <p:sldMasterId id="2147483650" r:id="rId1"/>
    <p:sldMasterId id="2147487730" r:id="rId2"/>
    <p:sldMasterId id="2147487877" r:id="rId3"/>
    <p:sldMasterId id="2147488023" r:id="rId4"/>
    <p:sldMasterId id="2147488283" r:id="rId5"/>
    <p:sldMasterId id="2147489967" r:id="rId6"/>
    <p:sldMasterId id="2147489969" r:id="rId7"/>
    <p:sldMasterId id="2147489971" r:id="rId8"/>
    <p:sldMasterId id="2147489973" r:id="rId9"/>
    <p:sldMasterId id="2147489975" r:id="rId10"/>
    <p:sldMasterId id="2147489977" r:id="rId11"/>
    <p:sldMasterId id="2147489979" r:id="rId12"/>
    <p:sldMasterId id="2147489981" r:id="rId13"/>
    <p:sldMasterId id="2147489983" r:id="rId14"/>
    <p:sldMasterId id="2147489985" r:id="rId15"/>
    <p:sldMasterId id="2147493619" r:id="rId16"/>
    <p:sldMasterId id="2147493621" r:id="rId17"/>
    <p:sldMasterId id="2147493623" r:id="rId18"/>
    <p:sldMasterId id="2147493625" r:id="rId19"/>
    <p:sldMasterId id="2147493627" r:id="rId20"/>
    <p:sldMasterId id="2147493629" r:id="rId21"/>
    <p:sldMasterId id="2147493631" r:id="rId22"/>
    <p:sldMasterId id="2147493669" r:id="rId23"/>
    <p:sldMasterId id="2147493671" r:id="rId24"/>
    <p:sldMasterId id="2147493673" r:id="rId25"/>
    <p:sldMasterId id="2147493675" r:id="rId26"/>
    <p:sldMasterId id="2147493677" r:id="rId27"/>
    <p:sldMasterId id="2147494189" r:id="rId28"/>
    <p:sldMasterId id="2147494706" r:id="rId29"/>
    <p:sldMasterId id="2147494708" r:id="rId30"/>
    <p:sldMasterId id="2147494710" r:id="rId31"/>
    <p:sldMasterId id="2147494712" r:id="rId32"/>
    <p:sldMasterId id="2147494714" r:id="rId33"/>
    <p:sldMasterId id="2147494716" r:id="rId34"/>
    <p:sldMasterId id="2147494718" r:id="rId35"/>
    <p:sldMasterId id="2147494720" r:id="rId36"/>
    <p:sldMasterId id="2147494722" r:id="rId37"/>
    <p:sldMasterId id="2147494724" r:id="rId38"/>
    <p:sldMasterId id="2147494726" r:id="rId39"/>
    <p:sldMasterId id="2147494728" r:id="rId40"/>
    <p:sldMasterId id="2147494730" r:id="rId41"/>
    <p:sldMasterId id="2147494732" r:id="rId42"/>
    <p:sldMasterId id="2147494734" r:id="rId43"/>
    <p:sldMasterId id="2147494736" r:id="rId44"/>
    <p:sldMasterId id="2147494738" r:id="rId45"/>
    <p:sldMasterId id="2147494740" r:id="rId46"/>
    <p:sldMasterId id="2147494742" r:id="rId47"/>
  </p:sldMasterIdLst>
  <p:notesMasterIdLst>
    <p:notesMasterId r:id="rId105"/>
  </p:notesMasterIdLst>
  <p:handoutMasterIdLst>
    <p:handoutMasterId r:id="rId106"/>
  </p:handoutMasterIdLst>
  <p:sldIdLst>
    <p:sldId id="4577" r:id="rId48"/>
    <p:sldId id="4578" r:id="rId49"/>
    <p:sldId id="4595" r:id="rId50"/>
    <p:sldId id="8069" r:id="rId51"/>
    <p:sldId id="8070" r:id="rId52"/>
    <p:sldId id="8071" r:id="rId53"/>
    <p:sldId id="8072" r:id="rId54"/>
    <p:sldId id="8073" r:id="rId55"/>
    <p:sldId id="8074" r:id="rId56"/>
    <p:sldId id="8075" r:id="rId57"/>
    <p:sldId id="4624" r:id="rId58"/>
    <p:sldId id="8153" r:id="rId59"/>
    <p:sldId id="8094" r:id="rId60"/>
    <p:sldId id="8095" r:id="rId61"/>
    <p:sldId id="8096" r:id="rId62"/>
    <p:sldId id="8097" r:id="rId63"/>
    <p:sldId id="8098" r:id="rId64"/>
    <p:sldId id="4060" r:id="rId65"/>
    <p:sldId id="4245" r:id="rId66"/>
    <p:sldId id="8686" r:id="rId67"/>
    <p:sldId id="8238" r:id="rId68"/>
    <p:sldId id="7723" r:id="rId69"/>
    <p:sldId id="7724" r:id="rId70"/>
    <p:sldId id="7661" r:id="rId71"/>
    <p:sldId id="8681" r:id="rId72"/>
    <p:sldId id="8682" r:id="rId73"/>
    <p:sldId id="8683" r:id="rId74"/>
    <p:sldId id="8685" r:id="rId75"/>
    <p:sldId id="8684" r:id="rId76"/>
    <p:sldId id="4599" r:id="rId77"/>
    <p:sldId id="8687" r:id="rId78"/>
    <p:sldId id="8688" r:id="rId79"/>
    <p:sldId id="8689" r:id="rId80"/>
    <p:sldId id="8690" r:id="rId81"/>
    <p:sldId id="8691" r:id="rId82"/>
    <p:sldId id="8692" r:id="rId83"/>
    <p:sldId id="8693" r:id="rId84"/>
    <p:sldId id="8694" r:id="rId85"/>
    <p:sldId id="8695" r:id="rId86"/>
    <p:sldId id="8696" r:id="rId87"/>
    <p:sldId id="4635" r:id="rId88"/>
    <p:sldId id="8697" r:id="rId89"/>
    <p:sldId id="8698" r:id="rId90"/>
    <p:sldId id="8699" r:id="rId91"/>
    <p:sldId id="8700" r:id="rId92"/>
    <p:sldId id="8701" r:id="rId93"/>
    <p:sldId id="8702" r:id="rId94"/>
    <p:sldId id="8703" r:id="rId95"/>
    <p:sldId id="8704" r:id="rId96"/>
    <p:sldId id="8705" r:id="rId97"/>
    <p:sldId id="8411" r:id="rId98"/>
    <p:sldId id="4638" r:id="rId99"/>
    <p:sldId id="4830" r:id="rId100"/>
    <p:sldId id="4602" r:id="rId101"/>
    <p:sldId id="4603" r:id="rId102"/>
    <p:sldId id="4604" r:id="rId103"/>
    <p:sldId id="4827" r:id="rId104"/>
  </p:sldIdLst>
  <p:sldSz cx="9144000" cy="5715000" type="screen16x10"/>
  <p:notesSz cx="6858000" cy="9144000"/>
  <p:photoAlbum/>
  <p:defaultTextStyle>
    <a:defPPr>
      <a:defRPr lang="ko-KR"/>
    </a:defPPr>
    <a:lvl1pPr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1pPr>
    <a:lvl2pPr marL="590727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2pPr>
    <a:lvl3pPr marL="1181452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3pPr>
    <a:lvl4pPr marL="1772181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4pPr>
    <a:lvl5pPr marL="2362908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5pPr>
    <a:lvl6pPr marL="2953633" algn="l" defTabSz="1181452" rtl="0" eaLnBrk="1" latinLnBrk="1" hangingPunct="1"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6pPr>
    <a:lvl7pPr marL="3544360" algn="l" defTabSz="1181452" rtl="0" eaLnBrk="1" latinLnBrk="1" hangingPunct="1"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7pPr>
    <a:lvl8pPr marL="4135085" algn="l" defTabSz="1181452" rtl="0" eaLnBrk="1" latinLnBrk="1" hangingPunct="1"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8pPr>
    <a:lvl9pPr marL="4725814" algn="l" defTabSz="1181452" rtl="0" eaLnBrk="1" latinLnBrk="1" hangingPunct="1"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800000"/>
    <a:srgbClr val="990033"/>
    <a:srgbClr val="333399"/>
    <a:srgbClr val="0000CC"/>
    <a:srgbClr val="FF0000"/>
    <a:srgbClr val="3333CC"/>
    <a:srgbClr val="9900CC"/>
    <a:srgbClr val="3333FF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72" autoAdjust="0"/>
    <p:restoredTop sz="95214" autoAdjust="0"/>
  </p:normalViewPr>
  <p:slideViewPr>
    <p:cSldViewPr>
      <p:cViewPr varScale="1">
        <p:scale>
          <a:sx n="80" d="100"/>
          <a:sy n="80" d="100"/>
        </p:scale>
        <p:origin x="732" y="108"/>
      </p:cViewPr>
      <p:guideLst>
        <p:guide orient="horz" pos="1800"/>
        <p:guide pos="2880"/>
      </p:guideLst>
    </p:cSldViewPr>
  </p:slideViewPr>
  <p:outlineViewPr>
    <p:cViewPr>
      <p:scale>
        <a:sx n="33" d="100"/>
        <a:sy n="33" d="100"/>
      </p:scale>
      <p:origin x="276" y="78570"/>
    </p:cViewPr>
  </p:outlineViewPr>
  <p:notesTextViewPr>
    <p:cViewPr>
      <p:scale>
        <a:sx n="20" d="100"/>
        <a:sy n="2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34" d="100"/>
          <a:sy n="34" d="100"/>
        </p:scale>
        <p:origin x="-1444" y="-7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Master" Target="slideMasters/slideMaster26.xml"/><Relationship Id="rId21" Type="http://schemas.openxmlformats.org/officeDocument/2006/relationships/slideMaster" Target="slideMasters/slideMaster21.xml"/><Relationship Id="rId42" Type="http://schemas.openxmlformats.org/officeDocument/2006/relationships/slideMaster" Target="slideMasters/slideMaster42.xml"/><Relationship Id="rId47" Type="http://schemas.openxmlformats.org/officeDocument/2006/relationships/slideMaster" Target="slideMasters/slideMaster47.xml"/><Relationship Id="rId63" Type="http://schemas.openxmlformats.org/officeDocument/2006/relationships/slide" Target="slides/slide16.xml"/><Relationship Id="rId68" Type="http://schemas.openxmlformats.org/officeDocument/2006/relationships/slide" Target="slides/slide21.xml"/><Relationship Id="rId84" Type="http://schemas.openxmlformats.org/officeDocument/2006/relationships/slide" Target="slides/slide37.xml"/><Relationship Id="rId89" Type="http://schemas.openxmlformats.org/officeDocument/2006/relationships/slide" Target="slides/slide42.xml"/><Relationship Id="rId16" Type="http://schemas.openxmlformats.org/officeDocument/2006/relationships/slideMaster" Target="slideMasters/slideMaster16.xml"/><Relationship Id="rId107" Type="http://schemas.openxmlformats.org/officeDocument/2006/relationships/presProps" Target="presProps.xml"/><Relationship Id="rId11" Type="http://schemas.openxmlformats.org/officeDocument/2006/relationships/slideMaster" Target="slideMasters/slideMaster11.xml"/><Relationship Id="rId32" Type="http://schemas.openxmlformats.org/officeDocument/2006/relationships/slideMaster" Target="slideMasters/slideMaster32.xml"/><Relationship Id="rId37" Type="http://schemas.openxmlformats.org/officeDocument/2006/relationships/slideMaster" Target="slideMasters/slideMaster37.xml"/><Relationship Id="rId53" Type="http://schemas.openxmlformats.org/officeDocument/2006/relationships/slide" Target="slides/slide6.xml"/><Relationship Id="rId58" Type="http://schemas.openxmlformats.org/officeDocument/2006/relationships/slide" Target="slides/slide11.xml"/><Relationship Id="rId74" Type="http://schemas.openxmlformats.org/officeDocument/2006/relationships/slide" Target="slides/slide27.xml"/><Relationship Id="rId79" Type="http://schemas.openxmlformats.org/officeDocument/2006/relationships/slide" Target="slides/slide32.xml"/><Relationship Id="rId102" Type="http://schemas.openxmlformats.org/officeDocument/2006/relationships/slide" Target="slides/slide55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43.xml"/><Relationship Id="rId95" Type="http://schemas.openxmlformats.org/officeDocument/2006/relationships/slide" Target="slides/slide48.xml"/><Relationship Id="rId22" Type="http://schemas.openxmlformats.org/officeDocument/2006/relationships/slideMaster" Target="slideMasters/slideMaster22.xml"/><Relationship Id="rId27" Type="http://schemas.openxmlformats.org/officeDocument/2006/relationships/slideMaster" Target="slideMasters/slideMaster27.xml"/><Relationship Id="rId43" Type="http://schemas.openxmlformats.org/officeDocument/2006/relationships/slideMaster" Target="slideMasters/slideMaster43.xml"/><Relationship Id="rId48" Type="http://schemas.openxmlformats.org/officeDocument/2006/relationships/slide" Target="slides/slide1.xml"/><Relationship Id="rId64" Type="http://schemas.openxmlformats.org/officeDocument/2006/relationships/slide" Target="slides/slide17.xml"/><Relationship Id="rId69" Type="http://schemas.openxmlformats.org/officeDocument/2006/relationships/slide" Target="slides/slide22.xml"/><Relationship Id="rId80" Type="http://schemas.openxmlformats.org/officeDocument/2006/relationships/slide" Target="slides/slide33.xml"/><Relationship Id="rId85" Type="http://schemas.openxmlformats.org/officeDocument/2006/relationships/slide" Target="slides/slide38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33" Type="http://schemas.openxmlformats.org/officeDocument/2006/relationships/slideMaster" Target="slideMasters/slideMaster33.xml"/><Relationship Id="rId38" Type="http://schemas.openxmlformats.org/officeDocument/2006/relationships/slideMaster" Target="slideMasters/slideMaster38.xml"/><Relationship Id="rId59" Type="http://schemas.openxmlformats.org/officeDocument/2006/relationships/slide" Target="slides/slide12.xml"/><Relationship Id="rId103" Type="http://schemas.openxmlformats.org/officeDocument/2006/relationships/slide" Target="slides/slide56.xml"/><Relationship Id="rId108" Type="http://schemas.openxmlformats.org/officeDocument/2006/relationships/viewProps" Target="viewProps.xml"/><Relationship Id="rId54" Type="http://schemas.openxmlformats.org/officeDocument/2006/relationships/slide" Target="slides/slide7.xml"/><Relationship Id="rId70" Type="http://schemas.openxmlformats.org/officeDocument/2006/relationships/slide" Target="slides/slide23.xml"/><Relationship Id="rId75" Type="http://schemas.openxmlformats.org/officeDocument/2006/relationships/slide" Target="slides/slide28.xml"/><Relationship Id="rId91" Type="http://schemas.openxmlformats.org/officeDocument/2006/relationships/slide" Target="slides/slide44.xml"/><Relationship Id="rId96" Type="http://schemas.openxmlformats.org/officeDocument/2006/relationships/slide" Target="slides/slide4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Master" Target="slideMasters/slideMaster28.xml"/><Relationship Id="rId36" Type="http://schemas.openxmlformats.org/officeDocument/2006/relationships/slideMaster" Target="slideMasters/slideMaster36.xml"/><Relationship Id="rId49" Type="http://schemas.openxmlformats.org/officeDocument/2006/relationships/slide" Target="slides/slide2.xml"/><Relationship Id="rId57" Type="http://schemas.openxmlformats.org/officeDocument/2006/relationships/slide" Target="slides/slide10.xml"/><Relationship Id="rId106" Type="http://schemas.openxmlformats.org/officeDocument/2006/relationships/handoutMaster" Target="handoutMasters/handoutMaster1.xml"/><Relationship Id="rId10" Type="http://schemas.openxmlformats.org/officeDocument/2006/relationships/slideMaster" Target="slideMasters/slideMaster10.xml"/><Relationship Id="rId31" Type="http://schemas.openxmlformats.org/officeDocument/2006/relationships/slideMaster" Target="slideMasters/slideMaster31.xml"/><Relationship Id="rId44" Type="http://schemas.openxmlformats.org/officeDocument/2006/relationships/slideMaster" Target="slideMasters/slideMaster44.xml"/><Relationship Id="rId52" Type="http://schemas.openxmlformats.org/officeDocument/2006/relationships/slide" Target="slides/slide5.xml"/><Relationship Id="rId60" Type="http://schemas.openxmlformats.org/officeDocument/2006/relationships/slide" Target="slides/slide13.xml"/><Relationship Id="rId65" Type="http://schemas.openxmlformats.org/officeDocument/2006/relationships/slide" Target="slides/slide18.xml"/><Relationship Id="rId73" Type="http://schemas.openxmlformats.org/officeDocument/2006/relationships/slide" Target="slides/slide26.xml"/><Relationship Id="rId78" Type="http://schemas.openxmlformats.org/officeDocument/2006/relationships/slide" Target="slides/slide31.xml"/><Relationship Id="rId81" Type="http://schemas.openxmlformats.org/officeDocument/2006/relationships/slide" Target="slides/slide34.xml"/><Relationship Id="rId86" Type="http://schemas.openxmlformats.org/officeDocument/2006/relationships/slide" Target="slides/slide39.xml"/><Relationship Id="rId94" Type="http://schemas.openxmlformats.org/officeDocument/2006/relationships/slide" Target="slides/slide47.xml"/><Relationship Id="rId99" Type="http://schemas.openxmlformats.org/officeDocument/2006/relationships/slide" Target="slides/slide52.xml"/><Relationship Id="rId101" Type="http://schemas.openxmlformats.org/officeDocument/2006/relationships/slide" Target="slides/slide54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Master" Target="slideMasters/slideMaster39.xml"/><Relationship Id="rId109" Type="http://schemas.openxmlformats.org/officeDocument/2006/relationships/theme" Target="theme/theme1.xml"/><Relationship Id="rId34" Type="http://schemas.openxmlformats.org/officeDocument/2006/relationships/slideMaster" Target="slideMasters/slideMaster34.xml"/><Relationship Id="rId50" Type="http://schemas.openxmlformats.org/officeDocument/2006/relationships/slide" Target="slides/slide3.xml"/><Relationship Id="rId55" Type="http://schemas.openxmlformats.org/officeDocument/2006/relationships/slide" Target="slides/slide8.xml"/><Relationship Id="rId76" Type="http://schemas.openxmlformats.org/officeDocument/2006/relationships/slide" Target="slides/slide29.xml"/><Relationship Id="rId97" Type="http://schemas.openxmlformats.org/officeDocument/2006/relationships/slide" Target="slides/slide50.xml"/><Relationship Id="rId104" Type="http://schemas.openxmlformats.org/officeDocument/2006/relationships/slide" Target="slides/slide57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24.xml"/><Relationship Id="rId92" Type="http://schemas.openxmlformats.org/officeDocument/2006/relationships/slide" Target="slides/slide45.xml"/><Relationship Id="rId2" Type="http://schemas.openxmlformats.org/officeDocument/2006/relationships/slideMaster" Target="slideMasters/slideMaster2.xml"/><Relationship Id="rId29" Type="http://schemas.openxmlformats.org/officeDocument/2006/relationships/slideMaster" Target="slideMasters/slideMaster29.xml"/><Relationship Id="rId24" Type="http://schemas.openxmlformats.org/officeDocument/2006/relationships/slideMaster" Target="slideMasters/slideMaster24.xml"/><Relationship Id="rId40" Type="http://schemas.openxmlformats.org/officeDocument/2006/relationships/slideMaster" Target="slideMasters/slideMaster40.xml"/><Relationship Id="rId45" Type="http://schemas.openxmlformats.org/officeDocument/2006/relationships/slideMaster" Target="slideMasters/slideMaster45.xml"/><Relationship Id="rId66" Type="http://schemas.openxmlformats.org/officeDocument/2006/relationships/slide" Target="slides/slide19.xml"/><Relationship Id="rId87" Type="http://schemas.openxmlformats.org/officeDocument/2006/relationships/slide" Target="slides/slide40.xml"/><Relationship Id="rId110" Type="http://schemas.openxmlformats.org/officeDocument/2006/relationships/tableStyles" Target="tableStyles.xml"/><Relationship Id="rId61" Type="http://schemas.openxmlformats.org/officeDocument/2006/relationships/slide" Target="slides/slide14.xml"/><Relationship Id="rId82" Type="http://schemas.openxmlformats.org/officeDocument/2006/relationships/slide" Target="slides/slide35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30" Type="http://schemas.openxmlformats.org/officeDocument/2006/relationships/slideMaster" Target="slideMasters/slideMaster30.xml"/><Relationship Id="rId35" Type="http://schemas.openxmlformats.org/officeDocument/2006/relationships/slideMaster" Target="slideMasters/slideMaster35.xml"/><Relationship Id="rId56" Type="http://schemas.openxmlformats.org/officeDocument/2006/relationships/slide" Target="slides/slide9.xml"/><Relationship Id="rId77" Type="http://schemas.openxmlformats.org/officeDocument/2006/relationships/slide" Target="slides/slide30.xml"/><Relationship Id="rId100" Type="http://schemas.openxmlformats.org/officeDocument/2006/relationships/slide" Target="slides/slide53.xml"/><Relationship Id="rId105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.xml"/><Relationship Id="rId72" Type="http://schemas.openxmlformats.org/officeDocument/2006/relationships/slide" Target="slides/slide25.xml"/><Relationship Id="rId93" Type="http://schemas.openxmlformats.org/officeDocument/2006/relationships/slide" Target="slides/slide46.xml"/><Relationship Id="rId98" Type="http://schemas.openxmlformats.org/officeDocument/2006/relationships/slide" Target="slides/slide51.xml"/><Relationship Id="rId3" Type="http://schemas.openxmlformats.org/officeDocument/2006/relationships/slideMaster" Target="slideMasters/slideMaster3.xml"/><Relationship Id="rId25" Type="http://schemas.openxmlformats.org/officeDocument/2006/relationships/slideMaster" Target="slideMasters/slideMaster25.xml"/><Relationship Id="rId46" Type="http://schemas.openxmlformats.org/officeDocument/2006/relationships/slideMaster" Target="slideMasters/slideMaster46.xml"/><Relationship Id="rId67" Type="http://schemas.openxmlformats.org/officeDocument/2006/relationships/slide" Target="slides/slide20.xml"/><Relationship Id="rId20" Type="http://schemas.openxmlformats.org/officeDocument/2006/relationships/slideMaster" Target="slideMasters/slideMaster20.xml"/><Relationship Id="rId41" Type="http://schemas.openxmlformats.org/officeDocument/2006/relationships/slideMaster" Target="slideMasters/slideMaster41.xml"/><Relationship Id="rId62" Type="http://schemas.openxmlformats.org/officeDocument/2006/relationships/slide" Target="slides/slide15.xml"/><Relationship Id="rId83" Type="http://schemas.openxmlformats.org/officeDocument/2006/relationships/slide" Target="slides/slide36.xml"/><Relationship Id="rId88" Type="http://schemas.openxmlformats.org/officeDocument/2006/relationships/slide" Target="slides/slide4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r>
              <a:rPr lang="en-US" altLang="ko-KR"/>
              <a:t>감사하는 교회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r>
              <a:rPr lang="en-US" altLang="ko-KR"/>
              <a:t>주일 예배</a:t>
            </a:r>
          </a:p>
        </p:txBody>
      </p:sp>
      <p:sp>
        <p:nvSpPr>
          <p:cNvPr id="717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A2E83A04-67DF-43CE-B28C-F74B783D8440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1418974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r>
              <a:rPr lang="en-US" altLang="ko-KR"/>
              <a:t>감사하는 교회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506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685800" y="685800"/>
            <a:ext cx="54864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noProof="0" smtClean="0"/>
              <a:t>마스터 텍스트 스타일을 편집합니다</a:t>
            </a:r>
          </a:p>
          <a:p>
            <a:pPr lvl="1"/>
            <a:r>
              <a:rPr lang="ko-KR" altLang="en-US" noProof="0" smtClean="0"/>
              <a:t>둘째 수준</a:t>
            </a:r>
          </a:p>
          <a:p>
            <a:pPr lvl="2"/>
            <a:r>
              <a:rPr lang="ko-KR" altLang="en-US" noProof="0" smtClean="0"/>
              <a:t>셋째 수준</a:t>
            </a:r>
          </a:p>
          <a:p>
            <a:pPr lvl="3"/>
            <a:r>
              <a:rPr lang="ko-KR" altLang="en-US" noProof="0" smtClean="0"/>
              <a:t>넷째 수준</a:t>
            </a:r>
          </a:p>
          <a:p>
            <a:pPr lvl="4"/>
            <a:r>
              <a:rPr lang="ko-KR" altLang="en-US" noProof="0" smtClean="0"/>
              <a:t>다섯째 수준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r>
              <a:rPr lang="en-US" altLang="ko-KR"/>
              <a:t>주일 예배</a:t>
            </a:r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5389032B-C7E8-4A00-88C8-EEC18C5A1C98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944200330"/>
      </p:ext>
    </p:extLst>
  </p:cSld>
  <p:clrMap bg1="lt1" tx1="dk1" bg2="lt2" tx2="dk2" accent1="accent1" accent2="accent2" accent3="accent3" accent4="accent4" accent5="accent5" accent6="accent6" hlink="hlink" folHlink="folHlink"/>
  <p:hf dt="0"/>
  <p:notesStyle>
    <a:lvl1pPr algn="l" rtl="0" eaLnBrk="0" fontAlgn="base" latinLnBrk="1" hangingPunct="0">
      <a:spcBef>
        <a:spcPct val="30000"/>
      </a:spcBef>
      <a:spcAft>
        <a:spcPct val="0"/>
      </a:spcAft>
      <a:defRPr kumimoji="1" sz="16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1pPr>
    <a:lvl2pPr marL="590727" algn="l" rtl="0" eaLnBrk="0" fontAlgn="base" latinLnBrk="1" hangingPunct="0">
      <a:spcBef>
        <a:spcPct val="30000"/>
      </a:spcBef>
      <a:spcAft>
        <a:spcPct val="0"/>
      </a:spcAft>
      <a:defRPr kumimoji="1" sz="16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2pPr>
    <a:lvl3pPr marL="1181452" algn="l" rtl="0" eaLnBrk="0" fontAlgn="base" latinLnBrk="1" hangingPunct="0">
      <a:spcBef>
        <a:spcPct val="30000"/>
      </a:spcBef>
      <a:spcAft>
        <a:spcPct val="0"/>
      </a:spcAft>
      <a:defRPr kumimoji="1" sz="16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3pPr>
    <a:lvl4pPr marL="1772181" algn="l" rtl="0" eaLnBrk="0" fontAlgn="base" latinLnBrk="1" hangingPunct="0">
      <a:spcBef>
        <a:spcPct val="30000"/>
      </a:spcBef>
      <a:spcAft>
        <a:spcPct val="0"/>
      </a:spcAft>
      <a:defRPr kumimoji="1" sz="16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4pPr>
    <a:lvl5pPr marL="2362908" algn="l" rtl="0" eaLnBrk="0" fontAlgn="base" latinLnBrk="1" hangingPunct="0">
      <a:spcBef>
        <a:spcPct val="30000"/>
      </a:spcBef>
      <a:spcAft>
        <a:spcPct val="0"/>
      </a:spcAft>
      <a:defRPr kumimoji="1" sz="16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5pPr>
    <a:lvl6pPr marL="2953633" algn="l" defTabSz="1181452" rtl="0" eaLnBrk="1" latinLnBrk="1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544360" algn="l" defTabSz="1181452" rtl="0" eaLnBrk="1" latinLnBrk="1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135085" algn="l" defTabSz="1181452" rtl="0" eaLnBrk="1" latinLnBrk="1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725814" algn="l" defTabSz="1181452" rtl="0" eaLnBrk="1" latinLnBrk="1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ko-KR" dirty="0" err="1" smtClean="0"/>
              <a:t>감사하는</a:t>
            </a:r>
            <a:r>
              <a:rPr lang="en-US" altLang="ko-KR" smtClean="0"/>
              <a:t> 교회</a:t>
            </a:r>
            <a:endParaRPr lang="en-US" altLang="ko-K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주일 예배</a:t>
            </a:r>
            <a:endParaRPr lang="en-US" altLang="ko-K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89032B-C7E8-4A00-88C8-EEC18C5A1C98}" type="slidenum">
              <a:rPr lang="en-US" altLang="ko-KR" smtClean="0"/>
              <a:pPr>
                <a:defRPr/>
              </a:pPr>
              <a:t>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5196748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감사하는 교회</a:t>
            </a:r>
            <a:endParaRPr lang="en-US" altLang="ko-K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주일 예배</a:t>
            </a:r>
            <a:endParaRPr lang="en-US" altLang="ko-K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89032B-C7E8-4A00-88C8-EEC18C5A1C98}" type="slidenum">
              <a:rPr lang="en-US" altLang="ko-KR" smtClean="0"/>
              <a:pPr>
                <a:defRPr/>
              </a:pPr>
              <a:t>30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5766612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감사하는 교회</a:t>
            </a:r>
            <a:endParaRPr lang="en-US" altLang="ko-K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주일 예배</a:t>
            </a:r>
            <a:endParaRPr lang="en-US" altLang="ko-K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89032B-C7E8-4A00-88C8-EEC18C5A1C98}" type="slidenum">
              <a:rPr lang="en-US" altLang="ko-KR" smtClean="0"/>
              <a:pPr>
                <a:defRPr/>
              </a:pPr>
              <a:t>41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9351464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감사하는 교회</a:t>
            </a:r>
            <a:endParaRPr lang="en-US" altLang="ko-K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주일 예배</a:t>
            </a:r>
            <a:endParaRPr lang="en-US" altLang="ko-K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89032B-C7E8-4A00-88C8-EEC18C5A1C98}" type="slidenum">
              <a:rPr lang="en-US" altLang="ko-KR" smtClean="0"/>
              <a:pPr>
                <a:defRPr/>
              </a:pPr>
              <a:t>51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9922043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감사하는 교회</a:t>
            </a:r>
            <a:endParaRPr lang="en-US" altLang="ko-K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주일 예배</a:t>
            </a:r>
            <a:endParaRPr lang="en-US" altLang="ko-K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89032B-C7E8-4A00-88C8-EEC18C5A1C98}" type="slidenum">
              <a:rPr lang="en-US" altLang="ko-KR" smtClean="0"/>
              <a:pPr>
                <a:defRPr/>
              </a:pPr>
              <a:t>57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2942208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감사하는 교회</a:t>
            </a:r>
            <a:endParaRPr lang="en-US" altLang="ko-K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주일 예배</a:t>
            </a:r>
            <a:endParaRPr lang="en-US" altLang="ko-K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89032B-C7E8-4A00-88C8-EEC18C5A1C98}" type="slidenum">
              <a:rPr lang="en-US" altLang="ko-KR" smtClean="0"/>
              <a:pPr>
                <a:defRPr/>
              </a:pPr>
              <a:t>3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3010609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altLang="ko-KR" smtClean="0">
                <a:latin typeface="굴림" charset="-127"/>
                <a:ea typeface="굴림" charset="-127"/>
              </a:rPr>
              <a:t>감사하는 교회</a:t>
            </a:r>
          </a:p>
        </p:txBody>
      </p:sp>
      <p:sp>
        <p:nvSpPr>
          <p:cNvPr id="48131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altLang="ko-KR" smtClean="0">
                <a:latin typeface="굴림" charset="-127"/>
                <a:ea typeface="굴림" charset="-127"/>
              </a:rPr>
              <a:t>주일 예배</a:t>
            </a:r>
          </a:p>
        </p:txBody>
      </p:sp>
      <p:sp>
        <p:nvSpPr>
          <p:cNvPr id="4813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AF76DF5-42F1-4800-9A50-689EFAF20B30}" type="slidenum">
              <a:rPr lang="en-US" altLang="ko-KR" smtClean="0">
                <a:latin typeface="굴림" charset="-127"/>
                <a:ea typeface="굴림" charset="-127"/>
              </a:rPr>
              <a:pPr/>
              <a:t>18</a:t>
            </a:fld>
            <a:endParaRPr lang="en-US" altLang="ko-KR" smtClean="0">
              <a:latin typeface="굴림" charset="-127"/>
              <a:ea typeface="굴림" charset="-127"/>
            </a:endParaRPr>
          </a:p>
        </p:txBody>
      </p:sp>
      <p:sp>
        <p:nvSpPr>
          <p:cNvPr id="4813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685800"/>
            <a:ext cx="5486400" cy="3429000"/>
          </a:xfrm>
          <a:ln/>
        </p:spPr>
      </p:sp>
      <p:sp>
        <p:nvSpPr>
          <p:cNvPr id="4813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ko-KR" altLang="ko-KR" smtClean="0">
              <a:latin typeface="굴림" charset="-127"/>
              <a:ea typeface="굴림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0368813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685800"/>
            <a:ext cx="5486400" cy="3429000"/>
          </a:xfrm>
          <a:ln/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ko-KR" altLang="en-US" smtClean="0"/>
          </a:p>
        </p:txBody>
      </p:sp>
    </p:spTree>
    <p:extLst>
      <p:ext uri="{BB962C8B-B14F-4D97-AF65-F5344CB8AC3E}">
        <p14:creationId xmlns:p14="http://schemas.microsoft.com/office/powerpoint/2010/main" val="8001768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감사하는 교회</a:t>
            </a:r>
            <a:endParaRPr lang="en-US" altLang="ko-K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주일 예배</a:t>
            </a:r>
            <a:endParaRPr lang="en-US" altLang="ko-K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89032B-C7E8-4A00-88C8-EEC18C5A1C98}" type="slidenum">
              <a:rPr lang="en-US" altLang="ko-KR" smtClean="0"/>
              <a:pPr>
                <a:defRPr/>
              </a:pPr>
              <a:t>20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6816585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감사하는 교회</a:t>
            </a:r>
            <a:endParaRPr lang="en-US" altLang="ko-K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주일 예배</a:t>
            </a:r>
            <a:endParaRPr lang="en-US" altLang="ko-K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89032B-C7E8-4A00-88C8-EEC18C5A1C98}" type="slidenum">
              <a:rPr lang="en-US" altLang="ko-KR" smtClean="0"/>
              <a:pPr>
                <a:defRPr/>
              </a:pPr>
              <a:t>22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0503920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감사하는 교회</a:t>
            </a:r>
            <a:endParaRPr lang="en-US" altLang="ko-K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주일 예배</a:t>
            </a:r>
            <a:endParaRPr lang="en-US" altLang="ko-K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89032B-C7E8-4A00-88C8-EEC18C5A1C98}" type="slidenum">
              <a:rPr lang="en-US" altLang="ko-KR" smtClean="0"/>
              <a:pPr>
                <a:defRPr/>
              </a:pPr>
              <a:t>24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0783032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감사하는 교회</a:t>
            </a:r>
            <a:endParaRPr lang="en-US" altLang="ko-K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주일 예배</a:t>
            </a:r>
            <a:endParaRPr lang="en-US" altLang="ko-K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89032B-C7E8-4A00-88C8-EEC18C5A1C98}" type="slidenum">
              <a:rPr lang="en-US" altLang="ko-KR" smtClean="0"/>
              <a:pPr>
                <a:defRPr/>
              </a:pPr>
              <a:t>26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5659817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감사하는 교회</a:t>
            </a:r>
            <a:endParaRPr lang="en-US" altLang="ko-K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주일 예배</a:t>
            </a:r>
            <a:endParaRPr lang="en-US" altLang="ko-K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89032B-C7E8-4A00-88C8-EEC18C5A1C98}" type="slidenum">
              <a:rPr lang="en-US" altLang="ko-KR" smtClean="0"/>
              <a:pPr>
                <a:defRPr/>
              </a:pPr>
              <a:t>28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5723806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1810866"/>
            <a:ext cx="7772400" cy="1225019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2" y="3238500"/>
            <a:ext cx="6400800" cy="1460500"/>
          </a:xfrm>
        </p:spPr>
        <p:txBody>
          <a:bodyPr/>
          <a:lstStyle>
            <a:lvl1pPr marL="0" indent="0" algn="ctr">
              <a:buNone/>
              <a:defRPr/>
            </a:lvl1pPr>
            <a:lvl2pPr marL="590727" indent="0" algn="ctr">
              <a:buNone/>
              <a:defRPr/>
            </a:lvl2pPr>
            <a:lvl3pPr marL="1181452" indent="0" algn="ctr">
              <a:buNone/>
              <a:defRPr/>
            </a:lvl3pPr>
            <a:lvl4pPr marL="1772181" indent="0" algn="ctr">
              <a:buNone/>
              <a:defRPr/>
            </a:lvl4pPr>
            <a:lvl5pPr marL="2362908" indent="0" algn="ctr">
              <a:buNone/>
              <a:defRPr/>
            </a:lvl5pPr>
            <a:lvl6pPr marL="2953633" indent="0" algn="ctr">
              <a:buNone/>
              <a:defRPr/>
            </a:lvl6pPr>
            <a:lvl7pPr marL="3544360" indent="0" algn="ctr">
              <a:buNone/>
              <a:defRPr/>
            </a:lvl7pPr>
            <a:lvl8pPr marL="4135085" indent="0" algn="ctr">
              <a:buNone/>
              <a:defRPr/>
            </a:lvl8pPr>
            <a:lvl9pPr marL="4725814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54FD00-43C9-4DDC-A431-FF879D2AA8B8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>
    <p:blinds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715A01-72DD-429B-9B94-64A63BC51281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>
    <p:blinds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1" y="262600"/>
            <a:ext cx="2057400" cy="4876269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1" y="262600"/>
            <a:ext cx="6019800" cy="4876269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CD57B0-672A-4A89-9DB2-F4A3DEF7C3A8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>
    <p:blinds dir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810866"/>
            <a:ext cx="7772400" cy="1225019"/>
          </a:xfrm>
        </p:spPr>
        <p:txBody>
          <a:bodyPr/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2" y="3238500"/>
            <a:ext cx="6400800" cy="1460500"/>
          </a:xfrm>
        </p:spPr>
        <p:txBody>
          <a:bodyPr/>
          <a:lstStyle>
            <a:lvl1pPr marL="0" indent="0" algn="ctr">
              <a:buNone/>
              <a:defRPr/>
            </a:lvl1pPr>
            <a:lvl2pPr marL="590727" indent="0" algn="ctr">
              <a:buNone/>
              <a:defRPr/>
            </a:lvl2pPr>
            <a:lvl3pPr marL="1181452" indent="0" algn="ctr">
              <a:buNone/>
              <a:defRPr/>
            </a:lvl3pPr>
            <a:lvl4pPr marL="1772181" indent="0" algn="ctr">
              <a:buNone/>
              <a:defRPr/>
            </a:lvl4pPr>
            <a:lvl5pPr marL="2362908" indent="0" algn="ctr">
              <a:buNone/>
              <a:defRPr/>
            </a:lvl5pPr>
            <a:lvl6pPr marL="2953633" indent="0" algn="ctr">
              <a:buNone/>
              <a:defRPr/>
            </a:lvl6pPr>
            <a:lvl7pPr marL="3544360" indent="0" algn="ctr">
              <a:buNone/>
              <a:defRPr/>
            </a:lvl7pPr>
            <a:lvl8pPr marL="4135085" indent="0" algn="ctr">
              <a:buNone/>
              <a:defRPr/>
            </a:lvl8pPr>
            <a:lvl9pPr marL="4725814" indent="0" algn="ctr">
              <a:buNone/>
              <a:defRPr/>
            </a:lvl9pPr>
          </a:lstStyle>
          <a:p>
            <a:r>
              <a:rPr lang="en-US" altLang="ko-KR" smtClean="0"/>
              <a:t>Click to edit Master subtitle style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78312E-8445-4B63-AF50-89361957CC29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wheel spokes="3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5CCDBD-2A32-4A06-8760-7D5FF058C3DE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wheel spokes="3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2" y="3672965"/>
            <a:ext cx="7772400" cy="1135063"/>
          </a:xfrm>
        </p:spPr>
        <p:txBody>
          <a:bodyPr anchor="t"/>
          <a:lstStyle>
            <a:lvl1pPr algn="l">
              <a:defRPr sz="5200" b="1" cap="all"/>
            </a:lvl1pPr>
          </a:lstStyle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2" y="2422391"/>
            <a:ext cx="7772400" cy="1250157"/>
          </a:xfrm>
        </p:spPr>
        <p:txBody>
          <a:bodyPr anchor="b"/>
          <a:lstStyle>
            <a:lvl1pPr marL="0" indent="0">
              <a:buNone/>
              <a:defRPr sz="2700"/>
            </a:lvl1pPr>
            <a:lvl2pPr marL="590727" indent="0">
              <a:buNone/>
              <a:defRPr sz="2200"/>
            </a:lvl2pPr>
            <a:lvl3pPr marL="1181452" indent="0">
              <a:buNone/>
              <a:defRPr sz="2000"/>
            </a:lvl3pPr>
            <a:lvl4pPr marL="1772181" indent="0">
              <a:buNone/>
              <a:defRPr sz="1800"/>
            </a:lvl4pPr>
            <a:lvl5pPr marL="2362908" indent="0">
              <a:buNone/>
              <a:defRPr sz="1800"/>
            </a:lvl5pPr>
            <a:lvl6pPr marL="2953633" indent="0">
              <a:buNone/>
              <a:defRPr sz="1800"/>
            </a:lvl6pPr>
            <a:lvl7pPr marL="3544360" indent="0">
              <a:buNone/>
              <a:defRPr sz="1800"/>
            </a:lvl7pPr>
            <a:lvl8pPr marL="4135085" indent="0">
              <a:buNone/>
              <a:defRPr sz="1800"/>
            </a:lvl8pPr>
            <a:lvl9pPr marL="4725814" indent="0">
              <a:buNone/>
              <a:defRPr sz="18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84695C-6261-4BD1-A257-6FB899B69383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wheel spokes="3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1" y="1333520"/>
            <a:ext cx="4038600" cy="3771639"/>
          </a:xfrm>
        </p:spPr>
        <p:txBody>
          <a:bodyPr/>
          <a:lstStyle>
            <a:lvl1pPr>
              <a:defRPr sz="3600"/>
            </a:lvl1pPr>
            <a:lvl2pPr>
              <a:defRPr sz="3100"/>
            </a:lvl2pPr>
            <a:lvl3pPr>
              <a:defRPr sz="27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1" y="1333520"/>
            <a:ext cx="4038600" cy="3771639"/>
          </a:xfrm>
        </p:spPr>
        <p:txBody>
          <a:bodyPr/>
          <a:lstStyle>
            <a:lvl1pPr>
              <a:defRPr sz="3600"/>
            </a:lvl1pPr>
            <a:lvl2pPr>
              <a:defRPr sz="3100"/>
            </a:lvl2pPr>
            <a:lvl3pPr>
              <a:defRPr sz="27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F2FC78-DC7C-4AB1-A772-BCDEEC9B5AB5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wheel spokes="3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26" y="1279390"/>
            <a:ext cx="4040189" cy="533139"/>
          </a:xfrm>
        </p:spPr>
        <p:txBody>
          <a:bodyPr anchor="b"/>
          <a:lstStyle>
            <a:lvl1pPr marL="0" indent="0">
              <a:buNone/>
              <a:defRPr sz="3100" b="1"/>
            </a:lvl1pPr>
            <a:lvl2pPr marL="590727" indent="0">
              <a:buNone/>
              <a:defRPr sz="2700" b="1"/>
            </a:lvl2pPr>
            <a:lvl3pPr marL="1181452" indent="0">
              <a:buNone/>
              <a:defRPr sz="2200" b="1"/>
            </a:lvl3pPr>
            <a:lvl4pPr marL="1772181" indent="0">
              <a:buNone/>
              <a:defRPr sz="2000" b="1"/>
            </a:lvl4pPr>
            <a:lvl5pPr marL="2362908" indent="0">
              <a:buNone/>
              <a:defRPr sz="2000" b="1"/>
            </a:lvl5pPr>
            <a:lvl6pPr marL="2953633" indent="0">
              <a:buNone/>
              <a:defRPr sz="2000" b="1"/>
            </a:lvl6pPr>
            <a:lvl7pPr marL="3544360" indent="0">
              <a:buNone/>
              <a:defRPr sz="2000" b="1"/>
            </a:lvl7pPr>
            <a:lvl8pPr marL="4135085" indent="0">
              <a:buNone/>
              <a:defRPr sz="2000" b="1"/>
            </a:lvl8pPr>
            <a:lvl9pPr marL="4725814" indent="0">
              <a:buNone/>
              <a:defRPr sz="2000" b="1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26" y="1812470"/>
            <a:ext cx="4040189" cy="3292739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94" y="1279390"/>
            <a:ext cx="4041774" cy="533139"/>
          </a:xfrm>
        </p:spPr>
        <p:txBody>
          <a:bodyPr anchor="b"/>
          <a:lstStyle>
            <a:lvl1pPr marL="0" indent="0">
              <a:buNone/>
              <a:defRPr sz="3100" b="1"/>
            </a:lvl1pPr>
            <a:lvl2pPr marL="590727" indent="0">
              <a:buNone/>
              <a:defRPr sz="2700" b="1"/>
            </a:lvl2pPr>
            <a:lvl3pPr marL="1181452" indent="0">
              <a:buNone/>
              <a:defRPr sz="2200" b="1"/>
            </a:lvl3pPr>
            <a:lvl4pPr marL="1772181" indent="0">
              <a:buNone/>
              <a:defRPr sz="2000" b="1"/>
            </a:lvl4pPr>
            <a:lvl5pPr marL="2362908" indent="0">
              <a:buNone/>
              <a:defRPr sz="2000" b="1"/>
            </a:lvl5pPr>
            <a:lvl6pPr marL="2953633" indent="0">
              <a:buNone/>
              <a:defRPr sz="2000" b="1"/>
            </a:lvl6pPr>
            <a:lvl7pPr marL="3544360" indent="0">
              <a:buNone/>
              <a:defRPr sz="2000" b="1"/>
            </a:lvl7pPr>
            <a:lvl8pPr marL="4135085" indent="0">
              <a:buNone/>
              <a:defRPr sz="2000" b="1"/>
            </a:lvl8pPr>
            <a:lvl9pPr marL="4725814" indent="0">
              <a:buNone/>
              <a:defRPr sz="2000" b="1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94" y="1812470"/>
            <a:ext cx="4041774" cy="3292739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459931-C91F-4812-B239-20FD4FF9A438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wheel spokes="3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D6292F-F424-42A0-80F4-70E1DFDEC742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wheel spokes="3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D9FB01-AAC3-44AB-B3A5-A6311DDEB13F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wheel spokes="3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27546"/>
            <a:ext cx="3008314" cy="968376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27566"/>
            <a:ext cx="5111750" cy="4877594"/>
          </a:xfrm>
        </p:spPr>
        <p:txBody>
          <a:bodyPr/>
          <a:lstStyle>
            <a:lvl1pPr>
              <a:defRPr sz="4000"/>
            </a:lvl1pPr>
            <a:lvl2pPr>
              <a:defRPr sz="3600"/>
            </a:lvl2pPr>
            <a:lvl3pPr>
              <a:defRPr sz="31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196010"/>
            <a:ext cx="3008314" cy="3909219"/>
          </a:xfrm>
        </p:spPr>
        <p:txBody>
          <a:bodyPr/>
          <a:lstStyle>
            <a:lvl1pPr marL="0" indent="0">
              <a:buNone/>
              <a:defRPr sz="1800"/>
            </a:lvl1pPr>
            <a:lvl2pPr marL="590727" indent="0">
              <a:buNone/>
              <a:defRPr sz="1600"/>
            </a:lvl2pPr>
            <a:lvl3pPr marL="1181452" indent="0">
              <a:buNone/>
              <a:defRPr sz="1400"/>
            </a:lvl3pPr>
            <a:lvl4pPr marL="1772181" indent="0">
              <a:buNone/>
              <a:defRPr sz="1200"/>
            </a:lvl4pPr>
            <a:lvl5pPr marL="2362908" indent="0">
              <a:buNone/>
              <a:defRPr sz="1200"/>
            </a:lvl5pPr>
            <a:lvl6pPr marL="2953633" indent="0">
              <a:buNone/>
              <a:defRPr sz="1200"/>
            </a:lvl6pPr>
            <a:lvl7pPr marL="3544360" indent="0">
              <a:buNone/>
              <a:defRPr sz="1200"/>
            </a:lvl7pPr>
            <a:lvl8pPr marL="4135085" indent="0">
              <a:buNone/>
              <a:defRPr sz="1200"/>
            </a:lvl8pPr>
            <a:lvl9pPr marL="4725814" indent="0">
              <a:buNone/>
              <a:defRPr sz="12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A7B812-1949-46C9-AEBA-20F7B2270C18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wheel spokes="3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1833E5-7744-4004-8B8D-1271EEA6A845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>
    <p:blinds dir="vert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6" y="4000505"/>
            <a:ext cx="5486400" cy="472282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6" y="510644"/>
            <a:ext cx="5486400" cy="3429000"/>
          </a:xfrm>
        </p:spPr>
        <p:txBody>
          <a:bodyPr/>
          <a:lstStyle>
            <a:lvl1pPr marL="0" indent="0">
              <a:buNone/>
              <a:defRPr sz="4000"/>
            </a:lvl1pPr>
            <a:lvl2pPr marL="590727" indent="0">
              <a:buNone/>
              <a:defRPr sz="3600"/>
            </a:lvl2pPr>
            <a:lvl3pPr marL="1181452" indent="0">
              <a:buNone/>
              <a:defRPr sz="3100"/>
            </a:lvl3pPr>
            <a:lvl4pPr marL="1772181" indent="0">
              <a:buNone/>
              <a:defRPr sz="2700"/>
            </a:lvl4pPr>
            <a:lvl5pPr marL="2362908" indent="0">
              <a:buNone/>
              <a:defRPr sz="2700"/>
            </a:lvl5pPr>
            <a:lvl6pPr marL="2953633" indent="0">
              <a:buNone/>
              <a:defRPr sz="2700"/>
            </a:lvl6pPr>
            <a:lvl7pPr marL="3544360" indent="0">
              <a:buNone/>
              <a:defRPr sz="2700"/>
            </a:lvl7pPr>
            <a:lvl8pPr marL="4135085" indent="0">
              <a:buNone/>
              <a:defRPr sz="2700"/>
            </a:lvl8pPr>
            <a:lvl9pPr marL="4725814" indent="0">
              <a:buNone/>
              <a:defRPr sz="2700"/>
            </a:lvl9pPr>
          </a:lstStyle>
          <a:p>
            <a:pPr lvl="0"/>
            <a:endParaRPr lang="ko-KR" alt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6" y="4508307"/>
            <a:ext cx="5486400" cy="670719"/>
          </a:xfrm>
        </p:spPr>
        <p:txBody>
          <a:bodyPr/>
          <a:lstStyle>
            <a:lvl1pPr marL="0" indent="0">
              <a:buNone/>
              <a:defRPr sz="1800"/>
            </a:lvl1pPr>
            <a:lvl2pPr marL="590727" indent="0">
              <a:buNone/>
              <a:defRPr sz="1600"/>
            </a:lvl2pPr>
            <a:lvl3pPr marL="1181452" indent="0">
              <a:buNone/>
              <a:defRPr sz="1400"/>
            </a:lvl3pPr>
            <a:lvl4pPr marL="1772181" indent="0">
              <a:buNone/>
              <a:defRPr sz="1200"/>
            </a:lvl4pPr>
            <a:lvl5pPr marL="2362908" indent="0">
              <a:buNone/>
              <a:defRPr sz="1200"/>
            </a:lvl5pPr>
            <a:lvl6pPr marL="2953633" indent="0">
              <a:buNone/>
              <a:defRPr sz="1200"/>
            </a:lvl6pPr>
            <a:lvl7pPr marL="3544360" indent="0">
              <a:buNone/>
              <a:defRPr sz="1200"/>
            </a:lvl7pPr>
            <a:lvl8pPr marL="4135085" indent="0">
              <a:buNone/>
              <a:defRPr sz="1200"/>
            </a:lvl8pPr>
            <a:lvl9pPr marL="4725814" indent="0">
              <a:buNone/>
              <a:defRPr sz="12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3AAB72-78CC-453A-8DCA-37D4628CB4AC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wheel spokes="3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C898A0-6F99-4A40-A88B-C0349A1B3EC0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wheel spokes="3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62600"/>
            <a:ext cx="2057400" cy="4876269"/>
          </a:xfrm>
        </p:spPr>
        <p:txBody>
          <a:bodyPr vert="eaVert"/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1" y="262600"/>
            <a:ext cx="6019800" cy="4876269"/>
          </a:xfrm>
        </p:spPr>
        <p:txBody>
          <a:bodyPr vert="eaVert"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A9512F-2AC8-4A5E-BACF-C5DE34609084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wheel spokes="3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1810860"/>
            <a:ext cx="7772400" cy="1225021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2" y="3238500"/>
            <a:ext cx="6400800" cy="1460500"/>
          </a:xfrm>
        </p:spPr>
        <p:txBody>
          <a:bodyPr/>
          <a:lstStyle>
            <a:lvl1pPr marL="0" indent="0" algn="ctr">
              <a:buNone/>
              <a:defRPr/>
            </a:lvl1pPr>
            <a:lvl2pPr marL="457139" indent="0" algn="ctr">
              <a:buNone/>
              <a:defRPr/>
            </a:lvl2pPr>
            <a:lvl3pPr marL="914277" indent="0" algn="ctr">
              <a:buNone/>
              <a:defRPr/>
            </a:lvl3pPr>
            <a:lvl4pPr marL="1371416" indent="0" algn="ctr">
              <a:buNone/>
              <a:defRPr/>
            </a:lvl4pPr>
            <a:lvl5pPr marL="1828555" indent="0" algn="ctr">
              <a:buNone/>
              <a:defRPr/>
            </a:lvl5pPr>
            <a:lvl6pPr marL="2285693" indent="0" algn="ctr">
              <a:buNone/>
              <a:defRPr/>
            </a:lvl6pPr>
            <a:lvl7pPr marL="2742832" indent="0" algn="ctr">
              <a:buNone/>
              <a:defRPr/>
            </a:lvl7pPr>
            <a:lvl8pPr marL="3199971" indent="0" algn="ctr">
              <a:buNone/>
              <a:defRPr/>
            </a:lvl8pPr>
            <a:lvl9pPr marL="365711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E29466-7067-4909-8C8F-2424838B201D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randomBar dir="vert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CDC53C-E548-4AB9-8A0C-1447627DA02B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randomBar dir="vert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4" y="3672965"/>
            <a:ext cx="7772400" cy="113506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4" y="2422261"/>
            <a:ext cx="7772400" cy="1250156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39" indent="0">
              <a:buNone/>
              <a:defRPr sz="1800"/>
            </a:lvl2pPr>
            <a:lvl3pPr marL="914277" indent="0">
              <a:buNone/>
              <a:defRPr sz="1600"/>
            </a:lvl3pPr>
            <a:lvl4pPr marL="1371416" indent="0">
              <a:buNone/>
              <a:defRPr sz="1400"/>
            </a:lvl4pPr>
            <a:lvl5pPr marL="1828555" indent="0">
              <a:buNone/>
              <a:defRPr sz="1400"/>
            </a:lvl5pPr>
            <a:lvl6pPr marL="2285693" indent="0">
              <a:buNone/>
              <a:defRPr sz="1400"/>
            </a:lvl6pPr>
            <a:lvl7pPr marL="2742832" indent="0">
              <a:buNone/>
              <a:defRPr sz="1400"/>
            </a:lvl7pPr>
            <a:lvl8pPr marL="3199971" indent="0">
              <a:buNone/>
              <a:defRPr sz="1400"/>
            </a:lvl8pPr>
            <a:lvl9pPr marL="365711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6915F3-B739-4F62-8EB1-D73B7CBB75ED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randomBar dir="vert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1" y="1333501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1" y="1333501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6F9FE6-EBAE-4E90-9249-E559960D238F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randomBar dir="vert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26" y="1279264"/>
            <a:ext cx="4040189" cy="53313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9" indent="0">
              <a:buNone/>
              <a:defRPr sz="2000" b="1"/>
            </a:lvl2pPr>
            <a:lvl3pPr marL="914277" indent="0">
              <a:buNone/>
              <a:defRPr sz="1800" b="1"/>
            </a:lvl3pPr>
            <a:lvl4pPr marL="1371416" indent="0">
              <a:buNone/>
              <a:defRPr sz="1600" b="1"/>
            </a:lvl4pPr>
            <a:lvl5pPr marL="1828555" indent="0">
              <a:buNone/>
              <a:defRPr sz="1600" b="1"/>
            </a:lvl5pPr>
            <a:lvl6pPr marL="2285693" indent="0">
              <a:buNone/>
              <a:defRPr sz="1600" b="1"/>
            </a:lvl6pPr>
            <a:lvl7pPr marL="2742832" indent="0">
              <a:buNone/>
              <a:defRPr sz="1600" b="1"/>
            </a:lvl7pPr>
            <a:lvl8pPr marL="3199971" indent="0">
              <a:buNone/>
              <a:defRPr sz="1600" b="1"/>
            </a:lvl8pPr>
            <a:lvl9pPr marL="365711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26" y="1812396"/>
            <a:ext cx="4040189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68" y="1279264"/>
            <a:ext cx="4041774" cy="53313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9" indent="0">
              <a:buNone/>
              <a:defRPr sz="2000" b="1"/>
            </a:lvl2pPr>
            <a:lvl3pPr marL="914277" indent="0">
              <a:buNone/>
              <a:defRPr sz="1800" b="1"/>
            </a:lvl3pPr>
            <a:lvl4pPr marL="1371416" indent="0">
              <a:buNone/>
              <a:defRPr sz="1600" b="1"/>
            </a:lvl4pPr>
            <a:lvl5pPr marL="1828555" indent="0">
              <a:buNone/>
              <a:defRPr sz="1600" b="1"/>
            </a:lvl5pPr>
            <a:lvl6pPr marL="2285693" indent="0">
              <a:buNone/>
              <a:defRPr sz="1600" b="1"/>
            </a:lvl6pPr>
            <a:lvl7pPr marL="2742832" indent="0">
              <a:buNone/>
              <a:defRPr sz="1600" b="1"/>
            </a:lvl7pPr>
            <a:lvl8pPr marL="3199971" indent="0">
              <a:buNone/>
              <a:defRPr sz="1600" b="1"/>
            </a:lvl8pPr>
            <a:lvl9pPr marL="365711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68" y="1812396"/>
            <a:ext cx="4041774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C47C0F-CDB1-4B9F-973D-CA96F7F9B60A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randomBar dir="vert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78F279-8A47-4D10-9B17-547951B573A3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randomBar dir="vert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B5889C-E519-4D4E-A7FD-D1795476E360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2" y="3672965"/>
            <a:ext cx="7772400" cy="1135063"/>
          </a:xfrm>
        </p:spPr>
        <p:txBody>
          <a:bodyPr anchor="t"/>
          <a:lstStyle>
            <a:lvl1pPr algn="l">
              <a:defRPr sz="52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2" y="2422391"/>
            <a:ext cx="7772400" cy="1250157"/>
          </a:xfrm>
        </p:spPr>
        <p:txBody>
          <a:bodyPr anchor="b"/>
          <a:lstStyle>
            <a:lvl1pPr marL="0" indent="0">
              <a:buNone/>
              <a:defRPr sz="2700"/>
            </a:lvl1pPr>
            <a:lvl2pPr marL="590727" indent="0">
              <a:buNone/>
              <a:defRPr sz="2200"/>
            </a:lvl2pPr>
            <a:lvl3pPr marL="1181452" indent="0">
              <a:buNone/>
              <a:defRPr sz="2000"/>
            </a:lvl3pPr>
            <a:lvl4pPr marL="1772181" indent="0">
              <a:buNone/>
              <a:defRPr sz="1800"/>
            </a:lvl4pPr>
            <a:lvl5pPr marL="2362908" indent="0">
              <a:buNone/>
              <a:defRPr sz="1800"/>
            </a:lvl5pPr>
            <a:lvl6pPr marL="2953633" indent="0">
              <a:buNone/>
              <a:defRPr sz="1800"/>
            </a:lvl6pPr>
            <a:lvl7pPr marL="3544360" indent="0">
              <a:buNone/>
              <a:defRPr sz="1800"/>
            </a:lvl7pPr>
            <a:lvl8pPr marL="4135085" indent="0">
              <a:buNone/>
              <a:defRPr sz="1800"/>
            </a:lvl8pPr>
            <a:lvl9pPr marL="4725814" indent="0">
              <a:buNone/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B37C8D-5D9A-4185-8661-EB0C89A57BE2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>
    <p:blinds dir="vert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19" y="227546"/>
            <a:ext cx="3008314" cy="96837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1" y="227556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19" y="1195920"/>
            <a:ext cx="3008314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7139" indent="0">
              <a:buNone/>
              <a:defRPr sz="1200"/>
            </a:lvl2pPr>
            <a:lvl3pPr marL="914277" indent="0">
              <a:buNone/>
              <a:defRPr sz="1000"/>
            </a:lvl3pPr>
            <a:lvl4pPr marL="1371416" indent="0">
              <a:buNone/>
              <a:defRPr sz="900"/>
            </a:lvl4pPr>
            <a:lvl5pPr marL="1828555" indent="0">
              <a:buNone/>
              <a:defRPr sz="900"/>
            </a:lvl5pPr>
            <a:lvl6pPr marL="2285693" indent="0">
              <a:buNone/>
              <a:defRPr sz="900"/>
            </a:lvl6pPr>
            <a:lvl7pPr marL="2742832" indent="0">
              <a:buNone/>
              <a:defRPr sz="900"/>
            </a:lvl7pPr>
            <a:lvl8pPr marL="3199971" indent="0">
              <a:buNone/>
              <a:defRPr sz="900"/>
            </a:lvl8pPr>
            <a:lvl9pPr marL="365711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64A6A7-C018-4634-B716-00F603B6C67B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randomBar dir="vert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000502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7139" indent="0">
              <a:buNone/>
              <a:defRPr sz="2800"/>
            </a:lvl2pPr>
            <a:lvl3pPr marL="914277" indent="0">
              <a:buNone/>
              <a:defRPr sz="2400"/>
            </a:lvl3pPr>
            <a:lvl4pPr marL="1371416" indent="0">
              <a:buNone/>
              <a:defRPr sz="2000"/>
            </a:lvl4pPr>
            <a:lvl5pPr marL="1828555" indent="0">
              <a:buNone/>
              <a:defRPr sz="2000"/>
            </a:lvl5pPr>
            <a:lvl6pPr marL="2285693" indent="0">
              <a:buNone/>
              <a:defRPr sz="2000"/>
            </a:lvl6pPr>
            <a:lvl7pPr marL="2742832" indent="0">
              <a:buNone/>
              <a:defRPr sz="2000"/>
            </a:lvl7pPr>
            <a:lvl8pPr marL="3199971" indent="0">
              <a:buNone/>
              <a:defRPr sz="2000"/>
            </a:lvl8pPr>
            <a:lvl9pPr marL="365711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4508271"/>
            <a:ext cx="5486400" cy="670719"/>
          </a:xfrm>
        </p:spPr>
        <p:txBody>
          <a:bodyPr/>
          <a:lstStyle>
            <a:lvl1pPr marL="0" indent="0">
              <a:buNone/>
              <a:defRPr sz="1400"/>
            </a:lvl1pPr>
            <a:lvl2pPr marL="457139" indent="0">
              <a:buNone/>
              <a:defRPr sz="1200"/>
            </a:lvl2pPr>
            <a:lvl3pPr marL="914277" indent="0">
              <a:buNone/>
              <a:defRPr sz="1000"/>
            </a:lvl3pPr>
            <a:lvl4pPr marL="1371416" indent="0">
              <a:buNone/>
              <a:defRPr sz="900"/>
            </a:lvl4pPr>
            <a:lvl5pPr marL="1828555" indent="0">
              <a:buNone/>
              <a:defRPr sz="900"/>
            </a:lvl5pPr>
            <a:lvl6pPr marL="2285693" indent="0">
              <a:buNone/>
              <a:defRPr sz="900"/>
            </a:lvl6pPr>
            <a:lvl7pPr marL="2742832" indent="0">
              <a:buNone/>
              <a:defRPr sz="900"/>
            </a:lvl7pPr>
            <a:lvl8pPr marL="3199971" indent="0">
              <a:buNone/>
              <a:defRPr sz="900"/>
            </a:lvl8pPr>
            <a:lvl9pPr marL="365711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409758-9D8C-4ADD-B6AD-A1363AA88D1D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randomBar dir="vert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9F6F1F-CEA7-468C-9EEC-065AF7B355D8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randomBar dir="vert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1" y="262599"/>
            <a:ext cx="2057400" cy="4876271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1" y="262599"/>
            <a:ext cx="6019800" cy="4876271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AE43B4-3526-429E-99E4-62A93963A28D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randomBar dir="vert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B1C8B9-599A-4615-9EFF-CD796D713608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ADC8E9-AD50-45AB-BD25-9ECD2D0F6664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1810866"/>
            <a:ext cx="7772400" cy="1225019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2" y="3238500"/>
            <a:ext cx="6400800" cy="1460500"/>
          </a:xfrm>
        </p:spPr>
        <p:txBody>
          <a:bodyPr/>
          <a:lstStyle>
            <a:lvl1pPr marL="0" indent="0" algn="ctr">
              <a:buNone/>
              <a:defRPr/>
            </a:lvl1pPr>
            <a:lvl2pPr marL="590727" indent="0" algn="ctr">
              <a:buNone/>
              <a:defRPr/>
            </a:lvl2pPr>
            <a:lvl3pPr marL="1181452" indent="0" algn="ctr">
              <a:buNone/>
              <a:defRPr/>
            </a:lvl3pPr>
            <a:lvl4pPr marL="1772181" indent="0" algn="ctr">
              <a:buNone/>
              <a:defRPr/>
            </a:lvl4pPr>
            <a:lvl5pPr marL="2362908" indent="0" algn="ctr">
              <a:buNone/>
              <a:defRPr/>
            </a:lvl5pPr>
            <a:lvl6pPr marL="2953633" indent="0" algn="ctr">
              <a:buNone/>
              <a:defRPr/>
            </a:lvl6pPr>
            <a:lvl7pPr marL="3544360" indent="0" algn="ctr">
              <a:buNone/>
              <a:defRPr/>
            </a:lvl7pPr>
            <a:lvl8pPr marL="4135085" indent="0" algn="ctr">
              <a:buNone/>
              <a:defRPr/>
            </a:lvl8pPr>
            <a:lvl9pPr marL="4725814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D99007-997C-4FCF-9E3D-B8421636E60C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zoom/>
    <p:sndAc>
      <p:endSnd/>
    </p:sndAc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DE71EC-A9BA-4879-AFD8-B2BF09E5423C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zoom/>
    <p:sndAc>
      <p:endSnd/>
    </p:sndAc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E65A86-411E-4248-AE2A-AA9ABB3DADC3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zoom/>
    <p:sndAc>
      <p:endSnd/>
    </p:sndAc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EF069D-0EC0-48B8-BDE4-AC7FD0EEC162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41991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1" y="1333520"/>
            <a:ext cx="4038600" cy="3771639"/>
          </a:xfrm>
        </p:spPr>
        <p:txBody>
          <a:bodyPr/>
          <a:lstStyle>
            <a:lvl1pPr>
              <a:defRPr sz="3600"/>
            </a:lvl1pPr>
            <a:lvl2pPr>
              <a:defRPr sz="3100"/>
            </a:lvl2pPr>
            <a:lvl3pPr>
              <a:defRPr sz="27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1" y="1333520"/>
            <a:ext cx="4038600" cy="3771639"/>
          </a:xfrm>
        </p:spPr>
        <p:txBody>
          <a:bodyPr/>
          <a:lstStyle>
            <a:lvl1pPr>
              <a:defRPr sz="3600"/>
            </a:lvl1pPr>
            <a:lvl2pPr>
              <a:defRPr sz="3100"/>
            </a:lvl2pPr>
            <a:lvl3pPr>
              <a:defRPr sz="27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9DA6BC-3C85-4F0E-A81C-768255B8B8A4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>
    <p:blinds dir="vert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EF069D-0EC0-48B8-BDE4-AC7FD0EEC162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477633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EF069D-0EC0-48B8-BDE4-AC7FD0EEC162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245353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EF069D-0EC0-48B8-BDE4-AC7FD0EEC162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01462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EF069D-0EC0-48B8-BDE4-AC7FD0EEC162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053656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EF069D-0EC0-48B8-BDE4-AC7FD0EEC162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160492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EF069D-0EC0-48B8-BDE4-AC7FD0EEC162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295009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BFC23C-6C02-4493-884D-864E8DEBF8EF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210804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BFC23C-6C02-4493-884D-864E8DEBF8EF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408469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BFC23C-6C02-4493-884D-864E8DEBF8EF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288100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BFC23C-6C02-4493-884D-864E8DEBF8EF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98237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26" y="1279390"/>
            <a:ext cx="4040189" cy="533139"/>
          </a:xfrm>
        </p:spPr>
        <p:txBody>
          <a:bodyPr anchor="b"/>
          <a:lstStyle>
            <a:lvl1pPr marL="0" indent="0">
              <a:buNone/>
              <a:defRPr sz="3100" b="1"/>
            </a:lvl1pPr>
            <a:lvl2pPr marL="590727" indent="0">
              <a:buNone/>
              <a:defRPr sz="2700" b="1"/>
            </a:lvl2pPr>
            <a:lvl3pPr marL="1181452" indent="0">
              <a:buNone/>
              <a:defRPr sz="2200" b="1"/>
            </a:lvl3pPr>
            <a:lvl4pPr marL="1772181" indent="0">
              <a:buNone/>
              <a:defRPr sz="2000" b="1"/>
            </a:lvl4pPr>
            <a:lvl5pPr marL="2362908" indent="0">
              <a:buNone/>
              <a:defRPr sz="2000" b="1"/>
            </a:lvl5pPr>
            <a:lvl6pPr marL="2953633" indent="0">
              <a:buNone/>
              <a:defRPr sz="2000" b="1"/>
            </a:lvl6pPr>
            <a:lvl7pPr marL="3544360" indent="0">
              <a:buNone/>
              <a:defRPr sz="2000" b="1"/>
            </a:lvl7pPr>
            <a:lvl8pPr marL="4135085" indent="0">
              <a:buNone/>
              <a:defRPr sz="2000" b="1"/>
            </a:lvl8pPr>
            <a:lvl9pPr marL="4725814" indent="0">
              <a:buNone/>
              <a:defRPr sz="20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26" y="1812470"/>
            <a:ext cx="4040189" cy="3292739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94" y="1279390"/>
            <a:ext cx="4041774" cy="533139"/>
          </a:xfrm>
        </p:spPr>
        <p:txBody>
          <a:bodyPr anchor="b"/>
          <a:lstStyle>
            <a:lvl1pPr marL="0" indent="0">
              <a:buNone/>
              <a:defRPr sz="3100" b="1"/>
            </a:lvl1pPr>
            <a:lvl2pPr marL="590727" indent="0">
              <a:buNone/>
              <a:defRPr sz="2700" b="1"/>
            </a:lvl2pPr>
            <a:lvl3pPr marL="1181452" indent="0">
              <a:buNone/>
              <a:defRPr sz="2200" b="1"/>
            </a:lvl3pPr>
            <a:lvl4pPr marL="1772181" indent="0">
              <a:buNone/>
              <a:defRPr sz="2000" b="1"/>
            </a:lvl4pPr>
            <a:lvl5pPr marL="2362908" indent="0">
              <a:buNone/>
              <a:defRPr sz="2000" b="1"/>
            </a:lvl5pPr>
            <a:lvl6pPr marL="2953633" indent="0">
              <a:buNone/>
              <a:defRPr sz="2000" b="1"/>
            </a:lvl6pPr>
            <a:lvl7pPr marL="3544360" indent="0">
              <a:buNone/>
              <a:defRPr sz="2000" b="1"/>
            </a:lvl7pPr>
            <a:lvl8pPr marL="4135085" indent="0">
              <a:buNone/>
              <a:defRPr sz="2000" b="1"/>
            </a:lvl8pPr>
            <a:lvl9pPr marL="4725814" indent="0">
              <a:buNone/>
              <a:defRPr sz="20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94" y="1812470"/>
            <a:ext cx="4041774" cy="3292739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C56783-841A-404F-8888-30B70A6B0638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>
    <p:blinds dir="vert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BFC23C-6C02-4493-884D-864E8DEBF8EF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798495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1810866"/>
            <a:ext cx="7772400" cy="1225019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2" y="3238500"/>
            <a:ext cx="6400800" cy="1460500"/>
          </a:xfrm>
        </p:spPr>
        <p:txBody>
          <a:bodyPr/>
          <a:lstStyle>
            <a:lvl1pPr marL="0" indent="0" algn="ctr">
              <a:buNone/>
              <a:defRPr/>
            </a:lvl1pPr>
            <a:lvl2pPr marL="590727" indent="0" algn="ctr">
              <a:buNone/>
              <a:defRPr/>
            </a:lvl2pPr>
            <a:lvl3pPr marL="1181452" indent="0" algn="ctr">
              <a:buNone/>
              <a:defRPr/>
            </a:lvl3pPr>
            <a:lvl4pPr marL="1772181" indent="0" algn="ctr">
              <a:buNone/>
              <a:defRPr/>
            </a:lvl4pPr>
            <a:lvl5pPr marL="2362908" indent="0" algn="ctr">
              <a:buNone/>
              <a:defRPr/>
            </a:lvl5pPr>
            <a:lvl6pPr marL="2953633" indent="0" algn="ctr">
              <a:buNone/>
              <a:defRPr/>
            </a:lvl6pPr>
            <a:lvl7pPr marL="3544360" indent="0" algn="ctr">
              <a:buNone/>
              <a:defRPr/>
            </a:lvl7pPr>
            <a:lvl8pPr marL="4135085" indent="0" algn="ctr">
              <a:buNone/>
              <a:defRPr/>
            </a:lvl8pPr>
            <a:lvl9pPr marL="4725814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D99007-997C-4FCF-9E3D-B8421636E60C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080768652"/>
      </p:ext>
    </p:extLst>
  </p:cSld>
  <p:clrMapOvr>
    <a:masterClrMapping/>
  </p:clrMapOvr>
  <p:transition spd="med">
    <p:zoom/>
    <p:sndAc>
      <p:endSnd/>
    </p:sndAc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fld id="{2301B0E4-9246-4E56-8AF3-CCEB7460AB61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31575514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fld id="{2301B0E4-9246-4E56-8AF3-CCEB7460AB61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88268399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fld id="{2301B0E4-9246-4E56-8AF3-CCEB7460AB61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75710835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fld id="{2301B0E4-9246-4E56-8AF3-CCEB7460AB61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80951365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fld id="{2301B0E4-9246-4E56-8AF3-CCEB7460AB61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83294860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fld id="{2301B0E4-9246-4E56-8AF3-CCEB7460AB61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29208986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fld id="{2301B0E4-9246-4E56-8AF3-CCEB7460AB61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9229147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fld id="{2301B0E4-9246-4E56-8AF3-CCEB7460AB61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8604783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EA46C8-3E30-438D-9501-4999D8AAF3B9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>
    <p:blinds dir="vert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fld id="{2301B0E4-9246-4E56-8AF3-CCEB7460AB61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23457038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fld id="{2301B0E4-9246-4E56-8AF3-CCEB7460AB61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92035072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fld id="{9202E0EA-5A4F-4F02-B3B5-F246FCC9F08F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4499872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fld id="{9202E0EA-5A4F-4F02-B3B5-F246FCC9F08F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1462776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fld id="{9202E0EA-5A4F-4F02-B3B5-F246FCC9F08F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88764957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fld id="{9202E0EA-5A4F-4F02-B3B5-F246FCC9F08F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0991665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fld id="{9202E0EA-5A4F-4F02-B3B5-F246FCC9F08F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5249013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fld id="{9202E0EA-5A4F-4F02-B3B5-F246FCC9F08F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1335089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fld id="{9202E0EA-5A4F-4F02-B3B5-F246FCC9F08F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13739336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fld id="{9202E0EA-5A4F-4F02-B3B5-F246FCC9F08F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7024880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213A63-7C8D-4981-9B4B-C719FB15FBB5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>
    <p:blinds dir="vert"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fld id="{9202E0EA-5A4F-4F02-B3B5-F246FCC9F08F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3727284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19" y="227546"/>
            <a:ext cx="3008314" cy="968376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1" y="227566"/>
            <a:ext cx="5111750" cy="4877594"/>
          </a:xfrm>
        </p:spPr>
        <p:txBody>
          <a:bodyPr/>
          <a:lstStyle>
            <a:lvl1pPr>
              <a:defRPr sz="4000"/>
            </a:lvl1pPr>
            <a:lvl2pPr>
              <a:defRPr sz="3600"/>
            </a:lvl2pPr>
            <a:lvl3pPr>
              <a:defRPr sz="31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19" y="1196010"/>
            <a:ext cx="3008314" cy="3909219"/>
          </a:xfrm>
        </p:spPr>
        <p:txBody>
          <a:bodyPr/>
          <a:lstStyle>
            <a:lvl1pPr marL="0" indent="0">
              <a:buNone/>
              <a:defRPr sz="1800"/>
            </a:lvl1pPr>
            <a:lvl2pPr marL="590727" indent="0">
              <a:buNone/>
              <a:defRPr sz="1600"/>
            </a:lvl2pPr>
            <a:lvl3pPr marL="1181452" indent="0">
              <a:buNone/>
              <a:defRPr sz="1400"/>
            </a:lvl3pPr>
            <a:lvl4pPr marL="1772181" indent="0">
              <a:buNone/>
              <a:defRPr sz="1200"/>
            </a:lvl4pPr>
            <a:lvl5pPr marL="2362908" indent="0">
              <a:buNone/>
              <a:defRPr sz="1200"/>
            </a:lvl5pPr>
            <a:lvl6pPr marL="2953633" indent="0">
              <a:buNone/>
              <a:defRPr sz="1200"/>
            </a:lvl6pPr>
            <a:lvl7pPr marL="3544360" indent="0">
              <a:buNone/>
              <a:defRPr sz="1200"/>
            </a:lvl7pPr>
            <a:lvl8pPr marL="4135085" indent="0">
              <a:buNone/>
              <a:defRPr sz="1200"/>
            </a:lvl8pPr>
            <a:lvl9pPr marL="4725814" indent="0">
              <a:buNone/>
              <a:defRPr sz="12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5F3C66-B3F0-49ED-9CB6-A14C58EF7364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>
    <p:blinds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6" y="4000505"/>
            <a:ext cx="5486400" cy="472282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6" y="510644"/>
            <a:ext cx="5486400" cy="3429000"/>
          </a:xfrm>
        </p:spPr>
        <p:txBody>
          <a:bodyPr/>
          <a:lstStyle>
            <a:lvl1pPr marL="0" indent="0">
              <a:buNone/>
              <a:defRPr sz="4000"/>
            </a:lvl1pPr>
            <a:lvl2pPr marL="590727" indent="0">
              <a:buNone/>
              <a:defRPr sz="3600"/>
            </a:lvl2pPr>
            <a:lvl3pPr marL="1181452" indent="0">
              <a:buNone/>
              <a:defRPr sz="3100"/>
            </a:lvl3pPr>
            <a:lvl4pPr marL="1772181" indent="0">
              <a:buNone/>
              <a:defRPr sz="2700"/>
            </a:lvl4pPr>
            <a:lvl5pPr marL="2362908" indent="0">
              <a:buNone/>
              <a:defRPr sz="2700"/>
            </a:lvl5pPr>
            <a:lvl6pPr marL="2953633" indent="0">
              <a:buNone/>
              <a:defRPr sz="2700"/>
            </a:lvl6pPr>
            <a:lvl7pPr marL="3544360" indent="0">
              <a:buNone/>
              <a:defRPr sz="2700"/>
            </a:lvl7pPr>
            <a:lvl8pPr marL="4135085" indent="0">
              <a:buNone/>
              <a:defRPr sz="2700"/>
            </a:lvl8pPr>
            <a:lvl9pPr marL="4725814" indent="0">
              <a:buNone/>
              <a:defRPr sz="2700"/>
            </a:lvl9pPr>
          </a:lstStyle>
          <a:p>
            <a:pPr lvl="0"/>
            <a:endParaRPr lang="ko-KR" altLang="en-US" noProof="0" smtClean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6" y="4508307"/>
            <a:ext cx="5486400" cy="670719"/>
          </a:xfrm>
        </p:spPr>
        <p:txBody>
          <a:bodyPr/>
          <a:lstStyle>
            <a:lvl1pPr marL="0" indent="0">
              <a:buNone/>
              <a:defRPr sz="1800"/>
            </a:lvl1pPr>
            <a:lvl2pPr marL="590727" indent="0">
              <a:buNone/>
              <a:defRPr sz="1600"/>
            </a:lvl2pPr>
            <a:lvl3pPr marL="1181452" indent="0">
              <a:buNone/>
              <a:defRPr sz="1400"/>
            </a:lvl3pPr>
            <a:lvl4pPr marL="1772181" indent="0">
              <a:buNone/>
              <a:defRPr sz="1200"/>
            </a:lvl4pPr>
            <a:lvl5pPr marL="2362908" indent="0">
              <a:buNone/>
              <a:defRPr sz="1200"/>
            </a:lvl5pPr>
            <a:lvl6pPr marL="2953633" indent="0">
              <a:buNone/>
              <a:defRPr sz="1200"/>
            </a:lvl6pPr>
            <a:lvl7pPr marL="3544360" indent="0">
              <a:buNone/>
              <a:defRPr sz="1200"/>
            </a:lvl7pPr>
            <a:lvl8pPr marL="4135085" indent="0">
              <a:buNone/>
              <a:defRPr sz="1200"/>
            </a:lvl8pPr>
            <a:lvl9pPr marL="4725814" indent="0">
              <a:buNone/>
              <a:defRPr sz="12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389C98-B7A3-428A-96CF-4C738884E20F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>
    <p:blinds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theme" Target="../theme/theme12.xml"/></Relationships>
</file>

<file path=ppt/slideMasters/_rels/slideMaster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theme" Target="../theme/theme13.xml"/></Relationships>
</file>

<file path=ppt/slideMasters/_rels/slideMaster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theme" Target="../theme/theme14.xml"/></Relationships>
</file>

<file path=ppt/slideMasters/_rels/slideMaster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theme" Target="../theme/theme15.xml"/></Relationships>
</file>

<file path=ppt/slideMasters/_rels/slideMaster16.xml.rels><?xml version="1.0" encoding="UTF-8" standalone="yes"?>
<Relationships xmlns="http://schemas.openxmlformats.org/package/2006/relationships"><Relationship Id="rId2" Type="http://schemas.openxmlformats.org/officeDocument/2006/relationships/theme" Target="../theme/theme16.xml"/><Relationship Id="rId1" Type="http://schemas.openxmlformats.org/officeDocument/2006/relationships/slideLayout" Target="../slideLayouts/slideLayout39.xml"/></Relationships>
</file>

<file path=ppt/slideMasters/_rels/slideMaster17.xml.rels><?xml version="1.0" encoding="UTF-8" standalone="yes"?>
<Relationships xmlns="http://schemas.openxmlformats.org/package/2006/relationships"><Relationship Id="rId2" Type="http://schemas.openxmlformats.org/officeDocument/2006/relationships/theme" Target="../theme/theme17.xml"/><Relationship Id="rId1" Type="http://schemas.openxmlformats.org/officeDocument/2006/relationships/slideLayout" Target="../slideLayouts/slideLayout40.xml"/></Relationships>
</file>

<file path=ppt/slideMasters/_rels/slideMaster18.xml.rels><?xml version="1.0" encoding="UTF-8" standalone="yes"?>
<Relationships xmlns="http://schemas.openxmlformats.org/package/2006/relationships"><Relationship Id="rId2" Type="http://schemas.openxmlformats.org/officeDocument/2006/relationships/theme" Target="../theme/theme18.xml"/><Relationship Id="rId1" Type="http://schemas.openxmlformats.org/officeDocument/2006/relationships/slideLayout" Target="../slideLayouts/slideLayout41.xml"/></Relationships>
</file>

<file path=ppt/slideMasters/_rels/slideMaster19.xml.rels><?xml version="1.0" encoding="UTF-8" standalone="yes"?>
<Relationships xmlns="http://schemas.openxmlformats.org/package/2006/relationships"><Relationship Id="rId2" Type="http://schemas.openxmlformats.org/officeDocument/2006/relationships/theme" Target="../theme/theme19.xml"/><Relationship Id="rId1" Type="http://schemas.openxmlformats.org/officeDocument/2006/relationships/slideLayout" Target="../slideLayouts/slideLayout4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2" Type="http://schemas.openxmlformats.org/officeDocument/2006/relationships/theme" Target="../theme/theme20.xml"/><Relationship Id="rId1" Type="http://schemas.openxmlformats.org/officeDocument/2006/relationships/slideLayout" Target="../slideLayouts/slideLayout43.xml"/></Relationships>
</file>

<file path=ppt/slideMasters/_rels/slideMaster21.xml.rels><?xml version="1.0" encoding="UTF-8" standalone="yes"?>
<Relationships xmlns="http://schemas.openxmlformats.org/package/2006/relationships"><Relationship Id="rId2" Type="http://schemas.openxmlformats.org/officeDocument/2006/relationships/theme" Target="../theme/theme21.xml"/><Relationship Id="rId1" Type="http://schemas.openxmlformats.org/officeDocument/2006/relationships/slideLayout" Target="../slideLayouts/slideLayout44.xml"/></Relationships>
</file>

<file path=ppt/slideMasters/_rels/slideMaster2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2.xml"/><Relationship Id="rId1" Type="http://schemas.openxmlformats.org/officeDocument/2006/relationships/slideLayout" Target="../slideLayouts/slideLayout45.xml"/></Relationships>
</file>

<file path=ppt/slideMasters/_rels/slideMaster23.xml.rels><?xml version="1.0" encoding="UTF-8" standalone="yes"?>
<Relationships xmlns="http://schemas.openxmlformats.org/package/2006/relationships"><Relationship Id="rId2" Type="http://schemas.openxmlformats.org/officeDocument/2006/relationships/theme" Target="../theme/theme23.xml"/><Relationship Id="rId1" Type="http://schemas.openxmlformats.org/officeDocument/2006/relationships/slideLayout" Target="../slideLayouts/slideLayout46.xml"/></Relationships>
</file>

<file path=ppt/slideMasters/_rels/slideMaster24.xml.rels><?xml version="1.0" encoding="UTF-8" standalone="yes"?>
<Relationships xmlns="http://schemas.openxmlformats.org/package/2006/relationships"><Relationship Id="rId2" Type="http://schemas.openxmlformats.org/officeDocument/2006/relationships/theme" Target="../theme/theme24.xml"/><Relationship Id="rId1" Type="http://schemas.openxmlformats.org/officeDocument/2006/relationships/slideLayout" Target="../slideLayouts/slideLayout47.xml"/></Relationships>
</file>

<file path=ppt/slideMasters/_rels/slideMaster25.xml.rels><?xml version="1.0" encoding="UTF-8" standalone="yes"?>
<Relationships xmlns="http://schemas.openxmlformats.org/package/2006/relationships"><Relationship Id="rId2" Type="http://schemas.openxmlformats.org/officeDocument/2006/relationships/theme" Target="../theme/theme25.xml"/><Relationship Id="rId1" Type="http://schemas.openxmlformats.org/officeDocument/2006/relationships/slideLayout" Target="../slideLayouts/slideLayout48.xml"/></Relationships>
</file>

<file path=ppt/slideMasters/_rels/slideMaster26.xml.rels><?xml version="1.0" encoding="UTF-8" standalone="yes"?>
<Relationships xmlns="http://schemas.openxmlformats.org/package/2006/relationships"><Relationship Id="rId2" Type="http://schemas.openxmlformats.org/officeDocument/2006/relationships/theme" Target="../theme/theme26.xml"/><Relationship Id="rId1" Type="http://schemas.openxmlformats.org/officeDocument/2006/relationships/slideLayout" Target="../slideLayouts/slideLayout49.xml"/></Relationships>
</file>

<file path=ppt/slideMasters/_rels/slideMaster27.xml.rels><?xml version="1.0" encoding="UTF-8" standalone="yes"?>
<Relationships xmlns="http://schemas.openxmlformats.org/package/2006/relationships"><Relationship Id="rId2" Type="http://schemas.openxmlformats.org/officeDocument/2006/relationships/theme" Target="../theme/theme27.xml"/><Relationship Id="rId1" Type="http://schemas.openxmlformats.org/officeDocument/2006/relationships/slideLayout" Target="../slideLayouts/slideLayout50.xml"/></Relationships>
</file>

<file path=ppt/slideMasters/_rels/slideMaster28.xml.rels><?xml version="1.0" encoding="UTF-8" standalone="yes"?>
<Relationships xmlns="http://schemas.openxmlformats.org/package/2006/relationships"><Relationship Id="rId2" Type="http://schemas.openxmlformats.org/officeDocument/2006/relationships/theme" Target="../theme/theme28.xml"/><Relationship Id="rId1" Type="http://schemas.openxmlformats.org/officeDocument/2006/relationships/slideLayout" Target="../slideLayouts/slideLayout51.xml"/></Relationships>
</file>

<file path=ppt/slideMasters/_rels/slideMaster29.xml.rels><?xml version="1.0" encoding="UTF-8" standalone="yes"?>
<Relationships xmlns="http://schemas.openxmlformats.org/package/2006/relationships"><Relationship Id="rId2" Type="http://schemas.openxmlformats.org/officeDocument/2006/relationships/theme" Target="../theme/theme29.xml"/><Relationship Id="rId1" Type="http://schemas.openxmlformats.org/officeDocument/2006/relationships/slideLayout" Target="../slideLayouts/slideLayout5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30.xml.rels><?xml version="1.0" encoding="UTF-8" standalone="yes"?>
<Relationships xmlns="http://schemas.openxmlformats.org/package/2006/relationships"><Relationship Id="rId2" Type="http://schemas.openxmlformats.org/officeDocument/2006/relationships/theme" Target="../theme/theme30.xml"/><Relationship Id="rId1" Type="http://schemas.openxmlformats.org/officeDocument/2006/relationships/slideLayout" Target="../slideLayouts/slideLayout53.xml"/></Relationships>
</file>

<file path=ppt/slideMasters/_rels/slideMaster31.xml.rels><?xml version="1.0" encoding="UTF-8" standalone="yes"?>
<Relationships xmlns="http://schemas.openxmlformats.org/package/2006/relationships"><Relationship Id="rId2" Type="http://schemas.openxmlformats.org/officeDocument/2006/relationships/theme" Target="../theme/theme31.xml"/><Relationship Id="rId1" Type="http://schemas.openxmlformats.org/officeDocument/2006/relationships/slideLayout" Target="../slideLayouts/slideLayout54.xml"/></Relationships>
</file>

<file path=ppt/slideMasters/_rels/slideMaster32.xml.rels><?xml version="1.0" encoding="UTF-8" standalone="yes"?>
<Relationships xmlns="http://schemas.openxmlformats.org/package/2006/relationships"><Relationship Id="rId2" Type="http://schemas.openxmlformats.org/officeDocument/2006/relationships/theme" Target="../theme/theme32.xml"/><Relationship Id="rId1" Type="http://schemas.openxmlformats.org/officeDocument/2006/relationships/slideLayout" Target="../slideLayouts/slideLayout55.xml"/></Relationships>
</file>

<file path=ppt/slideMasters/_rels/slideMaster3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3.xml"/><Relationship Id="rId1" Type="http://schemas.openxmlformats.org/officeDocument/2006/relationships/slideLayout" Target="../slideLayouts/slideLayout56.xml"/></Relationships>
</file>

<file path=ppt/slideMasters/_rels/slideMaster34.xml.rels><?xml version="1.0" encoding="UTF-8" standalone="yes"?>
<Relationships xmlns="http://schemas.openxmlformats.org/package/2006/relationships"><Relationship Id="rId2" Type="http://schemas.openxmlformats.org/officeDocument/2006/relationships/theme" Target="../theme/theme34.xml"/><Relationship Id="rId1" Type="http://schemas.openxmlformats.org/officeDocument/2006/relationships/slideLayout" Target="../slideLayouts/slideLayout57.xml"/></Relationships>
</file>

<file path=ppt/slideMasters/_rels/slideMaster35.xml.rels><?xml version="1.0" encoding="UTF-8" standalone="yes"?>
<Relationships xmlns="http://schemas.openxmlformats.org/package/2006/relationships"><Relationship Id="rId2" Type="http://schemas.openxmlformats.org/officeDocument/2006/relationships/theme" Target="../theme/theme35.xml"/><Relationship Id="rId1" Type="http://schemas.openxmlformats.org/officeDocument/2006/relationships/slideLayout" Target="../slideLayouts/slideLayout58.xml"/></Relationships>
</file>

<file path=ppt/slideMasters/_rels/slideMaster36.xml.rels><?xml version="1.0" encoding="UTF-8" standalone="yes"?>
<Relationships xmlns="http://schemas.openxmlformats.org/package/2006/relationships"><Relationship Id="rId2" Type="http://schemas.openxmlformats.org/officeDocument/2006/relationships/theme" Target="../theme/theme36.xml"/><Relationship Id="rId1" Type="http://schemas.openxmlformats.org/officeDocument/2006/relationships/slideLayout" Target="../slideLayouts/slideLayout59.xml"/></Relationships>
</file>

<file path=ppt/slideMasters/_rels/slideMaster37.xml.rels><?xml version="1.0" encoding="UTF-8" standalone="yes"?>
<Relationships xmlns="http://schemas.openxmlformats.org/package/2006/relationships"><Relationship Id="rId2" Type="http://schemas.openxmlformats.org/officeDocument/2006/relationships/theme" Target="../theme/theme37.xml"/><Relationship Id="rId1" Type="http://schemas.openxmlformats.org/officeDocument/2006/relationships/slideLayout" Target="../slideLayouts/slideLayout60.xml"/></Relationships>
</file>

<file path=ppt/slideMasters/_rels/slideMaster38.xml.rels><?xml version="1.0" encoding="UTF-8" standalone="yes"?>
<Relationships xmlns="http://schemas.openxmlformats.org/package/2006/relationships"><Relationship Id="rId2" Type="http://schemas.openxmlformats.org/officeDocument/2006/relationships/theme" Target="../theme/theme38.xml"/><Relationship Id="rId1" Type="http://schemas.openxmlformats.org/officeDocument/2006/relationships/slideLayout" Target="../slideLayouts/slideLayout61.xml"/></Relationships>
</file>

<file path=ppt/slideMasters/_rels/slideMaster39.xml.rels><?xml version="1.0" encoding="UTF-8" standalone="yes"?>
<Relationships xmlns="http://schemas.openxmlformats.org/package/2006/relationships"><Relationship Id="rId2" Type="http://schemas.openxmlformats.org/officeDocument/2006/relationships/theme" Target="../theme/theme39.xml"/><Relationship Id="rId1" Type="http://schemas.openxmlformats.org/officeDocument/2006/relationships/slideLayout" Target="../slideLayouts/slideLayout62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34.xml"/></Relationships>
</file>

<file path=ppt/slideMasters/_rels/slideMaster40.xml.rels><?xml version="1.0" encoding="UTF-8" standalone="yes"?>
<Relationships xmlns="http://schemas.openxmlformats.org/package/2006/relationships"><Relationship Id="rId2" Type="http://schemas.openxmlformats.org/officeDocument/2006/relationships/theme" Target="../theme/theme40.xml"/><Relationship Id="rId1" Type="http://schemas.openxmlformats.org/officeDocument/2006/relationships/slideLayout" Target="../slideLayouts/slideLayout63.xml"/></Relationships>
</file>

<file path=ppt/slideMasters/_rels/slideMaster41.xml.rels><?xml version="1.0" encoding="UTF-8" standalone="yes"?>
<Relationships xmlns="http://schemas.openxmlformats.org/package/2006/relationships"><Relationship Id="rId2" Type="http://schemas.openxmlformats.org/officeDocument/2006/relationships/theme" Target="../theme/theme41.xml"/><Relationship Id="rId1" Type="http://schemas.openxmlformats.org/officeDocument/2006/relationships/slideLayout" Target="../slideLayouts/slideLayout64.xml"/></Relationships>
</file>

<file path=ppt/slideMasters/_rels/slideMaster42.xml.rels><?xml version="1.0" encoding="UTF-8" standalone="yes"?>
<Relationships xmlns="http://schemas.openxmlformats.org/package/2006/relationships"><Relationship Id="rId2" Type="http://schemas.openxmlformats.org/officeDocument/2006/relationships/theme" Target="../theme/theme42.xml"/><Relationship Id="rId1" Type="http://schemas.openxmlformats.org/officeDocument/2006/relationships/slideLayout" Target="../slideLayouts/slideLayout65.xml"/></Relationships>
</file>

<file path=ppt/slideMasters/_rels/slideMaster43.xml.rels><?xml version="1.0" encoding="UTF-8" standalone="yes"?>
<Relationships xmlns="http://schemas.openxmlformats.org/package/2006/relationships"><Relationship Id="rId2" Type="http://schemas.openxmlformats.org/officeDocument/2006/relationships/theme" Target="../theme/theme43.xml"/><Relationship Id="rId1" Type="http://schemas.openxmlformats.org/officeDocument/2006/relationships/slideLayout" Target="../slideLayouts/slideLayout66.xml"/></Relationships>
</file>

<file path=ppt/slideMasters/_rels/slideMaster4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4.xml"/><Relationship Id="rId1" Type="http://schemas.openxmlformats.org/officeDocument/2006/relationships/slideLayout" Target="../slideLayouts/slideLayout67.xml"/></Relationships>
</file>

<file path=ppt/slideMasters/_rels/slideMaster45.xml.rels><?xml version="1.0" encoding="UTF-8" standalone="yes"?>
<Relationships xmlns="http://schemas.openxmlformats.org/package/2006/relationships"><Relationship Id="rId2" Type="http://schemas.openxmlformats.org/officeDocument/2006/relationships/theme" Target="../theme/theme45.xml"/><Relationship Id="rId1" Type="http://schemas.openxmlformats.org/officeDocument/2006/relationships/slideLayout" Target="../slideLayouts/slideLayout68.xml"/></Relationships>
</file>

<file path=ppt/slideMasters/_rels/slideMaster46.xml.rels><?xml version="1.0" encoding="UTF-8" standalone="yes"?>
<Relationships xmlns="http://schemas.openxmlformats.org/package/2006/relationships"><Relationship Id="rId2" Type="http://schemas.openxmlformats.org/officeDocument/2006/relationships/theme" Target="../theme/theme46.xml"/><Relationship Id="rId1" Type="http://schemas.openxmlformats.org/officeDocument/2006/relationships/slideLayout" Target="../slideLayouts/slideLayout69.xml"/></Relationships>
</file>

<file path=ppt/slideMasters/_rels/slideMaster47.xml.rels><?xml version="1.0" encoding="UTF-8" standalone="yes"?>
<Relationships xmlns="http://schemas.openxmlformats.org/package/2006/relationships"><Relationship Id="rId2" Type="http://schemas.openxmlformats.org/officeDocument/2006/relationships/theme" Target="../theme/theme47.xml"/><Relationship Id="rId1" Type="http://schemas.openxmlformats.org/officeDocument/2006/relationships/slideLayout" Target="../slideLayouts/slideLayout70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38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2" y="228863"/>
            <a:ext cx="82296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18145" tIns="59073" rIns="118145" bIns="5907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 smtClean="0"/>
              <a:t>Click to edit Master title style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2" y="1333520"/>
            <a:ext cx="8229600" cy="3771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18145" tIns="59073" rIns="118145" bIns="5907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</a:p>
        </p:txBody>
      </p:sp>
      <p:sp>
        <p:nvSpPr>
          <p:cNvPr id="675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2" y="5204361"/>
            <a:ext cx="2133600" cy="396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18145" tIns="59073" rIns="118145" bIns="59073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75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4361"/>
            <a:ext cx="2895600" cy="396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18145" tIns="59073" rIns="118145" bIns="59073" numCol="1" anchor="t" anchorCtr="0" compatLnSpc="1">
            <a:prstTxWarp prst="textNoShape">
              <a:avLst/>
            </a:prstTxWarp>
          </a:bodyPr>
          <a:lstStyle>
            <a:lvl1pPr algn="ctr">
              <a:defRPr sz="18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75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2" y="5204361"/>
            <a:ext cx="2133600" cy="396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18145" tIns="59073" rIns="118145" bIns="59073" numCol="1" anchor="t" anchorCtr="0" compatLnSpc="1">
            <a:prstTxWarp prst="textNoShape">
              <a:avLst/>
            </a:prstTxWarp>
          </a:bodyPr>
          <a:lstStyle>
            <a:lvl1pPr algn="r">
              <a:defRPr sz="18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DE8C1720-3655-41DB-8D0D-07885970F28E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844" r:id="rId1"/>
    <p:sldLayoutId id="2147487845" r:id="rId2"/>
    <p:sldLayoutId id="2147487846" r:id="rId3"/>
    <p:sldLayoutId id="2147487847" r:id="rId4"/>
    <p:sldLayoutId id="2147487848" r:id="rId5"/>
    <p:sldLayoutId id="2147487849" r:id="rId6"/>
    <p:sldLayoutId id="2147487850" r:id="rId7"/>
    <p:sldLayoutId id="2147487851" r:id="rId8"/>
    <p:sldLayoutId id="2147487852" r:id="rId9"/>
    <p:sldLayoutId id="2147487853" r:id="rId10"/>
    <p:sldLayoutId id="2147487854" r:id="rId11"/>
  </p:sldLayoutIdLst>
  <p:transition>
    <p:blinds dir="vert"/>
  </p:transition>
  <p:timing>
    <p:tnLst>
      <p:par>
        <p:cTn id="1" dur="indefinite" restart="never" nodeType="tmRoot"/>
      </p:par>
    </p:tnLst>
  </p:timing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57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5700">
          <a:solidFill>
            <a:schemeClr val="tx2"/>
          </a:solidFill>
          <a:latin typeface="굴림" pitchFamily="50" charset="-127"/>
          <a:ea typeface="굴림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5700">
          <a:solidFill>
            <a:schemeClr val="tx2"/>
          </a:solidFill>
          <a:latin typeface="굴림" pitchFamily="50" charset="-127"/>
          <a:ea typeface="굴림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5700">
          <a:solidFill>
            <a:schemeClr val="tx2"/>
          </a:solidFill>
          <a:latin typeface="굴림" pitchFamily="50" charset="-127"/>
          <a:ea typeface="굴림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5700">
          <a:solidFill>
            <a:schemeClr val="tx2"/>
          </a:solidFill>
          <a:latin typeface="굴림" pitchFamily="50" charset="-127"/>
          <a:ea typeface="굴림" pitchFamily="50" charset="-127"/>
        </a:defRPr>
      </a:lvl5pPr>
      <a:lvl6pPr marL="590727" algn="ctr" rtl="0" fontAlgn="base" latinLnBrk="1">
        <a:spcBef>
          <a:spcPct val="0"/>
        </a:spcBef>
        <a:spcAft>
          <a:spcPct val="0"/>
        </a:spcAft>
        <a:defRPr kumimoji="1" sz="5700">
          <a:solidFill>
            <a:schemeClr val="tx2"/>
          </a:solidFill>
          <a:latin typeface="굴림" pitchFamily="50" charset="-127"/>
          <a:ea typeface="굴림" pitchFamily="50" charset="-127"/>
        </a:defRPr>
      </a:lvl6pPr>
      <a:lvl7pPr marL="1181452" algn="ctr" rtl="0" fontAlgn="base" latinLnBrk="1">
        <a:spcBef>
          <a:spcPct val="0"/>
        </a:spcBef>
        <a:spcAft>
          <a:spcPct val="0"/>
        </a:spcAft>
        <a:defRPr kumimoji="1" sz="5700">
          <a:solidFill>
            <a:schemeClr val="tx2"/>
          </a:solidFill>
          <a:latin typeface="굴림" pitchFamily="50" charset="-127"/>
          <a:ea typeface="굴림" pitchFamily="50" charset="-127"/>
        </a:defRPr>
      </a:lvl7pPr>
      <a:lvl8pPr marL="1772181" algn="ctr" rtl="0" fontAlgn="base" latinLnBrk="1">
        <a:spcBef>
          <a:spcPct val="0"/>
        </a:spcBef>
        <a:spcAft>
          <a:spcPct val="0"/>
        </a:spcAft>
        <a:defRPr kumimoji="1" sz="5700">
          <a:solidFill>
            <a:schemeClr val="tx2"/>
          </a:solidFill>
          <a:latin typeface="굴림" pitchFamily="50" charset="-127"/>
          <a:ea typeface="굴림" pitchFamily="50" charset="-127"/>
        </a:defRPr>
      </a:lvl8pPr>
      <a:lvl9pPr marL="2362908" algn="ctr" rtl="0" fontAlgn="base" latinLnBrk="1">
        <a:spcBef>
          <a:spcPct val="0"/>
        </a:spcBef>
        <a:spcAft>
          <a:spcPct val="0"/>
        </a:spcAft>
        <a:defRPr kumimoji="1" sz="5700">
          <a:solidFill>
            <a:schemeClr val="tx2"/>
          </a:solidFill>
          <a:latin typeface="굴림" pitchFamily="50" charset="-127"/>
          <a:ea typeface="굴림" pitchFamily="50" charset="-127"/>
        </a:defRPr>
      </a:lvl9pPr>
    </p:titleStyle>
    <p:bodyStyle>
      <a:lvl1pPr marL="443043" indent="-443043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4000">
          <a:solidFill>
            <a:schemeClr val="tx1"/>
          </a:solidFill>
          <a:latin typeface="+mn-lt"/>
          <a:ea typeface="+mn-ea"/>
          <a:cs typeface="+mn-cs"/>
        </a:defRPr>
      </a:lvl1pPr>
      <a:lvl2pPr marL="959931" indent="-369204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3600">
          <a:solidFill>
            <a:schemeClr val="tx1"/>
          </a:solidFill>
          <a:latin typeface="+mn-lt"/>
          <a:ea typeface="+mn-ea"/>
        </a:defRPr>
      </a:lvl2pPr>
      <a:lvl3pPr marL="1476817" indent="-295365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100">
          <a:solidFill>
            <a:schemeClr val="tx1"/>
          </a:solidFill>
          <a:latin typeface="+mn-lt"/>
          <a:ea typeface="+mn-ea"/>
        </a:defRPr>
      </a:lvl3pPr>
      <a:lvl4pPr marL="2067543" indent="-295365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700">
          <a:solidFill>
            <a:schemeClr val="tx1"/>
          </a:solidFill>
          <a:latin typeface="+mn-lt"/>
          <a:ea typeface="+mn-ea"/>
        </a:defRPr>
      </a:lvl4pPr>
      <a:lvl5pPr marL="2658270" indent="-295365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700">
          <a:solidFill>
            <a:schemeClr val="tx1"/>
          </a:solidFill>
          <a:latin typeface="+mn-lt"/>
          <a:ea typeface="+mn-ea"/>
        </a:defRPr>
      </a:lvl5pPr>
      <a:lvl6pPr marL="3248998" indent="-295365" algn="l" rtl="0" fontAlgn="base" latinLnBrk="1">
        <a:spcBef>
          <a:spcPct val="20000"/>
        </a:spcBef>
        <a:spcAft>
          <a:spcPct val="0"/>
        </a:spcAft>
        <a:buChar char="»"/>
        <a:defRPr kumimoji="1" sz="2700">
          <a:solidFill>
            <a:schemeClr val="tx1"/>
          </a:solidFill>
          <a:latin typeface="+mn-lt"/>
          <a:ea typeface="+mn-ea"/>
        </a:defRPr>
      </a:lvl6pPr>
      <a:lvl7pPr marL="3839724" indent="-295365" algn="l" rtl="0" fontAlgn="base" latinLnBrk="1">
        <a:spcBef>
          <a:spcPct val="20000"/>
        </a:spcBef>
        <a:spcAft>
          <a:spcPct val="0"/>
        </a:spcAft>
        <a:buChar char="»"/>
        <a:defRPr kumimoji="1" sz="2700">
          <a:solidFill>
            <a:schemeClr val="tx1"/>
          </a:solidFill>
          <a:latin typeface="+mn-lt"/>
          <a:ea typeface="+mn-ea"/>
        </a:defRPr>
      </a:lvl7pPr>
      <a:lvl8pPr marL="4430450" indent="-295365" algn="l" rtl="0" fontAlgn="base" latinLnBrk="1">
        <a:spcBef>
          <a:spcPct val="20000"/>
        </a:spcBef>
        <a:spcAft>
          <a:spcPct val="0"/>
        </a:spcAft>
        <a:buChar char="»"/>
        <a:defRPr kumimoji="1" sz="2700">
          <a:solidFill>
            <a:schemeClr val="tx1"/>
          </a:solidFill>
          <a:latin typeface="+mn-lt"/>
          <a:ea typeface="+mn-ea"/>
        </a:defRPr>
      </a:lvl8pPr>
      <a:lvl9pPr marL="5021177" indent="-295365" algn="l" rtl="0" fontAlgn="base" latinLnBrk="1">
        <a:spcBef>
          <a:spcPct val="20000"/>
        </a:spcBef>
        <a:spcAft>
          <a:spcPct val="0"/>
        </a:spcAft>
        <a:buChar char="»"/>
        <a:defRPr kumimoji="1" sz="27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1181452" rtl="0" eaLnBrk="1" latinLnBrk="1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90727" algn="l" defTabSz="1181452" rtl="0" eaLnBrk="1" latinLnBrk="1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81452" algn="l" defTabSz="1181452" rtl="0" eaLnBrk="1" latinLnBrk="1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72181" algn="l" defTabSz="1181452" rtl="0" eaLnBrk="1" latinLnBrk="1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362908" algn="l" defTabSz="1181452" rtl="0" eaLnBrk="1" latinLnBrk="1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953633" algn="l" defTabSz="1181452" rtl="0" eaLnBrk="1" latinLnBrk="1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544360" algn="l" defTabSz="1181452" rtl="0" eaLnBrk="1" latinLnBrk="1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135085" algn="l" defTabSz="1181452" rtl="0" eaLnBrk="1" latinLnBrk="1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725814" algn="l" defTabSz="1181452" rtl="0" eaLnBrk="1" latinLnBrk="1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4" name="Oval 10"/>
          <p:cNvSpPr>
            <a:spLocks noChangeArrowheads="1"/>
          </p:cNvSpPr>
          <p:nvPr/>
        </p:nvSpPr>
        <p:spPr bwMode="auto">
          <a:xfrm>
            <a:off x="0" y="5257277"/>
            <a:ext cx="1368425" cy="420688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fld id="{9DAB9E3A-43B6-4A49-8681-F71DB5F622B8}" type="slidenum">
              <a:rPr lang="en-US" altLang="ko-KR" sz="2400" b="1">
                <a:solidFill>
                  <a:srgbClr val="FFFFFF"/>
                </a:solidFill>
                <a:latin typeface="Times New Roman" pitchFamily="18" charset="0"/>
                <a:ea typeface="BatangChe" pitchFamily="49" charset="-127"/>
              </a:rPr>
              <a:pPr algn="ctr">
                <a:defRPr/>
              </a:pPr>
              <a:t>‹#›</a:t>
            </a:fld>
            <a:r>
              <a:rPr lang="en-US" altLang="ko-KR" sz="2400" b="1">
                <a:solidFill>
                  <a:srgbClr val="FFFFFF"/>
                </a:solidFill>
                <a:latin typeface="Times New Roman" pitchFamily="18" charset="0"/>
                <a:ea typeface="BatangChe" pitchFamily="49" charset="-127"/>
              </a:rPr>
              <a:t>/10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42" name="Oval 10"/>
          <p:cNvSpPr>
            <a:spLocks noChangeArrowheads="1"/>
          </p:cNvSpPr>
          <p:nvPr/>
        </p:nvSpPr>
        <p:spPr bwMode="auto">
          <a:xfrm>
            <a:off x="0" y="5257277"/>
            <a:ext cx="1368425" cy="420688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fld id="{5EEC12DB-9BE4-4EFB-9CE8-2934D2CE1595}" type="slidenum">
              <a:rPr lang="en-US" altLang="ko-KR" sz="2400" b="1">
                <a:solidFill>
                  <a:srgbClr val="FFFFFF"/>
                </a:solidFill>
                <a:latin typeface="Times New Roman" pitchFamily="18" charset="0"/>
                <a:ea typeface="BatangChe" pitchFamily="49" charset="-127"/>
              </a:rPr>
              <a:pPr algn="ctr">
                <a:defRPr/>
              </a:pPr>
              <a:t>‹#›</a:t>
            </a:fld>
            <a:r>
              <a:rPr lang="en-US" altLang="ko-KR" sz="2400" b="1">
                <a:solidFill>
                  <a:srgbClr val="FFFFFF"/>
                </a:solidFill>
                <a:latin typeface="Times New Roman" pitchFamily="18" charset="0"/>
                <a:ea typeface="BatangChe" pitchFamily="49" charset="-127"/>
              </a:rPr>
              <a:t>/10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9" name="Oval 11"/>
          <p:cNvSpPr>
            <a:spLocks noChangeArrowheads="1"/>
          </p:cNvSpPr>
          <p:nvPr/>
        </p:nvSpPr>
        <p:spPr bwMode="auto">
          <a:xfrm>
            <a:off x="0" y="5257277"/>
            <a:ext cx="1368425" cy="420688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fld id="{FC116FC9-0C35-47A6-AA99-C9E36B89CA52}" type="slidenum">
              <a:rPr lang="en-US" altLang="ko-KR" sz="2400" b="1">
                <a:solidFill>
                  <a:srgbClr val="FFFFFF"/>
                </a:solidFill>
                <a:latin typeface="Times New Roman" pitchFamily="18" charset="0"/>
                <a:ea typeface="BatangChe" pitchFamily="49" charset="-127"/>
              </a:rPr>
              <a:pPr algn="ctr">
                <a:defRPr/>
              </a:pPr>
              <a:t>‹#›</a:t>
            </a:fld>
            <a:r>
              <a:rPr lang="en-US" altLang="ko-KR" sz="2400" b="1">
                <a:solidFill>
                  <a:srgbClr val="FFFFFF"/>
                </a:solidFill>
                <a:latin typeface="Times New Roman" pitchFamily="18" charset="0"/>
                <a:ea typeface="BatangChe" pitchFamily="49" charset="-127"/>
              </a:rPr>
              <a:t>/10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4" name="Oval 10"/>
          <p:cNvSpPr>
            <a:spLocks noChangeArrowheads="1"/>
          </p:cNvSpPr>
          <p:nvPr/>
        </p:nvSpPr>
        <p:spPr bwMode="auto">
          <a:xfrm>
            <a:off x="0" y="5257277"/>
            <a:ext cx="1368425" cy="420688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fld id="{9DAB9E3A-43B6-4A49-8681-F71DB5F622B8}" type="slidenum">
              <a:rPr lang="en-US" altLang="ko-KR" sz="2400" b="1">
                <a:solidFill>
                  <a:srgbClr val="FFFFFF"/>
                </a:solidFill>
                <a:latin typeface="Times New Roman" pitchFamily="18" charset="0"/>
                <a:ea typeface="BatangChe" pitchFamily="49" charset="-127"/>
              </a:rPr>
              <a:pPr algn="ctr">
                <a:defRPr/>
              </a:pPr>
              <a:t>‹#›</a:t>
            </a:fld>
            <a:r>
              <a:rPr lang="en-US" altLang="ko-KR" sz="2400" b="1">
                <a:solidFill>
                  <a:srgbClr val="FFFFFF"/>
                </a:solidFill>
                <a:latin typeface="Times New Roman" pitchFamily="18" charset="0"/>
                <a:ea typeface="BatangChe" pitchFamily="49" charset="-127"/>
              </a:rPr>
              <a:t>/10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42" name="Oval 10"/>
          <p:cNvSpPr>
            <a:spLocks noChangeArrowheads="1"/>
          </p:cNvSpPr>
          <p:nvPr/>
        </p:nvSpPr>
        <p:spPr bwMode="auto">
          <a:xfrm>
            <a:off x="0" y="5257277"/>
            <a:ext cx="1368425" cy="420688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fld id="{5EEC12DB-9BE4-4EFB-9CE8-2934D2CE1595}" type="slidenum">
              <a:rPr lang="en-US" altLang="ko-KR" sz="2400" b="1">
                <a:solidFill>
                  <a:srgbClr val="FFFFFF"/>
                </a:solidFill>
                <a:latin typeface="Times New Roman" pitchFamily="18" charset="0"/>
                <a:ea typeface="BatangChe" pitchFamily="49" charset="-127"/>
              </a:rPr>
              <a:pPr algn="ctr">
                <a:defRPr/>
              </a:pPr>
              <a:t>‹#›</a:t>
            </a:fld>
            <a:r>
              <a:rPr lang="en-US" altLang="ko-KR" sz="2400" b="1">
                <a:solidFill>
                  <a:srgbClr val="FFFFFF"/>
                </a:solidFill>
                <a:latin typeface="Times New Roman" pitchFamily="18" charset="0"/>
                <a:ea typeface="BatangChe" pitchFamily="49" charset="-127"/>
              </a:rPr>
              <a:t>/10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9" name="Oval 11"/>
          <p:cNvSpPr>
            <a:spLocks noChangeArrowheads="1"/>
          </p:cNvSpPr>
          <p:nvPr/>
        </p:nvSpPr>
        <p:spPr bwMode="auto">
          <a:xfrm>
            <a:off x="0" y="5257277"/>
            <a:ext cx="1368425" cy="420688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fld id="{FC116FC9-0C35-47A6-AA99-C9E36B89CA52}" type="slidenum">
              <a:rPr lang="en-US" altLang="ko-KR" sz="2400" b="1">
                <a:solidFill>
                  <a:srgbClr val="FFFFFF"/>
                </a:solidFill>
                <a:latin typeface="Times New Roman" pitchFamily="18" charset="0"/>
                <a:ea typeface="BatangChe" pitchFamily="49" charset="-127"/>
              </a:rPr>
              <a:pPr algn="ctr">
                <a:defRPr/>
              </a:pPr>
              <a:t>‹#›</a:t>
            </a:fld>
            <a:r>
              <a:rPr lang="en-US" altLang="ko-KR" sz="2400" b="1">
                <a:solidFill>
                  <a:srgbClr val="FFFFFF"/>
                </a:solidFill>
                <a:latin typeface="Times New Roman" pitchFamily="18" charset="0"/>
                <a:ea typeface="BatangChe" pitchFamily="49" charset="-127"/>
              </a:rPr>
              <a:t>/10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fld id="{66040271-81D0-48B0-99A6-61798C81BD76}" type="slidenum">
              <a:rPr lang="en-US" altLang="ko-KR" smtClean="0">
                <a:solidFill>
                  <a:srgbClr val="000000"/>
                </a:solidFill>
                <a:latin typeface="Gulim" panose="020B0600000101010101" pitchFamily="34" charset="-127"/>
                <a:ea typeface="Gulim" panose="020B0600000101010101" pitchFamily="34" charset="-127"/>
              </a:rPr>
              <a:pPr/>
              <a:t>‹#›</a:t>
            </a:fld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2892637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620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fld id="{66040271-81D0-48B0-99A6-61798C81BD76}" type="slidenum">
              <a:rPr lang="en-US" altLang="ko-KR" smtClean="0">
                <a:solidFill>
                  <a:srgbClr val="000000"/>
                </a:solidFill>
                <a:latin typeface="Gulim" panose="020B0600000101010101" pitchFamily="34" charset="-127"/>
                <a:ea typeface="Gulim" panose="020B0600000101010101" pitchFamily="34" charset="-127"/>
              </a:rPr>
              <a:pPr/>
              <a:t>‹#›</a:t>
            </a:fld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608194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622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fld id="{66040271-81D0-48B0-99A6-61798C81BD76}" type="slidenum">
              <a:rPr lang="en-US" altLang="ko-KR" smtClean="0">
                <a:solidFill>
                  <a:srgbClr val="000000"/>
                </a:solidFill>
                <a:latin typeface="Gulim" panose="020B0600000101010101" pitchFamily="34" charset="-127"/>
                <a:ea typeface="Gulim" panose="020B0600000101010101" pitchFamily="34" charset="-127"/>
              </a:rPr>
              <a:pPr/>
              <a:t>‹#›</a:t>
            </a:fld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565438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624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fld id="{66040271-81D0-48B0-99A6-61798C81BD76}" type="slidenum">
              <a:rPr lang="en-US" altLang="ko-KR" smtClean="0">
                <a:solidFill>
                  <a:srgbClr val="000000"/>
                </a:solidFill>
                <a:latin typeface="Gulim" panose="020B0600000101010101" pitchFamily="34" charset="-127"/>
                <a:ea typeface="Gulim" panose="020B0600000101010101" pitchFamily="34" charset="-127"/>
              </a:rPr>
              <a:pPr/>
              <a:t>‹#›</a:t>
            </a:fld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9701539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626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2" y="228863"/>
            <a:ext cx="82296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18145" tIns="59073" rIns="118145" bIns="5907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2" y="1333520"/>
            <a:ext cx="8229600" cy="3771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18145" tIns="59073" rIns="118145" bIns="5907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2" y="5204361"/>
            <a:ext cx="2133600" cy="396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18145" tIns="59073" rIns="118145" bIns="59073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굴림" charset="-127"/>
                <a:ea typeface="굴림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4361"/>
            <a:ext cx="2895600" cy="396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18145" tIns="59073" rIns="118145" bIns="59073" numCol="1" anchor="t" anchorCtr="0" compatLnSpc="1">
            <a:prstTxWarp prst="textNoShape">
              <a:avLst/>
            </a:prstTxWarp>
          </a:bodyPr>
          <a:lstStyle>
            <a:lvl1pPr algn="ctr">
              <a:defRPr sz="1800">
                <a:latin typeface="굴림" charset="-127"/>
                <a:ea typeface="굴림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2" y="5204361"/>
            <a:ext cx="2133600" cy="396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18145" tIns="59073" rIns="118145" bIns="59073" numCol="1" anchor="t" anchorCtr="0" compatLnSpc="1">
            <a:prstTxWarp prst="textNoShape">
              <a:avLst/>
            </a:prstTxWarp>
          </a:bodyPr>
          <a:lstStyle>
            <a:lvl1pPr algn="r">
              <a:defRPr sz="1800">
                <a:latin typeface="굴림" charset="-127"/>
                <a:ea typeface="굴림" charset="-127"/>
              </a:defRPr>
            </a:lvl1pPr>
          </a:lstStyle>
          <a:p>
            <a:pPr>
              <a:defRPr/>
            </a:pPr>
            <a:fld id="{9C694C52-C6B6-41D9-8241-1AA2E757C10A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866" r:id="rId1"/>
    <p:sldLayoutId id="2147487867" r:id="rId2"/>
    <p:sldLayoutId id="2147487868" r:id="rId3"/>
    <p:sldLayoutId id="2147487869" r:id="rId4"/>
    <p:sldLayoutId id="2147487870" r:id="rId5"/>
    <p:sldLayoutId id="2147487871" r:id="rId6"/>
    <p:sldLayoutId id="2147487872" r:id="rId7"/>
    <p:sldLayoutId id="2147487873" r:id="rId8"/>
    <p:sldLayoutId id="2147487874" r:id="rId9"/>
    <p:sldLayoutId id="2147487875" r:id="rId10"/>
    <p:sldLayoutId id="2147487876" r:id="rId11"/>
  </p:sldLayoutIdLst>
  <p:transition spd="med">
    <p:wheel spokes="3"/>
  </p:transition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57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5700">
          <a:solidFill>
            <a:schemeClr val="tx2"/>
          </a:solidFill>
          <a:latin typeface="굴림" charset="-127"/>
          <a:ea typeface="굴림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5700">
          <a:solidFill>
            <a:schemeClr val="tx2"/>
          </a:solidFill>
          <a:latin typeface="굴림" charset="-127"/>
          <a:ea typeface="굴림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5700">
          <a:solidFill>
            <a:schemeClr val="tx2"/>
          </a:solidFill>
          <a:latin typeface="굴림" charset="-127"/>
          <a:ea typeface="굴림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5700">
          <a:solidFill>
            <a:schemeClr val="tx2"/>
          </a:solidFill>
          <a:latin typeface="굴림" charset="-127"/>
          <a:ea typeface="굴림" charset="-127"/>
        </a:defRPr>
      </a:lvl5pPr>
      <a:lvl6pPr marL="590727" algn="ctr" rtl="0" fontAlgn="base" latinLnBrk="1">
        <a:spcBef>
          <a:spcPct val="0"/>
        </a:spcBef>
        <a:spcAft>
          <a:spcPct val="0"/>
        </a:spcAft>
        <a:defRPr kumimoji="1" sz="5700">
          <a:solidFill>
            <a:schemeClr val="tx2"/>
          </a:solidFill>
          <a:latin typeface="굴림" charset="-127"/>
          <a:ea typeface="굴림" charset="-127"/>
        </a:defRPr>
      </a:lvl6pPr>
      <a:lvl7pPr marL="1181452" algn="ctr" rtl="0" fontAlgn="base" latinLnBrk="1">
        <a:spcBef>
          <a:spcPct val="0"/>
        </a:spcBef>
        <a:spcAft>
          <a:spcPct val="0"/>
        </a:spcAft>
        <a:defRPr kumimoji="1" sz="5700">
          <a:solidFill>
            <a:schemeClr val="tx2"/>
          </a:solidFill>
          <a:latin typeface="굴림" charset="-127"/>
          <a:ea typeface="굴림" charset="-127"/>
        </a:defRPr>
      </a:lvl7pPr>
      <a:lvl8pPr marL="1772181" algn="ctr" rtl="0" fontAlgn="base" latinLnBrk="1">
        <a:spcBef>
          <a:spcPct val="0"/>
        </a:spcBef>
        <a:spcAft>
          <a:spcPct val="0"/>
        </a:spcAft>
        <a:defRPr kumimoji="1" sz="5700">
          <a:solidFill>
            <a:schemeClr val="tx2"/>
          </a:solidFill>
          <a:latin typeface="굴림" charset="-127"/>
          <a:ea typeface="굴림" charset="-127"/>
        </a:defRPr>
      </a:lvl8pPr>
      <a:lvl9pPr marL="2362908" algn="ctr" rtl="0" fontAlgn="base" latinLnBrk="1">
        <a:spcBef>
          <a:spcPct val="0"/>
        </a:spcBef>
        <a:spcAft>
          <a:spcPct val="0"/>
        </a:spcAft>
        <a:defRPr kumimoji="1" sz="5700">
          <a:solidFill>
            <a:schemeClr val="tx2"/>
          </a:solidFill>
          <a:latin typeface="굴림" charset="-127"/>
          <a:ea typeface="굴림" charset="-127"/>
        </a:defRPr>
      </a:lvl9pPr>
    </p:titleStyle>
    <p:bodyStyle>
      <a:lvl1pPr marL="443043" indent="-443043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4000">
          <a:solidFill>
            <a:schemeClr val="tx1"/>
          </a:solidFill>
          <a:latin typeface="+mn-lt"/>
          <a:ea typeface="+mn-ea"/>
          <a:cs typeface="+mn-cs"/>
        </a:defRPr>
      </a:lvl1pPr>
      <a:lvl2pPr marL="959931" indent="-369204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3600">
          <a:solidFill>
            <a:schemeClr val="tx1"/>
          </a:solidFill>
          <a:latin typeface="+mn-lt"/>
          <a:ea typeface="+mn-ea"/>
        </a:defRPr>
      </a:lvl2pPr>
      <a:lvl3pPr marL="1476817" indent="-295365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100">
          <a:solidFill>
            <a:schemeClr val="tx1"/>
          </a:solidFill>
          <a:latin typeface="+mn-lt"/>
          <a:ea typeface="+mn-ea"/>
        </a:defRPr>
      </a:lvl3pPr>
      <a:lvl4pPr marL="2067543" indent="-295365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700">
          <a:solidFill>
            <a:schemeClr val="tx1"/>
          </a:solidFill>
          <a:latin typeface="+mn-lt"/>
          <a:ea typeface="+mn-ea"/>
        </a:defRPr>
      </a:lvl4pPr>
      <a:lvl5pPr marL="2658270" indent="-295365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700">
          <a:solidFill>
            <a:schemeClr val="tx1"/>
          </a:solidFill>
          <a:latin typeface="+mn-lt"/>
          <a:ea typeface="+mn-ea"/>
        </a:defRPr>
      </a:lvl5pPr>
      <a:lvl6pPr marL="3248998" indent="-295365" algn="l" rtl="0" fontAlgn="base" latinLnBrk="1">
        <a:spcBef>
          <a:spcPct val="20000"/>
        </a:spcBef>
        <a:spcAft>
          <a:spcPct val="0"/>
        </a:spcAft>
        <a:buChar char="»"/>
        <a:defRPr kumimoji="1" sz="2700">
          <a:solidFill>
            <a:schemeClr val="tx1"/>
          </a:solidFill>
          <a:latin typeface="+mn-lt"/>
          <a:ea typeface="+mn-ea"/>
        </a:defRPr>
      </a:lvl6pPr>
      <a:lvl7pPr marL="3839724" indent="-295365" algn="l" rtl="0" fontAlgn="base" latinLnBrk="1">
        <a:spcBef>
          <a:spcPct val="20000"/>
        </a:spcBef>
        <a:spcAft>
          <a:spcPct val="0"/>
        </a:spcAft>
        <a:buChar char="»"/>
        <a:defRPr kumimoji="1" sz="2700">
          <a:solidFill>
            <a:schemeClr val="tx1"/>
          </a:solidFill>
          <a:latin typeface="+mn-lt"/>
          <a:ea typeface="+mn-ea"/>
        </a:defRPr>
      </a:lvl7pPr>
      <a:lvl8pPr marL="4430450" indent="-295365" algn="l" rtl="0" fontAlgn="base" latinLnBrk="1">
        <a:spcBef>
          <a:spcPct val="20000"/>
        </a:spcBef>
        <a:spcAft>
          <a:spcPct val="0"/>
        </a:spcAft>
        <a:buChar char="»"/>
        <a:defRPr kumimoji="1" sz="2700">
          <a:solidFill>
            <a:schemeClr val="tx1"/>
          </a:solidFill>
          <a:latin typeface="+mn-lt"/>
          <a:ea typeface="+mn-ea"/>
        </a:defRPr>
      </a:lvl8pPr>
      <a:lvl9pPr marL="5021177" indent="-295365" algn="l" rtl="0" fontAlgn="base" latinLnBrk="1">
        <a:spcBef>
          <a:spcPct val="20000"/>
        </a:spcBef>
        <a:spcAft>
          <a:spcPct val="0"/>
        </a:spcAft>
        <a:buChar char="»"/>
        <a:defRPr kumimoji="1" sz="27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1181452" rtl="0" eaLnBrk="1" latinLnBrk="1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90727" algn="l" defTabSz="1181452" rtl="0" eaLnBrk="1" latinLnBrk="1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81452" algn="l" defTabSz="1181452" rtl="0" eaLnBrk="1" latinLnBrk="1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72181" algn="l" defTabSz="1181452" rtl="0" eaLnBrk="1" latinLnBrk="1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362908" algn="l" defTabSz="1181452" rtl="0" eaLnBrk="1" latinLnBrk="1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953633" algn="l" defTabSz="1181452" rtl="0" eaLnBrk="1" latinLnBrk="1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544360" algn="l" defTabSz="1181452" rtl="0" eaLnBrk="1" latinLnBrk="1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135085" algn="l" defTabSz="1181452" rtl="0" eaLnBrk="1" latinLnBrk="1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725814" algn="l" defTabSz="1181452" rtl="0" eaLnBrk="1" latinLnBrk="1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fld id="{66040271-81D0-48B0-99A6-61798C81BD76}" type="slidenum">
              <a:rPr lang="en-US" altLang="ko-KR" smtClean="0">
                <a:solidFill>
                  <a:srgbClr val="000000"/>
                </a:solidFill>
                <a:latin typeface="Gulim" panose="020B0600000101010101" pitchFamily="34" charset="-127"/>
                <a:ea typeface="Gulim" panose="020B0600000101010101" pitchFamily="34" charset="-127"/>
              </a:rPr>
              <a:pPr/>
              <a:t>‹#›</a:t>
            </a:fld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4178640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628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fld id="{66040271-81D0-48B0-99A6-61798C81BD76}" type="slidenum">
              <a:rPr lang="en-US" altLang="ko-KR" smtClean="0">
                <a:solidFill>
                  <a:srgbClr val="000000"/>
                </a:solidFill>
                <a:latin typeface="Gulim" panose="020B0600000101010101" pitchFamily="34" charset="-127"/>
                <a:ea typeface="Gulim" panose="020B0600000101010101" pitchFamily="34" charset="-127"/>
              </a:rPr>
              <a:pPr/>
              <a:t>‹#›</a:t>
            </a:fld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8119649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630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fld id="{66040271-81D0-48B0-99A6-61798C81BD76}" type="slidenum">
              <a:rPr lang="en-US" altLang="ko-KR" smtClean="0">
                <a:solidFill>
                  <a:srgbClr val="000000"/>
                </a:solidFill>
                <a:latin typeface="Gulim" panose="020B0600000101010101" pitchFamily="34" charset="-127"/>
                <a:ea typeface="Gulim" panose="020B0600000101010101" pitchFamily="34" charset="-127"/>
              </a:rPr>
              <a:pPr/>
              <a:t>‹#›</a:t>
            </a:fld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564104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632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fld id="{3BED5F0B-E51B-4CDB-9695-42BD27249050}" type="slidenum">
              <a:rPr lang="en-US" altLang="ko-KR" smtClean="0">
                <a:solidFill>
                  <a:srgbClr val="000000"/>
                </a:solidFill>
                <a:latin typeface="Gulim" panose="020B0600000101010101" pitchFamily="34" charset="-127"/>
                <a:ea typeface="Gulim" panose="020B0600000101010101" pitchFamily="34" charset="-127"/>
              </a:rPr>
              <a:pPr/>
              <a:t>‹#›</a:t>
            </a:fld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0841626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670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fld id="{3BED5F0B-E51B-4CDB-9695-42BD27249050}" type="slidenum">
              <a:rPr lang="en-US" altLang="ko-KR" smtClean="0">
                <a:solidFill>
                  <a:srgbClr val="000000"/>
                </a:solidFill>
                <a:latin typeface="Gulim" panose="020B0600000101010101" pitchFamily="34" charset="-127"/>
                <a:ea typeface="Gulim" panose="020B0600000101010101" pitchFamily="34" charset="-127"/>
              </a:rPr>
              <a:pPr/>
              <a:t>‹#›</a:t>
            </a:fld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3373920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672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fld id="{3BED5F0B-E51B-4CDB-9695-42BD27249050}" type="slidenum">
              <a:rPr lang="en-US" altLang="ko-KR" smtClean="0">
                <a:solidFill>
                  <a:srgbClr val="000000"/>
                </a:solidFill>
                <a:latin typeface="Gulim" panose="020B0600000101010101" pitchFamily="34" charset="-127"/>
                <a:ea typeface="Gulim" panose="020B0600000101010101" pitchFamily="34" charset="-127"/>
              </a:rPr>
              <a:pPr/>
              <a:t>‹#›</a:t>
            </a:fld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252016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674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fld id="{3BED5F0B-E51B-4CDB-9695-42BD27249050}" type="slidenum">
              <a:rPr lang="en-US" altLang="ko-KR" smtClean="0">
                <a:solidFill>
                  <a:srgbClr val="000000"/>
                </a:solidFill>
                <a:latin typeface="Gulim" panose="020B0600000101010101" pitchFamily="34" charset="-127"/>
                <a:ea typeface="Gulim" panose="020B0600000101010101" pitchFamily="34" charset="-127"/>
              </a:rPr>
              <a:pPr/>
              <a:t>‹#›</a:t>
            </a:fld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299288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676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fld id="{3BED5F0B-E51B-4CDB-9695-42BD27249050}" type="slidenum">
              <a:rPr lang="en-US" altLang="ko-KR" smtClean="0">
                <a:solidFill>
                  <a:srgbClr val="000000"/>
                </a:solidFill>
                <a:latin typeface="Gulim" panose="020B0600000101010101" pitchFamily="34" charset="-127"/>
                <a:ea typeface="Gulim" panose="020B0600000101010101" pitchFamily="34" charset="-127"/>
              </a:rPr>
              <a:pPr/>
              <a:t>‹#›</a:t>
            </a:fld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239951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678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pPr defTabSz="761970"/>
            <a:fld id="{94018BF0-6C63-4E2E-A93C-44647844ED6B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515128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4191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pPr defTabSz="761970"/>
            <a:fld id="{0784FEDB-C500-4A77-A9F3-B174E6B40DD0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525230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4707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2" y="228866"/>
            <a:ext cx="82296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8" tIns="45714" rIns="91428" bIns="4571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2" y="1333501"/>
            <a:ext cx="8229600" cy="3771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2" y="5204356"/>
            <a:ext cx="2133600" cy="396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ko-K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4356"/>
            <a:ext cx="2895600" cy="396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ko-K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2" y="5204356"/>
            <a:ext cx="2133600" cy="396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0AE4947C-4E00-41EA-952A-DCBF80A6302E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878" r:id="rId1"/>
    <p:sldLayoutId id="2147487879" r:id="rId2"/>
    <p:sldLayoutId id="2147487880" r:id="rId3"/>
    <p:sldLayoutId id="2147487881" r:id="rId4"/>
    <p:sldLayoutId id="2147487882" r:id="rId5"/>
    <p:sldLayoutId id="2147487883" r:id="rId6"/>
    <p:sldLayoutId id="2147487884" r:id="rId7"/>
    <p:sldLayoutId id="2147487885" r:id="rId8"/>
    <p:sldLayoutId id="2147487886" r:id="rId9"/>
    <p:sldLayoutId id="2147487887" r:id="rId10"/>
    <p:sldLayoutId id="2147487888" r:id="rId11"/>
  </p:sldLayoutIdLst>
  <p:transition spd="med">
    <p:randomBar dir="vert"/>
  </p:transition>
  <p:txStyles>
    <p:titleStyle>
      <a:lvl1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5pPr>
      <a:lvl6pPr marL="457139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6pPr>
      <a:lvl7pPr marL="914277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7pPr>
      <a:lvl8pPr marL="1371416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8pPr>
      <a:lvl9pPr marL="1828555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9pPr>
    </p:titleStyle>
    <p:bodyStyle>
      <a:lvl1pPr marL="342854" indent="-342854" algn="l" rtl="0" fontAlgn="base" latinLnBrk="1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851" indent="-285711" algn="l" rtl="0" fontAlgn="base" latinLnBrk="1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2847" indent="-228569" algn="l" rtl="0" fontAlgn="base" latinLnBrk="1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599986" indent="-228569" algn="l" rtl="0" fontAlgn="base" latinLnBrk="1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124" indent="-228569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263" indent="-228569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402" indent="-228569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8540" indent="-228569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5679" indent="-228569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2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9" algn="l" defTabSz="9142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77" algn="l" defTabSz="9142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16" algn="l" defTabSz="9142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55" algn="l" defTabSz="9142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93" algn="l" defTabSz="9142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32" algn="l" defTabSz="9142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71" algn="l" defTabSz="9142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10" algn="l" defTabSz="9142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pPr defTabSz="761970"/>
            <a:fld id="{0784FEDB-C500-4A77-A9F3-B174E6B40DD0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1564213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4709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pPr defTabSz="761970"/>
            <a:fld id="{0784FEDB-C500-4A77-A9F3-B174E6B40DD0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2657934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4711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pPr defTabSz="761970"/>
            <a:fld id="{0784FEDB-C500-4A77-A9F3-B174E6B40DD0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830886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4713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pPr defTabSz="761970"/>
            <a:fld id="{0784FEDB-C500-4A77-A9F3-B174E6B40DD0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6302466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4715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pPr defTabSz="761970"/>
            <a:fld id="{0784FEDB-C500-4A77-A9F3-B174E6B40DD0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8892619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4717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pPr defTabSz="761970"/>
            <a:fld id="{0784FEDB-C500-4A77-A9F3-B174E6B40DD0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942108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4719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pPr defTabSz="761970"/>
            <a:fld id="{0784FEDB-C500-4A77-A9F3-B174E6B40DD0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480077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4721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pPr defTabSz="761970"/>
            <a:fld id="{0784FEDB-C500-4A77-A9F3-B174E6B40DD0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9251707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4723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pPr defTabSz="761970"/>
            <a:fld id="{0784FEDB-C500-4A77-A9F3-B174E6B40DD0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841534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4725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pPr defTabSz="761970"/>
            <a:fld id="{B410717A-B717-40BA-8F10-4460C17C607B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06375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4727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1" y="5207000"/>
            <a:ext cx="1905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ko-K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ko-K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1" y="5207000"/>
            <a:ext cx="1905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F87F8CC4-6841-4379-9D8F-F3ECEA02F090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8024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9pPr>
    </p:titleStyle>
    <p:bodyStyle>
      <a:lvl1pPr marL="342900" indent="-342900" algn="l" rtl="0" fontAlgn="base" latinLnBrk="1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 latinLnBrk="1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 latinLnBrk="1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 latinLnBrk="1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pPr defTabSz="761970"/>
            <a:fld id="{B410717A-B717-40BA-8F10-4460C17C607B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610036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4729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pPr defTabSz="761970"/>
            <a:fld id="{B410717A-B717-40BA-8F10-4460C17C607B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0365754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4731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pPr defTabSz="761970"/>
            <a:fld id="{B410717A-B717-40BA-8F10-4460C17C607B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320208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4733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pPr defTabSz="761970"/>
            <a:fld id="{B410717A-B717-40BA-8F10-4460C17C607B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517394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4735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pPr defTabSz="761970"/>
            <a:fld id="{B410717A-B717-40BA-8F10-4460C17C607B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757910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4737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pPr defTabSz="761970"/>
            <a:fld id="{B410717A-B717-40BA-8F10-4460C17C607B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225479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4739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pPr defTabSz="761970"/>
            <a:fld id="{B410717A-B717-40BA-8F10-4460C17C607B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839036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4741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pPr defTabSz="761970"/>
            <a:fld id="{B410717A-B717-40BA-8F10-4460C17C607B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2452537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4743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1" y="5207000"/>
            <a:ext cx="1905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1" y="5207000"/>
            <a:ext cx="1905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09C25CC6-BAA2-4FE0-A0EA-5B07F94E85C5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8284" r:id="rId1"/>
    <p:sldLayoutId id="2147488324" r:id="rId2"/>
    <p:sldLayoutId id="2147488325" r:id="rId3"/>
    <p:sldLayoutId id="2147488326" r:id="rId4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HY견고딕" pitchFamily="18" charset="-127"/>
          <a:ea typeface="HY견고딕" pitchFamily="18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HY견고딕" pitchFamily="18" charset="-127"/>
          <a:ea typeface="HY견고딕" pitchFamily="18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HY견고딕" pitchFamily="18" charset="-127"/>
          <a:ea typeface="HY견고딕" pitchFamily="18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HY견고딕" pitchFamily="18" charset="-127"/>
          <a:ea typeface="HY견고딕" pitchFamily="18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HY견고딕" pitchFamily="18" charset="-127"/>
          <a:ea typeface="HY견고딕" pitchFamily="18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HY견고딕" pitchFamily="18" charset="-127"/>
          <a:ea typeface="HY견고딕" pitchFamily="18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HY견고딕" pitchFamily="18" charset="-127"/>
          <a:ea typeface="HY견고딕" pitchFamily="18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HY견고딕" pitchFamily="18" charset="-127"/>
          <a:ea typeface="HY견고딕" pitchFamily="18" charset="-127"/>
        </a:defRPr>
      </a:lvl9pPr>
    </p:titleStyle>
    <p:bodyStyle>
      <a:lvl1pPr marL="342900" indent="-342900" algn="l" rtl="0" fontAlgn="base" latinLnBrk="1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 latinLnBrk="1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 latinLnBrk="1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 latinLnBrk="1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9" name="Oval 11"/>
          <p:cNvSpPr>
            <a:spLocks noChangeArrowheads="1"/>
          </p:cNvSpPr>
          <p:nvPr/>
        </p:nvSpPr>
        <p:spPr bwMode="auto">
          <a:xfrm>
            <a:off x="0" y="5257277"/>
            <a:ext cx="1368425" cy="420688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fld id="{FC116FC9-0C35-47A6-AA99-C9E36B89CA52}" type="slidenum">
              <a:rPr lang="en-US" altLang="ko-KR" sz="2400" b="1">
                <a:solidFill>
                  <a:srgbClr val="FFFFFF"/>
                </a:solidFill>
                <a:latin typeface="Times New Roman" pitchFamily="18" charset="0"/>
                <a:ea typeface="BatangChe" pitchFamily="49" charset="-127"/>
              </a:rPr>
              <a:pPr algn="ctr">
                <a:defRPr/>
              </a:pPr>
              <a:t>‹#›</a:t>
            </a:fld>
            <a:r>
              <a:rPr lang="en-US" altLang="ko-KR" sz="2400" b="1">
                <a:solidFill>
                  <a:srgbClr val="FFFFFF"/>
                </a:solidFill>
                <a:latin typeface="Times New Roman" pitchFamily="18" charset="0"/>
                <a:ea typeface="BatangChe" pitchFamily="49" charset="-127"/>
              </a:rPr>
              <a:t>/10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4" name="Oval 10"/>
          <p:cNvSpPr>
            <a:spLocks noChangeArrowheads="1"/>
          </p:cNvSpPr>
          <p:nvPr/>
        </p:nvSpPr>
        <p:spPr bwMode="auto">
          <a:xfrm>
            <a:off x="0" y="5257277"/>
            <a:ext cx="1368425" cy="420688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fld id="{9DAB9E3A-43B6-4A49-8681-F71DB5F622B8}" type="slidenum">
              <a:rPr lang="en-US" altLang="ko-KR" sz="2400" b="1">
                <a:solidFill>
                  <a:srgbClr val="FFFFFF"/>
                </a:solidFill>
                <a:latin typeface="Times New Roman" pitchFamily="18" charset="0"/>
                <a:ea typeface="BatangChe" pitchFamily="49" charset="-127"/>
              </a:rPr>
              <a:pPr algn="ctr">
                <a:defRPr/>
              </a:pPr>
              <a:t>‹#›</a:t>
            </a:fld>
            <a:r>
              <a:rPr lang="en-US" altLang="ko-KR" sz="2400" b="1">
                <a:solidFill>
                  <a:srgbClr val="FFFFFF"/>
                </a:solidFill>
                <a:latin typeface="Times New Roman" pitchFamily="18" charset="0"/>
                <a:ea typeface="BatangChe" pitchFamily="49" charset="-127"/>
              </a:rPr>
              <a:t>/10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42" name="Oval 10"/>
          <p:cNvSpPr>
            <a:spLocks noChangeArrowheads="1"/>
          </p:cNvSpPr>
          <p:nvPr/>
        </p:nvSpPr>
        <p:spPr bwMode="auto">
          <a:xfrm>
            <a:off x="0" y="5257277"/>
            <a:ext cx="1368425" cy="420688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fld id="{5EEC12DB-9BE4-4EFB-9CE8-2934D2CE1595}" type="slidenum">
              <a:rPr lang="en-US" altLang="ko-KR" sz="2400" b="1">
                <a:solidFill>
                  <a:srgbClr val="FFFFFF"/>
                </a:solidFill>
                <a:latin typeface="Times New Roman" pitchFamily="18" charset="0"/>
                <a:ea typeface="BatangChe" pitchFamily="49" charset="-127"/>
              </a:rPr>
              <a:pPr algn="ctr">
                <a:defRPr/>
              </a:pPr>
              <a:t>‹#›</a:t>
            </a:fld>
            <a:r>
              <a:rPr lang="en-US" altLang="ko-KR" sz="2400" b="1">
                <a:solidFill>
                  <a:srgbClr val="FFFFFF"/>
                </a:solidFill>
                <a:latin typeface="Times New Roman" pitchFamily="18" charset="0"/>
                <a:ea typeface="BatangChe" pitchFamily="49" charset="-127"/>
              </a:rPr>
              <a:t>/10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9" name="Oval 11"/>
          <p:cNvSpPr>
            <a:spLocks noChangeArrowheads="1"/>
          </p:cNvSpPr>
          <p:nvPr/>
        </p:nvSpPr>
        <p:spPr bwMode="auto">
          <a:xfrm>
            <a:off x="0" y="5257277"/>
            <a:ext cx="1368425" cy="420688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fld id="{FC116FC9-0C35-47A6-AA99-C9E36B89CA52}" type="slidenum">
              <a:rPr lang="en-US" altLang="ko-KR" sz="2400" b="1">
                <a:solidFill>
                  <a:srgbClr val="FFFFFF"/>
                </a:solidFill>
                <a:latin typeface="Times New Roman" pitchFamily="18" charset="0"/>
                <a:ea typeface="BatangChe" pitchFamily="49" charset="-127"/>
              </a:rPr>
              <a:pPr algn="ctr">
                <a:defRPr/>
              </a:pPr>
              <a:t>‹#›</a:t>
            </a:fld>
            <a:r>
              <a:rPr lang="en-US" altLang="ko-KR" sz="2400" b="1">
                <a:solidFill>
                  <a:srgbClr val="FFFFFF"/>
                </a:solidFill>
                <a:latin typeface="Times New Roman" pitchFamily="18" charset="0"/>
                <a:ea typeface="BatangChe" pitchFamily="49" charset="-127"/>
              </a:rPr>
              <a:t>/10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5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5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5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5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9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8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0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0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35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3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3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3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3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http://cfs8.tistory.com/image/21/tistory/2008/09/21/01/43/48d52822741fb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01476" name="Picture 4" descr="http://www.ironenews.com/wp-content/uploads/2013/05/rainbow-blue-sky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2821"/>
            <a:ext cx="9144000" cy="5714999"/>
          </a:xfrm>
          <a:prstGeom prst="rect">
            <a:avLst/>
          </a:prstGeom>
          <a:noFill/>
        </p:spPr>
      </p:pic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285721" y="1071550"/>
            <a:ext cx="8243918" cy="1786008"/>
          </a:xfrm>
        </p:spPr>
        <p:txBody>
          <a:bodyPr/>
          <a:lstStyle/>
          <a:p>
            <a:r>
              <a:rPr lang="ko-KR" altLang="en-US" sz="6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C0099"/>
                </a:solidFill>
                <a:effectLst>
                  <a:reflection blurRad="12700" stA="28000" endPos="45000" dist="1000" dir="5400000" sy="-100000" algn="bl" rotWithShape="0"/>
                </a:effectLst>
                <a:latin typeface="HYGothic-Extra"/>
                <a:cs typeface="Shonar Bangla" pitchFamily="34" charset="0"/>
              </a:rPr>
              <a:t>하나님이 꿈꾸는 교회</a:t>
            </a:r>
            <a:endParaRPr lang="en-US" sz="6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CC0099"/>
              </a:solidFill>
              <a:effectLst>
                <a:reflection blurRad="12700" stA="28000" endPos="45000" dist="1000" dir="5400000" sy="-100000" algn="bl" rotWithShape="0"/>
              </a:effectLst>
              <a:latin typeface="HYGothic-Extra"/>
              <a:cs typeface="Shonar Bangla" pitchFamily="34" charset="0"/>
            </a:endParaRP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201730" y="2786066"/>
            <a:ext cx="8429685" cy="928694"/>
          </a:xfrm>
        </p:spPr>
        <p:txBody>
          <a:bodyPr/>
          <a:lstStyle/>
          <a:p>
            <a:r>
              <a:rPr lang="en-U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reflection blurRad="12700" stA="28000" endPos="45000" dist="1000" dir="5400000" sy="-100000" algn="bl" rotWithShape="0"/>
                </a:effectLst>
                <a:latin typeface="Shonar Bangla" pitchFamily="34" charset="0"/>
                <a:cs typeface="Shonar Bangla" pitchFamily="34" charset="0"/>
              </a:rPr>
              <a:t>Church of God’s Dreams</a:t>
            </a:r>
            <a:endParaRPr lang="en-US" sz="5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7030A0"/>
              </a:solidFill>
              <a:effectLst>
                <a:reflection blurRad="12700" stA="28000" endPos="45000" dist="1000" dir="5400000" sy="-100000" algn="bl" rotWithShape="0"/>
              </a:effectLst>
              <a:latin typeface="Shonar Bangla" pitchFamily="34" charset="0"/>
              <a:cs typeface="Shonar Bangla" pitchFamily="34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ipe dir="d"/>
    <p:sndAc>
      <p:endSnd/>
    </p:sndAc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0450" name="Picture 2" descr="http://cfile204.uf.daum.net/image/1769100B4A2B26727C7ADD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9" y="265215"/>
            <a:ext cx="6215106" cy="5286392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786062"/>
            <a:ext cx="3786182" cy="2071702"/>
          </a:xfrm>
        </p:spPr>
        <p:txBody>
          <a:bodyPr/>
          <a:lstStyle/>
          <a:p>
            <a:r>
              <a:rPr lang="en-US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Offertory </a:t>
            </a:r>
            <a:br>
              <a:rPr lang="en-US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prayer</a:t>
            </a:r>
            <a:endParaRPr lang="en-US" b="1" dirty="0">
              <a:solidFill>
                <a:srgbClr val="99003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71934" y="4071947"/>
            <a:ext cx="6400800" cy="1357322"/>
          </a:xfrm>
        </p:spPr>
        <p:txBody>
          <a:bodyPr/>
          <a:lstStyle/>
          <a:p>
            <a:r>
              <a:rPr lang="ko-KR" altLang="en-US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김순배 강도사</a:t>
            </a:r>
            <a:endParaRPr lang="en-US" b="1" dirty="0">
              <a:solidFill>
                <a:srgbClr val="990033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266997"/>
      </p:ext>
    </p:extLst>
  </p:cSld>
  <p:clrMapOvr>
    <a:masterClrMapping/>
  </p:clrMapOvr>
  <p:transition>
    <p:blinds dir="vert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기도_0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" y="11"/>
            <a:ext cx="9852680" cy="5953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1" name="Rectangle 3"/>
          <p:cNvSpPr>
            <a:spLocks noChangeArrowheads="1"/>
          </p:cNvSpPr>
          <p:nvPr/>
        </p:nvSpPr>
        <p:spPr bwMode="auto">
          <a:xfrm>
            <a:off x="969649" y="1218205"/>
            <a:ext cx="8570914" cy="3235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18145" tIns="59073" rIns="118145" bIns="59073">
            <a:spAutoFit/>
          </a:bodyPr>
          <a:lstStyle/>
          <a:p>
            <a:pPr>
              <a:spcBef>
                <a:spcPct val="30000"/>
              </a:spcBef>
            </a:pPr>
            <a:r>
              <a:rPr lang="en-US" altLang="ko-KR" sz="9200" dirty="0">
                <a:solidFill>
                  <a:srgbClr val="CC0000"/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lang="en-US" altLang="ko-KR" sz="9200" dirty="0">
                <a:latin typeface="HY견고딕" pitchFamily="18" charset="-127"/>
                <a:ea typeface="HY견고딕" pitchFamily="18" charset="-127"/>
              </a:rPr>
              <a:t> </a:t>
            </a:r>
          </a:p>
          <a:p>
            <a:pPr>
              <a:spcBef>
                <a:spcPct val="30000"/>
              </a:spcBef>
            </a:pPr>
            <a:r>
              <a:rPr lang="en-US" altLang="ko-KR" sz="8500" dirty="0">
                <a:latin typeface="HY견고딕" pitchFamily="18" charset="-127"/>
                <a:ea typeface="HY견고딕" pitchFamily="18" charset="-127"/>
              </a:rPr>
              <a:t>         </a:t>
            </a:r>
            <a:r>
              <a:rPr lang="en-US" altLang="ko-KR" sz="8500" dirty="0" smtClean="0">
                <a:latin typeface="HY견고딕" pitchFamily="18" charset="-127"/>
                <a:ea typeface="HY견고딕" pitchFamily="18" charset="-127"/>
              </a:rPr>
              <a:t> </a:t>
            </a:r>
            <a:r>
              <a:rPr lang="ko-KR" altLang="en-US" sz="6000" b="1" dirty="0" smtClean="0">
                <a:latin typeface="HY견고딕" pitchFamily="18" charset="-127"/>
                <a:ea typeface="HY견고딕" pitchFamily="18" charset="-127"/>
              </a:rPr>
              <a:t>다같이</a:t>
            </a:r>
            <a:endParaRPr lang="ko-KR" altLang="en-US" sz="6000" b="1" dirty="0">
              <a:solidFill>
                <a:srgbClr val="000066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9220" name="WordArt 4"/>
          <p:cNvSpPr>
            <a:spLocks noChangeArrowheads="1" noChangeShapeType="1" noTextEdit="1"/>
          </p:cNvSpPr>
          <p:nvPr/>
        </p:nvSpPr>
        <p:spPr bwMode="auto">
          <a:xfrm>
            <a:off x="1142976" y="714895"/>
            <a:ext cx="5500726" cy="1285883"/>
          </a:xfrm>
          <a:prstGeom prst="rect">
            <a:avLst/>
          </a:prstGeom>
        </p:spPr>
        <p:txBody>
          <a:bodyPr wrap="none" lIns="118145" tIns="59073" rIns="118145" bIns="59073" fromWordArt="1">
            <a:prstTxWarp prst="textCascadeUp">
              <a:avLst>
                <a:gd name="adj" fmla="val 92725"/>
              </a:avLst>
            </a:prstTxWarp>
            <a:scene3d>
              <a:camera prst="legacyPerspectiveFront">
                <a:rot lat="20519958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>
              <a:defRPr/>
            </a:pPr>
            <a:r>
              <a:rPr lang="en-US" altLang="ko-KR" sz="5200" kern="10" dirty="0" smtClean="0">
                <a:ln w="9525">
                  <a:round/>
                  <a:headEnd/>
                  <a:tailEnd/>
                </a:ln>
                <a:solidFill>
                  <a:srgbClr val="000000"/>
                </a:solidFill>
                <a:latin typeface="HY견고딕" pitchFamily="18" charset="-127"/>
                <a:ea typeface="HY견고딕" pitchFamily="18" charset="-127"/>
              </a:rPr>
              <a:t>Prayer</a:t>
            </a:r>
            <a:endParaRPr lang="ko-KR" altLang="en-US" sz="5200" kern="10" dirty="0">
              <a:ln w="9525">
                <a:round/>
                <a:headEnd/>
                <a:tailEnd/>
              </a:ln>
              <a:solidFill>
                <a:srgbClr val="002060"/>
              </a:solidFill>
              <a:latin typeface="HY견고딕" pitchFamily="18" charset="-127"/>
              <a:ea typeface="HY견고딕" pitchFamily="18" charset="-127"/>
            </a:endParaRPr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4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8000"/>
                            </p:stCondLst>
                            <p:childTnLst>
                              <p:par>
                                <p:cTn id="19" presetID="10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20" dur="2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1" grpId="0"/>
      <p:bldP spid="9220" grpId="0"/>
      <p:bldP spid="9220" grpId="1"/>
      <p:bldP spid="9220" grpId="2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부활 주님_0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0" y="0"/>
            <a:ext cx="9144000" cy="5726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9571" name="Rectangle 3"/>
          <p:cNvSpPr>
            <a:spLocks noChangeArrowheads="1"/>
          </p:cNvSpPr>
          <p:nvPr/>
        </p:nvSpPr>
        <p:spPr bwMode="auto">
          <a:xfrm>
            <a:off x="792168" y="1489859"/>
            <a:ext cx="7524248" cy="4551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18145" tIns="59073" rIns="118145" bIns="59073">
            <a:spAutoFit/>
          </a:bodyPr>
          <a:lstStyle/>
          <a:p>
            <a:pPr algn="ctr">
              <a:spcBef>
                <a:spcPct val="30000"/>
              </a:spcBef>
            </a:pPr>
            <a:r>
              <a:rPr lang="ko-KR" altLang="en-US" sz="8000" b="1" dirty="0" smtClean="0">
                <a:latin typeface="+mn-ea"/>
                <a:ea typeface="+mn-ea"/>
              </a:rPr>
              <a:t>로마서 </a:t>
            </a:r>
            <a:endParaRPr lang="en-US" altLang="ko-KR" sz="8000" b="1" dirty="0" smtClean="0">
              <a:latin typeface="+mn-ea"/>
              <a:ea typeface="+mn-ea"/>
            </a:endParaRPr>
          </a:p>
          <a:p>
            <a:pPr algn="ctr">
              <a:spcBef>
                <a:spcPct val="30000"/>
              </a:spcBef>
            </a:pPr>
            <a:r>
              <a:rPr lang="en-US" altLang="ko-KR" sz="8000" b="1" dirty="0" smtClean="0">
                <a:latin typeface="+mn-ea"/>
                <a:ea typeface="+mn-ea"/>
              </a:rPr>
              <a:t>1:18-32</a:t>
            </a:r>
          </a:p>
          <a:p>
            <a:pPr algn="ctr">
              <a:spcBef>
                <a:spcPct val="30000"/>
              </a:spcBef>
            </a:pPr>
            <a:r>
              <a:rPr lang="en-US" altLang="ko-KR" sz="8000" b="1" dirty="0" smtClean="0">
                <a:latin typeface="+mn-ea"/>
                <a:ea typeface="+mn-ea"/>
              </a:rPr>
              <a:t> </a:t>
            </a:r>
          </a:p>
        </p:txBody>
      </p:sp>
    </p:spTree>
  </p:cSld>
  <p:clrMapOvr>
    <a:masterClrMapping/>
  </p:clrMapOvr>
  <p:transition spd="med" advClick="0"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2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1095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095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1095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095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095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095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2978" name="Picture 2" descr="http://wallpaper4god.com/en/wp-content/uploads/2011/10/cross3.jpg"/>
          <p:cNvPicPr>
            <a:picLocks noChangeAspect="1" noChangeArrowheads="1"/>
          </p:cNvPicPr>
          <p:nvPr/>
        </p:nvPicPr>
        <p:blipFill>
          <a:blip r:embed="rId2" cstate="print"/>
          <a:srcRect b="16665"/>
          <a:stretch>
            <a:fillRect/>
          </a:stretch>
        </p:blipFill>
        <p:spPr bwMode="auto">
          <a:xfrm>
            <a:off x="0" y="19"/>
            <a:ext cx="9144000" cy="5715001"/>
          </a:xfrm>
          <a:prstGeom prst="rect">
            <a:avLst/>
          </a:prstGeom>
          <a:noFill/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13" y="428608"/>
            <a:ext cx="5329245" cy="2143140"/>
          </a:xfrm>
        </p:spPr>
        <p:txBody>
          <a:bodyPr/>
          <a:lstStyle/>
          <a:p>
            <a:r>
              <a:rPr lang="en-US" sz="11000" b="1" dirty="0" smtClean="0">
                <a:solidFill>
                  <a:srgbClr val="990000"/>
                </a:solidFill>
                <a:latin typeface="Shonar Bangla" pitchFamily="34" charset="0"/>
                <a:cs typeface="Shonar Bangla" pitchFamily="34" charset="0"/>
              </a:rPr>
              <a:t>Worship</a:t>
            </a:r>
            <a:endParaRPr lang="en-US" sz="11000" b="1" dirty="0">
              <a:solidFill>
                <a:srgbClr val="990000"/>
              </a:solidFill>
              <a:latin typeface="Shonar Bangla" pitchFamily="34" charset="0"/>
              <a:cs typeface="Shonar Bangla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19" y="2571748"/>
            <a:ext cx="4400550" cy="2857520"/>
          </a:xfrm>
        </p:spPr>
        <p:txBody>
          <a:bodyPr/>
          <a:lstStyle/>
          <a:p>
            <a:pPr algn="r">
              <a:buNone/>
            </a:pPr>
            <a:r>
              <a:rPr lang="en-US" sz="6000" b="1" dirty="0" smtClean="0">
                <a:solidFill>
                  <a:srgbClr val="990000"/>
                </a:solidFill>
                <a:latin typeface="Shonar Bangla" pitchFamily="34" charset="0"/>
                <a:cs typeface="Shonar Bangla" pitchFamily="34" charset="0"/>
              </a:rPr>
              <a:t>In Spirit</a:t>
            </a:r>
          </a:p>
          <a:p>
            <a:pPr algn="r">
              <a:buNone/>
            </a:pPr>
            <a:r>
              <a:rPr lang="en-US" sz="6000" b="1" dirty="0" smtClean="0">
                <a:solidFill>
                  <a:srgbClr val="990000"/>
                </a:solidFill>
                <a:latin typeface="Shonar Bangla" pitchFamily="34" charset="0"/>
                <a:cs typeface="Shonar Bangla" pitchFamily="34" charset="0"/>
              </a:rPr>
              <a:t>and Truth</a:t>
            </a:r>
            <a:endParaRPr lang="en-US" sz="6000" b="1" dirty="0">
              <a:solidFill>
                <a:srgbClr val="990000"/>
              </a:solidFill>
              <a:latin typeface="Shonar Bangla" pitchFamily="34" charset="0"/>
              <a:cs typeface="Shonar Bangla" pitchFamily="34" charset="0"/>
            </a:endParaRPr>
          </a:p>
        </p:txBody>
      </p:sp>
    </p:spTree>
  </p:cSld>
  <p:clrMapOvr>
    <a:masterClrMapping/>
  </p:clrMapOvr>
  <p:transition spd="med">
    <p:split orient="vert"/>
    <p:sndAc>
      <p:endSnd/>
    </p:sndAc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://cfs8.tistory.com/image/21/tistory/2008/09/21/01/43/48d52822741fb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275133"/>
            <a:ext cx="8229600" cy="5449788"/>
          </a:xfrm>
        </p:spPr>
        <p:txBody>
          <a:bodyPr/>
          <a:lstStyle/>
          <a:p>
            <a:pPr algn="l"/>
            <a:r>
              <a:rPr lang="en-US" altLang="ko-KR" sz="3200" b="1" dirty="0"/>
              <a:t>(</a:t>
            </a:r>
            <a:r>
              <a:rPr lang="ko-KR" altLang="en-US" sz="3200" b="1" dirty="0"/>
              <a:t>롬 </a:t>
            </a:r>
            <a:r>
              <a:rPr lang="en-US" altLang="ko-KR" sz="3200" b="1" dirty="0"/>
              <a:t>1:17)	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ko-KR" altLang="en-US" sz="3200" b="1" dirty="0" smtClean="0"/>
              <a:t>복음에는 </a:t>
            </a:r>
            <a:r>
              <a:rPr lang="ko-KR" altLang="en-US" sz="3200" b="1" dirty="0"/>
              <a:t>하나님의 의가 나타나서 믿음으로 믿음에 이르게 하나니 기록된 바 오직 의인은 믿음으로 말미암아 살리라 함과 같으니라</a:t>
            </a:r>
            <a:br>
              <a:rPr lang="ko-KR" altLang="en-US" sz="3200" b="1" dirty="0"/>
            </a:br>
            <a:endParaRPr lang="en-US" sz="3200" b="1" dirty="0"/>
          </a:p>
        </p:txBody>
      </p:sp>
      <p:pic>
        <p:nvPicPr>
          <p:cNvPr id="1004545" name="Picture 2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8642" name="Picture 5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8645" name="Picture 7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7619" name="Picture 22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7622" name="Picture 17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" name="Picture 12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1" name="Picture 6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4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5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3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8474713"/>
      </p:ext>
    </p:extLst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://cfs8.tistory.com/image/21/tistory/2008/09/21/01/43/48d52822741fb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-1030932"/>
            <a:ext cx="9289030" cy="6745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966968"/>
            <a:ext cx="9324528" cy="6673924"/>
          </a:xfrm>
        </p:spPr>
        <p:txBody>
          <a:bodyPr/>
          <a:lstStyle/>
          <a:p>
            <a:pPr algn="l"/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en-US" altLang="ko-KR" sz="3200" b="1" dirty="0"/>
              <a:t/>
            </a:r>
            <a:br>
              <a:rPr lang="en-US" altLang="ko-KR" sz="3200" b="1" dirty="0"/>
            </a:b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en-US" altLang="ko-KR" sz="3200" b="1" dirty="0" smtClean="0"/>
              <a:t>(</a:t>
            </a:r>
            <a:r>
              <a:rPr lang="ko-KR" altLang="en-US" sz="3200" b="1" dirty="0"/>
              <a:t>롬 </a:t>
            </a:r>
            <a:r>
              <a:rPr lang="en-US" altLang="ko-KR" sz="3200" b="1" dirty="0"/>
              <a:t>1:18)	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ko-KR" altLang="en-US" sz="3200" b="1" dirty="0" smtClean="0"/>
              <a:t>하나님의 </a:t>
            </a:r>
            <a:r>
              <a:rPr lang="ko-KR" altLang="en-US" sz="3200" b="1" dirty="0"/>
              <a:t>진노가 불의로 진리를 막는 사람들의 모든 경건하지 않음과 불의에 대하여 하늘로부터 나타나나니</a:t>
            </a:r>
            <a:br>
              <a:rPr lang="ko-KR" altLang="en-US" sz="3200" b="1" dirty="0"/>
            </a:br>
            <a:r>
              <a:rPr lang="en-US" altLang="ko-KR" sz="3200" b="1" dirty="0"/>
              <a:t>(</a:t>
            </a:r>
            <a:r>
              <a:rPr lang="ko-KR" altLang="en-US" sz="3200" b="1" dirty="0"/>
              <a:t>롬 </a:t>
            </a:r>
            <a:r>
              <a:rPr lang="en-US" altLang="ko-KR" sz="3200" b="1" dirty="0"/>
              <a:t>1:19)	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ko-KR" altLang="en-US" sz="3200" b="1" dirty="0" smtClean="0"/>
              <a:t>이는 </a:t>
            </a:r>
            <a:r>
              <a:rPr lang="ko-KR" altLang="en-US" sz="3200" b="1" dirty="0"/>
              <a:t>하나님을 알 만한 것이 그들 속에 보임이라 하나님께서 이를 그들에게 보이셨느니라</a:t>
            </a:r>
            <a:br>
              <a:rPr lang="ko-KR" altLang="en-US" sz="3200" b="1" dirty="0"/>
            </a:br>
            <a:r>
              <a:rPr lang="en-US" altLang="ko-KR" sz="3200" b="1" dirty="0"/>
              <a:t>(</a:t>
            </a:r>
            <a:r>
              <a:rPr lang="ko-KR" altLang="en-US" sz="3200" b="1" dirty="0"/>
              <a:t>롬 </a:t>
            </a:r>
            <a:r>
              <a:rPr lang="en-US" altLang="ko-KR" sz="3200" b="1" dirty="0"/>
              <a:t>1:20)	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ko-KR" altLang="en-US" sz="3200" b="1" dirty="0" smtClean="0"/>
              <a:t>창세로부터 </a:t>
            </a:r>
            <a:r>
              <a:rPr lang="ko-KR" altLang="en-US" sz="3200" b="1" dirty="0"/>
              <a:t>그의 보이지 아니하는 것들 곧 그의 영원하신 능력과 신성이 그가 만드신 만물에 분명히 보여 알려졌나니 그러므로 그들이 핑계하지 </a:t>
            </a:r>
            <a:r>
              <a:rPr lang="ko-KR" altLang="en-US" sz="3200" b="1" dirty="0" smtClean="0"/>
              <a:t>못할지니라</a:t>
            </a:r>
            <a:r>
              <a:rPr lang="en-US" altLang="ko-KR" sz="3200" b="1" dirty="0"/>
              <a:t/>
            </a:r>
            <a:br>
              <a:rPr lang="en-US" altLang="ko-KR" sz="3200" b="1" dirty="0"/>
            </a:br>
            <a:endParaRPr lang="en-US" sz="3200" b="1" dirty="0"/>
          </a:p>
        </p:txBody>
      </p:sp>
      <p:pic>
        <p:nvPicPr>
          <p:cNvPr id="1013766" name="Picture 11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8644" name="Picture 19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8647" name="Picture 14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8648" name="Picture 5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8650" name="Picture 2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7619" name="Picture 4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7" name="Picture 1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8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3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5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6476137"/>
      </p:ext>
    </p:extLst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://cfs8.tistory.com/image/21/tistory/2008/09/21/01/43/48d52822741fb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275133"/>
            <a:ext cx="8229600" cy="5449788"/>
          </a:xfrm>
        </p:spPr>
        <p:txBody>
          <a:bodyPr/>
          <a:lstStyle/>
          <a:p>
            <a:pPr algn="l"/>
            <a:r>
              <a:rPr lang="en-US" altLang="ko-KR" sz="3200" b="1" dirty="0"/>
              <a:t>(</a:t>
            </a:r>
            <a:r>
              <a:rPr lang="ko-KR" altLang="en-US" sz="3200" b="1" dirty="0"/>
              <a:t>롬 </a:t>
            </a:r>
            <a:r>
              <a:rPr lang="en-US" altLang="ko-KR" sz="3200" b="1" dirty="0"/>
              <a:t>1:21)	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ko-KR" altLang="en-US" sz="3200" b="1" dirty="0" smtClean="0"/>
              <a:t>하나님을 </a:t>
            </a:r>
            <a:r>
              <a:rPr lang="ko-KR" altLang="en-US" sz="3200" b="1" dirty="0"/>
              <a:t>알되 하나님을 영화롭게도 아니하며 감사하지도 아니하고 오히려 그 생각이 허망하여지며 미련한 마음이 어두워졌나니</a:t>
            </a:r>
            <a:br>
              <a:rPr lang="ko-KR" altLang="en-US" sz="3200" b="1" dirty="0"/>
            </a:br>
            <a:r>
              <a:rPr lang="en-US" altLang="ko-KR" sz="3200" b="1" dirty="0"/>
              <a:t>(</a:t>
            </a:r>
            <a:r>
              <a:rPr lang="ko-KR" altLang="en-US" sz="3200" b="1" dirty="0"/>
              <a:t>롬 </a:t>
            </a:r>
            <a:r>
              <a:rPr lang="en-US" altLang="ko-KR" sz="3200" b="1" dirty="0"/>
              <a:t>1:22)	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ko-KR" altLang="en-US" sz="3200" b="1" dirty="0" smtClean="0"/>
              <a:t>스스로 </a:t>
            </a:r>
            <a:r>
              <a:rPr lang="ko-KR" altLang="en-US" sz="3200" b="1" dirty="0"/>
              <a:t>지혜 있다 하나 어리석게 되어</a:t>
            </a:r>
            <a:br>
              <a:rPr lang="ko-KR" altLang="en-US" sz="3200" b="1" dirty="0"/>
            </a:br>
            <a:r>
              <a:rPr lang="en-US" altLang="ko-KR" sz="3200" b="1" dirty="0"/>
              <a:t>(</a:t>
            </a:r>
            <a:r>
              <a:rPr lang="ko-KR" altLang="en-US" sz="3200" b="1" dirty="0"/>
              <a:t>롬 </a:t>
            </a:r>
            <a:r>
              <a:rPr lang="en-US" altLang="ko-KR" sz="3200" b="1" dirty="0"/>
              <a:t>1:23)	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ko-KR" altLang="en-US" sz="3200" b="1" dirty="0" smtClean="0"/>
              <a:t>썩어지지 </a:t>
            </a:r>
            <a:r>
              <a:rPr lang="ko-KR" altLang="en-US" sz="3200" b="1" dirty="0"/>
              <a:t>아니하는 하나님의 영광을 썩어질 사람과 새와 짐승과 기어다니는 동물 모양의 우상으로 바꾸었느니라</a:t>
            </a:r>
            <a:br>
              <a:rPr lang="ko-KR" altLang="en-US" sz="3200" b="1" dirty="0"/>
            </a:br>
            <a:endParaRPr lang="en-US" sz="3200" b="1" dirty="0"/>
          </a:p>
        </p:txBody>
      </p:sp>
      <p:pic>
        <p:nvPicPr>
          <p:cNvPr id="1004545" name="Picture 2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8642" name="Picture 5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8645" name="Picture 7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7619" name="Picture 22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7622" name="Picture 17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" name="Picture 12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1" name="Picture 6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4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5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3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3652127"/>
      </p:ext>
    </p:extLst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://cfs8.tistory.com/image/21/tistory/2008/09/21/01/43/48d52822741fb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-1030932"/>
            <a:ext cx="9289030" cy="6745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966968"/>
            <a:ext cx="9324528" cy="6673924"/>
          </a:xfrm>
        </p:spPr>
        <p:txBody>
          <a:bodyPr/>
          <a:lstStyle/>
          <a:p>
            <a:pPr algn="l"/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en-US" altLang="ko-KR" sz="3200" b="1" dirty="0"/>
              <a:t/>
            </a:r>
            <a:br>
              <a:rPr lang="en-US" altLang="ko-KR" sz="3200" b="1" dirty="0"/>
            </a:br>
            <a:r>
              <a:rPr lang="en-US" altLang="ko-KR" sz="3200" b="1" dirty="0" smtClean="0"/>
              <a:t>(</a:t>
            </a:r>
            <a:r>
              <a:rPr lang="ko-KR" altLang="en-US" sz="3200" b="1" dirty="0"/>
              <a:t>롬 </a:t>
            </a:r>
            <a:r>
              <a:rPr lang="en-US" altLang="ko-KR" sz="3200" b="1" dirty="0"/>
              <a:t>1:24)	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ko-KR" altLang="en-US" sz="3200" b="1" dirty="0" smtClean="0"/>
              <a:t>그러므로 </a:t>
            </a:r>
            <a:r>
              <a:rPr lang="ko-KR" altLang="en-US" sz="3200" b="1" dirty="0"/>
              <a:t>하나님께서 그들을 마음의 정욕대로 더러움에 내버려 두사 그들의 몸을 서로 욕되게 하게 하셨으니</a:t>
            </a:r>
            <a:br>
              <a:rPr lang="ko-KR" altLang="en-US" sz="3200" b="1" dirty="0"/>
            </a:br>
            <a:r>
              <a:rPr lang="en-US" altLang="ko-KR" sz="3200" b="1" dirty="0"/>
              <a:t>(</a:t>
            </a:r>
            <a:r>
              <a:rPr lang="ko-KR" altLang="en-US" sz="3200" b="1" dirty="0"/>
              <a:t>롬 </a:t>
            </a:r>
            <a:r>
              <a:rPr lang="en-US" altLang="ko-KR" sz="3200" b="1" dirty="0"/>
              <a:t>1:25)	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ko-KR" altLang="en-US" sz="3200" b="1" dirty="0" smtClean="0"/>
              <a:t>이는 </a:t>
            </a:r>
            <a:r>
              <a:rPr lang="ko-KR" altLang="en-US" sz="3200" b="1" dirty="0"/>
              <a:t>그들이 하나님의 진리를 거짓 것으로 바꾸어 피조물을 조물주보다 더 경배하고 섬김이라 주는 곧 영원히 찬송할 이시로다 </a:t>
            </a:r>
            <a:r>
              <a:rPr lang="ko-KR" altLang="en-US" sz="3200" b="1" dirty="0" smtClean="0"/>
              <a:t>아멘</a:t>
            </a:r>
            <a:r>
              <a:rPr lang="en-US" altLang="ko-KR" sz="3200" b="1" dirty="0"/>
              <a:t/>
            </a:r>
            <a:br>
              <a:rPr lang="en-US" altLang="ko-KR" sz="3200" b="1" dirty="0"/>
            </a:br>
            <a:r>
              <a:rPr lang="en-US" altLang="ko-KR" sz="3200" b="1" dirty="0"/>
              <a:t>(</a:t>
            </a:r>
            <a:r>
              <a:rPr lang="ko-KR" altLang="en-US" sz="3200" b="1" dirty="0"/>
              <a:t>롬 </a:t>
            </a:r>
            <a:r>
              <a:rPr lang="en-US" altLang="ko-KR" sz="3200" b="1" dirty="0"/>
              <a:t>1:26)	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ko-KR" altLang="en-US" sz="3200" b="1" dirty="0" smtClean="0"/>
              <a:t>이 </a:t>
            </a:r>
            <a:r>
              <a:rPr lang="ko-KR" altLang="en-US" sz="3200" b="1" dirty="0"/>
              <a:t>때문에 하나님께서 그들을 부끄러운 욕심에 내버려 두셨으니 곧 그들의 여자들도 순리대로 쓸 것을 바꾸어 역리로 쓰며</a:t>
            </a:r>
            <a:br>
              <a:rPr lang="ko-KR" altLang="en-US" sz="3200" b="1" dirty="0"/>
            </a:br>
            <a:endParaRPr lang="en-US" sz="3200" b="1" dirty="0"/>
          </a:p>
        </p:txBody>
      </p:sp>
      <p:pic>
        <p:nvPicPr>
          <p:cNvPr id="1013766" name="Picture 11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8644" name="Picture 19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8647" name="Picture 14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8648" name="Picture 5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8650" name="Picture 2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9669" name="Picture 10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3" name="Picture 14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5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1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3798955"/>
      </p:ext>
    </p:extLst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://cfs8.tistory.com/image/21/tistory/2008/09/21/01/43/48d52822741fb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0344" y="66898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65217"/>
            <a:ext cx="8229600" cy="5449788"/>
          </a:xfrm>
        </p:spPr>
        <p:txBody>
          <a:bodyPr/>
          <a:lstStyle/>
          <a:p>
            <a:pPr algn="l"/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en-US" altLang="ko-KR" sz="3200" b="1" dirty="0" smtClean="0"/>
              <a:t>(</a:t>
            </a:r>
            <a:r>
              <a:rPr lang="ko-KR" altLang="en-US" sz="3200" b="1" dirty="0"/>
              <a:t>롬 </a:t>
            </a:r>
            <a:r>
              <a:rPr lang="en-US" altLang="ko-KR" sz="3200" b="1" dirty="0"/>
              <a:t>1:27)	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ko-KR" altLang="en-US" sz="3200" b="1" dirty="0" smtClean="0"/>
              <a:t>그와 </a:t>
            </a:r>
            <a:r>
              <a:rPr lang="ko-KR" altLang="en-US" sz="3200" b="1" dirty="0"/>
              <a:t>같이 남자들도 순리대로 여자 쓰기를 버리고 서로 향하여 음욕이 불 일듯 하매 남자가 남자와 더불어 부끄러운 일을 행하여 그들의 그릇됨에 상당한 보응을 그들 자신이 받았느니라</a:t>
            </a:r>
            <a:br>
              <a:rPr lang="ko-KR" altLang="en-US" sz="3200" b="1" dirty="0"/>
            </a:br>
            <a:r>
              <a:rPr lang="en-US" altLang="ko-KR" sz="3200" b="1" dirty="0"/>
              <a:t>(</a:t>
            </a:r>
            <a:r>
              <a:rPr lang="ko-KR" altLang="en-US" sz="3200" b="1" dirty="0"/>
              <a:t>롬 </a:t>
            </a:r>
            <a:r>
              <a:rPr lang="en-US" altLang="ko-KR" sz="3200" b="1" dirty="0"/>
              <a:t>1:28)	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ko-KR" altLang="en-US" sz="3200" b="1" dirty="0" smtClean="0"/>
              <a:t>또한 </a:t>
            </a:r>
            <a:r>
              <a:rPr lang="ko-KR" altLang="en-US" sz="3200" b="1" dirty="0"/>
              <a:t>그들이 마음에 하나님 두기를 싫어하매 하나님께서 그들을 그 상실한 마음대로 내버려 두사 합당하지 못한 일을 하게 하셨으니</a:t>
            </a:r>
            <a:br>
              <a:rPr lang="ko-KR" altLang="en-US" sz="3200" b="1" dirty="0"/>
            </a:br>
            <a:r>
              <a:rPr lang="ko-KR" altLang="en-US" sz="3200" b="1" dirty="0"/>
              <a:t/>
            </a:r>
            <a:br>
              <a:rPr lang="ko-KR" altLang="en-US" sz="3200" b="1" dirty="0"/>
            </a:br>
            <a:endParaRPr lang="en-US" sz="3200" b="1" dirty="0"/>
          </a:p>
        </p:txBody>
      </p:sp>
      <p:pic>
        <p:nvPicPr>
          <p:cNvPr id="1009670" name="Picture 8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050" name="Picture 3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051" name="Picture 5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9672" name="Picture 21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10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7" name="Picture 2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4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3364641"/>
      </p:ext>
    </p:extLst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://cfs8.tistory.com/image/21/tistory/2008/09/21/01/43/48d52822741fb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-1030932"/>
            <a:ext cx="9289030" cy="6745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966968"/>
            <a:ext cx="9324528" cy="6673924"/>
          </a:xfrm>
        </p:spPr>
        <p:txBody>
          <a:bodyPr/>
          <a:lstStyle/>
          <a:p>
            <a:pPr algn="l"/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en-US" altLang="ko-KR" sz="3200" b="1" dirty="0"/>
              <a:t/>
            </a:r>
            <a:br>
              <a:rPr lang="en-US" altLang="ko-KR" sz="3200" b="1" dirty="0"/>
            </a:br>
            <a:r>
              <a:rPr lang="en-US" altLang="ko-KR" sz="3200" b="1" dirty="0" smtClean="0"/>
              <a:t>(</a:t>
            </a:r>
            <a:r>
              <a:rPr lang="ko-KR" altLang="en-US" sz="3200" b="1" dirty="0"/>
              <a:t>롬 </a:t>
            </a:r>
            <a:r>
              <a:rPr lang="en-US" altLang="ko-KR" sz="3200" b="1" dirty="0"/>
              <a:t>1:29)	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ko-KR" altLang="en-US" sz="3200" b="1" dirty="0" smtClean="0"/>
              <a:t>곧 </a:t>
            </a:r>
            <a:r>
              <a:rPr lang="ko-KR" altLang="en-US" sz="3200" b="1" dirty="0"/>
              <a:t>모든 불의</a:t>
            </a:r>
            <a:r>
              <a:rPr lang="en-US" altLang="ko-KR" sz="3200" b="1" dirty="0"/>
              <a:t>, </a:t>
            </a:r>
            <a:r>
              <a:rPr lang="ko-KR" altLang="en-US" sz="3200" b="1" dirty="0"/>
              <a:t>추악</a:t>
            </a:r>
            <a:r>
              <a:rPr lang="en-US" altLang="ko-KR" sz="3200" b="1" dirty="0"/>
              <a:t>, </a:t>
            </a:r>
            <a:r>
              <a:rPr lang="ko-KR" altLang="en-US" sz="3200" b="1" dirty="0"/>
              <a:t>탐욕</a:t>
            </a:r>
            <a:r>
              <a:rPr lang="en-US" altLang="ko-KR" sz="3200" b="1" dirty="0"/>
              <a:t>, </a:t>
            </a:r>
            <a:r>
              <a:rPr lang="ko-KR" altLang="en-US" sz="3200" b="1" dirty="0"/>
              <a:t>악의가 가득한 자요 시기</a:t>
            </a:r>
            <a:r>
              <a:rPr lang="en-US" altLang="ko-KR" sz="3200" b="1" dirty="0"/>
              <a:t>, </a:t>
            </a:r>
            <a:r>
              <a:rPr lang="ko-KR" altLang="en-US" sz="3200" b="1" dirty="0"/>
              <a:t>살인</a:t>
            </a:r>
            <a:r>
              <a:rPr lang="en-US" altLang="ko-KR" sz="3200" b="1" dirty="0"/>
              <a:t>, </a:t>
            </a:r>
            <a:r>
              <a:rPr lang="ko-KR" altLang="en-US" sz="3200" b="1" dirty="0"/>
              <a:t>분쟁</a:t>
            </a:r>
            <a:r>
              <a:rPr lang="en-US" altLang="ko-KR" sz="3200" b="1" dirty="0"/>
              <a:t>, </a:t>
            </a:r>
            <a:r>
              <a:rPr lang="ko-KR" altLang="en-US" sz="3200" b="1" dirty="0"/>
              <a:t>사기</a:t>
            </a:r>
            <a:r>
              <a:rPr lang="en-US" altLang="ko-KR" sz="3200" b="1" dirty="0"/>
              <a:t>, </a:t>
            </a:r>
            <a:r>
              <a:rPr lang="ko-KR" altLang="en-US" sz="3200" b="1" dirty="0"/>
              <a:t>악독이 가득한 자요 수군수군하는 자요</a:t>
            </a:r>
            <a:br>
              <a:rPr lang="ko-KR" altLang="en-US" sz="3200" b="1" dirty="0"/>
            </a:br>
            <a:r>
              <a:rPr lang="en-US" altLang="ko-KR" sz="3200" b="1" dirty="0"/>
              <a:t>(</a:t>
            </a:r>
            <a:r>
              <a:rPr lang="ko-KR" altLang="en-US" sz="3200" b="1" dirty="0"/>
              <a:t>롬 </a:t>
            </a:r>
            <a:r>
              <a:rPr lang="en-US" altLang="ko-KR" sz="3200" b="1" dirty="0"/>
              <a:t>1:30)	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ko-KR" altLang="en-US" sz="3200" b="1" dirty="0" smtClean="0"/>
              <a:t>비방하는 </a:t>
            </a:r>
            <a:r>
              <a:rPr lang="ko-KR" altLang="en-US" sz="3200" b="1" dirty="0"/>
              <a:t>자요 하나님께서 미워하시는 자요 능욕하는 자요 교만한 자요 자랑하는 자요 악을 도모하는 자요 부모를 거역하는 자요</a:t>
            </a:r>
            <a:br>
              <a:rPr lang="ko-KR" altLang="en-US" sz="3200" b="1" dirty="0"/>
            </a:br>
            <a:r>
              <a:rPr lang="en-US" altLang="ko-KR" sz="3200" b="1" dirty="0"/>
              <a:t>(</a:t>
            </a:r>
            <a:r>
              <a:rPr lang="ko-KR" altLang="en-US" sz="3200" b="1" dirty="0"/>
              <a:t>롬 </a:t>
            </a:r>
            <a:r>
              <a:rPr lang="en-US" altLang="ko-KR" sz="3200" b="1" dirty="0"/>
              <a:t>1:31)	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ko-KR" altLang="en-US" sz="3200" b="1" dirty="0" smtClean="0"/>
              <a:t>우매한 </a:t>
            </a:r>
            <a:r>
              <a:rPr lang="ko-KR" altLang="en-US" sz="3200" b="1" dirty="0"/>
              <a:t>자요 배약하는 자요 무정한 자요 무자비한 자라</a:t>
            </a:r>
            <a:br>
              <a:rPr lang="ko-KR" altLang="en-US" sz="3200" b="1" dirty="0"/>
            </a:br>
            <a:endParaRPr lang="en-US" sz="3200" b="1" dirty="0"/>
          </a:p>
        </p:txBody>
      </p:sp>
      <p:pic>
        <p:nvPicPr>
          <p:cNvPr id="1013766" name="Picture 11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8644" name="Picture 19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8647" name="Picture 14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8648" name="Picture 5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8650" name="Picture 2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9669" name="Picture 10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3" name="Picture 14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5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2738500"/>
      </p:ext>
    </p:extLst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://cfs8.tistory.com/image/21/tistory/2008/09/21/01/43/48d52822741fb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0344" y="66898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65217"/>
            <a:ext cx="8229600" cy="5449788"/>
          </a:xfrm>
        </p:spPr>
        <p:txBody>
          <a:bodyPr/>
          <a:lstStyle/>
          <a:p>
            <a:pPr algn="l"/>
            <a:r>
              <a:rPr lang="en-US" altLang="ko-KR" sz="3200" b="1" dirty="0"/>
              <a:t>(</a:t>
            </a:r>
            <a:r>
              <a:rPr lang="ko-KR" altLang="en-US" sz="3200" b="1" dirty="0"/>
              <a:t>롬 </a:t>
            </a:r>
            <a:r>
              <a:rPr lang="en-US" altLang="ko-KR" sz="3200" b="1" dirty="0"/>
              <a:t>1:32)	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ko-KR" altLang="en-US" sz="3200" b="1" dirty="0" smtClean="0"/>
              <a:t>그들이 </a:t>
            </a:r>
            <a:r>
              <a:rPr lang="ko-KR" altLang="en-US" sz="3200" b="1" dirty="0"/>
              <a:t>이같은 일을 행하는 자는 사형에 해당한다고 하나님께서 정하심을 알고도 자기들만 행할 뿐 아니라 또한 그런 일을 행하는 자들을 옳다 하느니라</a:t>
            </a:r>
            <a:br>
              <a:rPr lang="ko-KR" altLang="en-US" sz="3200" b="1" dirty="0"/>
            </a:br>
            <a:endParaRPr lang="en-US" sz="3200" b="1" dirty="0"/>
          </a:p>
        </p:txBody>
      </p:sp>
      <p:pic>
        <p:nvPicPr>
          <p:cNvPr id="1009670" name="Picture 8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050" name="Picture 3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051" name="Picture 5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9672" name="Picture 21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10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7" name="Picture 2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4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4262254"/>
      </p:ext>
    </p:extLst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://cfs8.tistory.com/image/21/tistory/2008/09/21/01/43/48d52822741fb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-1030932"/>
            <a:ext cx="9289030" cy="6745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966968"/>
            <a:ext cx="9324528" cy="6673924"/>
          </a:xfrm>
        </p:spPr>
        <p:txBody>
          <a:bodyPr/>
          <a:lstStyle/>
          <a:p>
            <a:pPr algn="l"/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en-US" altLang="ko-KR" sz="3200" b="1" dirty="0"/>
              <a:t/>
            </a:r>
            <a:br>
              <a:rPr lang="en-US" altLang="ko-KR" sz="3200" b="1" dirty="0"/>
            </a:br>
            <a:r>
              <a:rPr lang="en-US" altLang="ko-KR" sz="3200" b="1" dirty="0" smtClean="0"/>
              <a:t>(</a:t>
            </a:r>
            <a:r>
              <a:rPr lang="ko-KR" altLang="en-US" sz="3200" b="1" dirty="0"/>
              <a:t>나 </a:t>
            </a:r>
            <a:r>
              <a:rPr lang="en-US" altLang="ko-KR" sz="3200" b="1" dirty="0"/>
              <a:t>1:2)	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ko-KR" altLang="en-US" sz="3200" b="1" dirty="0" smtClean="0"/>
              <a:t>여호와는 </a:t>
            </a:r>
            <a:r>
              <a:rPr lang="ko-KR" altLang="en-US" sz="3200" b="1" dirty="0"/>
              <a:t>질투하시며 보복하시는 하나님이시니라 여호와는 보복하시며 진노하시되 자기를 거스르는 자에게 여호와는 보복하시며 자기를 대적하는 자에게 진노를 품으시며</a:t>
            </a:r>
            <a:br>
              <a:rPr lang="ko-KR" altLang="en-US" sz="3200" b="1" dirty="0"/>
            </a:br>
            <a:r>
              <a:rPr lang="en-US" altLang="ko-KR" sz="3200" b="1" dirty="0"/>
              <a:t>(</a:t>
            </a:r>
            <a:r>
              <a:rPr lang="ko-KR" altLang="en-US" sz="3200" b="1" dirty="0"/>
              <a:t>나 </a:t>
            </a:r>
            <a:r>
              <a:rPr lang="en-US" altLang="ko-KR" sz="3200" b="1" dirty="0"/>
              <a:t>1:3)	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ko-KR" altLang="en-US" sz="3200" b="1" dirty="0" smtClean="0"/>
              <a:t>여호와는 </a:t>
            </a:r>
            <a:r>
              <a:rPr lang="ko-KR" altLang="en-US" sz="3200" b="1" dirty="0"/>
              <a:t>노하기를 더디하시며 권능이 크시며 벌 받을 자를 결코 내버려두지 아니하시느니라 여호와의 길은 회오리바람과 광풍에 있고 구름은 그의 발의 티끌이로다 </a:t>
            </a:r>
            <a:br>
              <a:rPr lang="ko-KR" altLang="en-US" sz="3200" b="1" dirty="0"/>
            </a:br>
            <a:endParaRPr lang="en-US" sz="3200" b="1" dirty="0"/>
          </a:p>
        </p:txBody>
      </p:sp>
      <p:pic>
        <p:nvPicPr>
          <p:cNvPr id="1013766" name="Picture 11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8644" name="Picture 19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8647" name="Picture 14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8648" name="Picture 5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8650" name="Picture 2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9669" name="Picture 10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3" name="Picture 14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5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139499"/>
      </p:ext>
    </p:extLst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://cfs8.tistory.com/image/21/tistory/2008/09/21/01/43/48d52822741fb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0344" y="66898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65217"/>
            <a:ext cx="8229600" cy="5449788"/>
          </a:xfrm>
        </p:spPr>
        <p:txBody>
          <a:bodyPr/>
          <a:lstStyle/>
          <a:p>
            <a:pPr algn="l"/>
            <a:r>
              <a:rPr lang="en-US" altLang="ko-KR" sz="3200" b="1" dirty="0"/>
              <a:t>(</a:t>
            </a:r>
            <a:r>
              <a:rPr lang="ko-KR" altLang="en-US" sz="3200" b="1" dirty="0"/>
              <a:t>나 </a:t>
            </a:r>
            <a:r>
              <a:rPr lang="en-US" altLang="ko-KR" sz="3200" b="1" dirty="0"/>
              <a:t>1:4)	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ko-KR" altLang="en-US" sz="3200" b="1" dirty="0" smtClean="0"/>
              <a:t>그는 </a:t>
            </a:r>
            <a:r>
              <a:rPr lang="ko-KR" altLang="en-US" sz="3200" b="1" dirty="0"/>
              <a:t>바다를 꾸짖어 그것을 말리시며 모든 강을 말리시나니 바산과 갈멜이 쇠하며 레바논의 꽃이 시드는도다 </a:t>
            </a:r>
            <a:br>
              <a:rPr lang="ko-KR" altLang="en-US" sz="3200" b="1" dirty="0"/>
            </a:br>
            <a:r>
              <a:rPr lang="en-US" altLang="ko-KR" sz="3200" b="1" dirty="0" smtClean="0"/>
              <a:t>(</a:t>
            </a:r>
            <a:r>
              <a:rPr lang="ko-KR" altLang="en-US" sz="3200" b="1" dirty="0"/>
              <a:t>나 </a:t>
            </a:r>
            <a:r>
              <a:rPr lang="en-US" altLang="ko-KR" sz="3200" b="1" dirty="0"/>
              <a:t>1:5)	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ko-KR" altLang="en-US" sz="3200" b="1" dirty="0" smtClean="0"/>
              <a:t>그로 </a:t>
            </a:r>
            <a:r>
              <a:rPr lang="ko-KR" altLang="en-US" sz="3200" b="1" dirty="0"/>
              <a:t>말미암아 산들이 진동하며 작은 산들이 녹고 그 앞에서는 땅 곧 세계와 그 가운데에 있는 모든 것들이 솟아오르는도다 </a:t>
            </a:r>
            <a:br>
              <a:rPr lang="ko-KR" altLang="en-US" sz="3200" b="1" dirty="0"/>
            </a:br>
            <a:r>
              <a:rPr lang="ko-KR" altLang="en-US" sz="3200" b="1" dirty="0"/>
              <a:t/>
            </a:r>
            <a:br>
              <a:rPr lang="ko-KR" altLang="en-US" sz="3200" b="1" dirty="0"/>
            </a:br>
            <a:endParaRPr lang="en-US" sz="3200" b="1" dirty="0"/>
          </a:p>
        </p:txBody>
      </p:sp>
      <p:pic>
        <p:nvPicPr>
          <p:cNvPr id="1009670" name="Picture 8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050" name="Picture 3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051" name="Picture 5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9672" name="Picture 21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10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7" name="Picture 2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4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7772057"/>
      </p:ext>
    </p:extLst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://cfs8.tistory.com/image/21/tistory/2008/09/21/01/43/48d52822741fb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-1030932"/>
            <a:ext cx="9289030" cy="6745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966968"/>
            <a:ext cx="9324528" cy="6673924"/>
          </a:xfrm>
        </p:spPr>
        <p:txBody>
          <a:bodyPr/>
          <a:lstStyle/>
          <a:p>
            <a:pPr algn="l"/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en-US" altLang="ko-KR" sz="3200" b="1" dirty="0"/>
              <a:t/>
            </a:r>
            <a:br>
              <a:rPr lang="en-US" altLang="ko-KR" sz="3200" b="1" dirty="0"/>
            </a:br>
            <a:r>
              <a:rPr lang="en-US" altLang="ko-KR" sz="3200" b="1" dirty="0" smtClean="0"/>
              <a:t>(</a:t>
            </a:r>
            <a:r>
              <a:rPr lang="ko-KR" altLang="en-US" sz="3200" b="1" dirty="0"/>
              <a:t>나 </a:t>
            </a:r>
            <a:r>
              <a:rPr lang="en-US" altLang="ko-KR" sz="3200" b="1" dirty="0"/>
              <a:t>1:6)	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ko-KR" altLang="en-US" sz="3200" b="1" dirty="0" smtClean="0"/>
              <a:t>누가 </a:t>
            </a:r>
            <a:r>
              <a:rPr lang="ko-KR" altLang="en-US" sz="3200" b="1" dirty="0"/>
              <a:t>능히 그의 분노 앞에 서며 누가 능히 그의 진노를 감당하랴 그의 진노가 불처럼 쏟아지니 그로 말미암아 바위들이 깨지는도다 </a:t>
            </a:r>
            <a:br>
              <a:rPr lang="ko-KR" altLang="en-US" sz="3200" b="1" dirty="0"/>
            </a:br>
            <a:r>
              <a:rPr lang="en-US" altLang="ko-KR" sz="3200" b="1" dirty="0"/>
              <a:t>(</a:t>
            </a:r>
            <a:r>
              <a:rPr lang="ko-KR" altLang="en-US" sz="3200" b="1" dirty="0"/>
              <a:t>나 </a:t>
            </a:r>
            <a:r>
              <a:rPr lang="en-US" altLang="ko-KR" sz="3200" b="1" dirty="0"/>
              <a:t>1:7)	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ko-KR" altLang="en-US" sz="3200" b="1" dirty="0" smtClean="0"/>
              <a:t>여호와는 </a:t>
            </a:r>
            <a:r>
              <a:rPr lang="ko-KR" altLang="en-US" sz="3200" b="1" dirty="0"/>
              <a:t>선하시며 환난 날에 산성이시라 그는 자기에게 피하는 자들을 아시느니라</a:t>
            </a:r>
            <a:br>
              <a:rPr lang="ko-KR" altLang="en-US" sz="3200" b="1" dirty="0"/>
            </a:br>
            <a:r>
              <a:rPr lang="en-US" altLang="ko-KR" sz="3200" b="1" dirty="0"/>
              <a:t>(</a:t>
            </a:r>
            <a:r>
              <a:rPr lang="ko-KR" altLang="en-US" sz="3200" b="1" dirty="0"/>
              <a:t>나 </a:t>
            </a:r>
            <a:r>
              <a:rPr lang="en-US" altLang="ko-KR" sz="3200" b="1" dirty="0"/>
              <a:t>1:8)	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ko-KR" altLang="en-US" sz="3200" b="1" dirty="0" smtClean="0"/>
              <a:t>그가 </a:t>
            </a:r>
            <a:r>
              <a:rPr lang="ko-KR" altLang="en-US" sz="3200" b="1" dirty="0"/>
              <a:t>범람하는 물로 그 곳을 진멸하시고 자기 대적들을 흑암으로 쫓아내시리라 </a:t>
            </a:r>
            <a:br>
              <a:rPr lang="ko-KR" altLang="en-US" sz="3200" b="1" dirty="0"/>
            </a:br>
            <a:endParaRPr lang="en-US" sz="3200" b="1" dirty="0"/>
          </a:p>
        </p:txBody>
      </p:sp>
      <p:pic>
        <p:nvPicPr>
          <p:cNvPr id="1013766" name="Picture 11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8644" name="Picture 19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8647" name="Picture 14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8648" name="Picture 5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8650" name="Picture 2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9669" name="Picture 10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3" name="Picture 14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5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3321779"/>
      </p:ext>
    </p:extLst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02" name="Picture 2" descr="http://contentmanager.faithnetwork.com/FAITHNETWORK_UserFileStore/imagelibraries/ministries/87f160bd-a399-4066-9fbb-971311c71652/offerin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14346" y="59200"/>
            <a:ext cx="9358346" cy="611066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9602" name="Picture 2" descr="http://news.yonsei.or.kr/data/webzine/259-8-talent-57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625252"/>
            <a:ext cx="9144000" cy="5715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62569"/>
            <a:ext cx="8229600" cy="1414191"/>
          </a:xfrm>
        </p:spPr>
        <p:txBody>
          <a:bodyPr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ko-KR" altLang="en-US" b="1" spc="150" dirty="0" smtClean="0">
                <a:ln w="11430"/>
                <a:solidFill>
                  <a:srgbClr val="CC0099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ea typeface="HYGothic-Extra"/>
              </a:rPr>
              <a:t>찬양대</a:t>
            </a:r>
            <a:r>
              <a:rPr lang="ko-KR" altLang="en-US" b="1" spc="150" dirty="0" smtClean="0">
                <a:ln w="11430"/>
                <a:solidFill>
                  <a:srgbClr val="CC0099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endParaRPr lang="en-US" b="1" spc="150" dirty="0">
              <a:ln w="11430"/>
              <a:solidFill>
                <a:srgbClr val="CC0099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>
    <p:split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5" name="Rectangle 3"/>
          <p:cNvSpPr>
            <a:spLocks noChangeArrowheads="1"/>
          </p:cNvSpPr>
          <p:nvPr/>
        </p:nvSpPr>
        <p:spPr bwMode="auto">
          <a:xfrm>
            <a:off x="2411678" y="697178"/>
            <a:ext cx="780521" cy="117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C                        F          C              C                             G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90116" name="Rectangle 4"/>
          <p:cNvSpPr>
            <a:spLocks noChangeArrowheads="1"/>
          </p:cNvSpPr>
          <p:nvPr/>
        </p:nvSpPr>
        <p:spPr bwMode="auto">
          <a:xfrm>
            <a:off x="2352146" y="1957917"/>
            <a:ext cx="780521" cy="117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C                       F          C              C           G7              C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90117" name="WordArt 5"/>
          <p:cNvSpPr>
            <a:spLocks noChangeArrowheads="1" noChangeShapeType="1" noTextEdit="1"/>
          </p:cNvSpPr>
          <p:nvPr/>
        </p:nvSpPr>
        <p:spPr bwMode="auto">
          <a:xfrm>
            <a:off x="1091407" y="3517636"/>
            <a:ext cx="6953250" cy="16510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There is s fountain filled with blood </a:t>
            </a:r>
          </a:p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Drawn from Immanuel’s veins;</a:t>
            </a:r>
          </a:p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And sinners, plunged beneath that fleed, </a:t>
            </a:r>
          </a:p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Lose all their guilty stauns:</a:t>
            </a:r>
          </a:p>
        </p:txBody>
      </p:sp>
    </p:spTree>
    <p:extLst>
      <p:ext uri="{BB962C8B-B14F-4D97-AF65-F5344CB8AC3E}">
        <p14:creationId xmlns:p14="http://schemas.microsoft.com/office/powerpoint/2010/main" val="2934593685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9" name="Rectangle 3"/>
          <p:cNvSpPr>
            <a:spLocks noChangeArrowheads="1"/>
          </p:cNvSpPr>
          <p:nvPr/>
        </p:nvSpPr>
        <p:spPr bwMode="auto">
          <a:xfrm>
            <a:off x="2471209" y="697178"/>
            <a:ext cx="780521" cy="117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C                       F                         C                              G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208900" name="Rectangle 4"/>
          <p:cNvSpPr>
            <a:spLocks noChangeArrowheads="1"/>
          </p:cNvSpPr>
          <p:nvPr/>
        </p:nvSpPr>
        <p:spPr bwMode="auto">
          <a:xfrm>
            <a:off x="2352146" y="1957917"/>
            <a:ext cx="780521" cy="117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C                       F          C                            G7             C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208901" name="WordArt 5"/>
          <p:cNvSpPr>
            <a:spLocks noChangeArrowheads="1" noChangeShapeType="1" noTextEdit="1"/>
          </p:cNvSpPr>
          <p:nvPr/>
        </p:nvSpPr>
        <p:spPr bwMode="auto">
          <a:xfrm>
            <a:off x="1091407" y="3517636"/>
            <a:ext cx="6953250" cy="16510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Lose all their guilty stains, </a:t>
            </a:r>
          </a:p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Lose all their guilty stains;</a:t>
            </a:r>
          </a:p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And sinners, plunged beneath that flood, </a:t>
            </a:r>
          </a:p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Lose all their guilty stains.</a:t>
            </a:r>
          </a:p>
        </p:txBody>
      </p:sp>
    </p:spTree>
    <p:extLst>
      <p:ext uri="{BB962C8B-B14F-4D97-AF65-F5344CB8AC3E}">
        <p14:creationId xmlns:p14="http://schemas.microsoft.com/office/powerpoint/2010/main" val="809307832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3" name="Rectangle 3"/>
          <p:cNvSpPr>
            <a:spLocks noChangeArrowheads="1"/>
          </p:cNvSpPr>
          <p:nvPr/>
        </p:nvSpPr>
        <p:spPr bwMode="auto">
          <a:xfrm>
            <a:off x="2411678" y="697178"/>
            <a:ext cx="780521" cy="117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C                       F          C              C                              G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209924" name="Rectangle 4"/>
          <p:cNvSpPr>
            <a:spLocks noChangeArrowheads="1"/>
          </p:cNvSpPr>
          <p:nvPr/>
        </p:nvSpPr>
        <p:spPr bwMode="auto">
          <a:xfrm>
            <a:off x="2352146" y="1957917"/>
            <a:ext cx="780521" cy="117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C                       F          C              C           G7                C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209925" name="WordArt 5"/>
          <p:cNvSpPr>
            <a:spLocks noChangeArrowheads="1" noChangeShapeType="1" noTextEdit="1"/>
          </p:cNvSpPr>
          <p:nvPr/>
        </p:nvSpPr>
        <p:spPr bwMode="auto">
          <a:xfrm>
            <a:off x="1603375" y="3517636"/>
            <a:ext cx="5969000" cy="16510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The dying thief rejoiced to see </a:t>
            </a:r>
          </a:p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That fountain in his day;</a:t>
            </a:r>
          </a:p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And there may I, though vile as he, </a:t>
            </a:r>
          </a:p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Wash all my sins away:</a:t>
            </a:r>
          </a:p>
        </p:txBody>
      </p:sp>
    </p:spTree>
    <p:extLst>
      <p:ext uri="{BB962C8B-B14F-4D97-AF65-F5344CB8AC3E}">
        <p14:creationId xmlns:p14="http://schemas.microsoft.com/office/powerpoint/2010/main" val="3769257878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5" name="Rectangle 3"/>
          <p:cNvSpPr>
            <a:spLocks noChangeArrowheads="1"/>
          </p:cNvSpPr>
          <p:nvPr/>
        </p:nvSpPr>
        <p:spPr bwMode="auto">
          <a:xfrm>
            <a:off x="2471209" y="697178"/>
            <a:ext cx="780521" cy="117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C                       F                         C                              G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243716" name="Rectangle 4"/>
          <p:cNvSpPr>
            <a:spLocks noChangeArrowheads="1"/>
          </p:cNvSpPr>
          <p:nvPr/>
        </p:nvSpPr>
        <p:spPr bwMode="auto">
          <a:xfrm>
            <a:off x="2352146" y="1957917"/>
            <a:ext cx="780521" cy="117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C                       F          C                             G7             C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243717" name="WordArt 5"/>
          <p:cNvSpPr>
            <a:spLocks noChangeArrowheads="1" noChangeShapeType="1" noTextEdit="1"/>
          </p:cNvSpPr>
          <p:nvPr/>
        </p:nvSpPr>
        <p:spPr bwMode="auto">
          <a:xfrm>
            <a:off x="1543844" y="3517636"/>
            <a:ext cx="5969000" cy="16510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Be saved, to sin no more, </a:t>
            </a:r>
          </a:p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Be saved, to sin no more;</a:t>
            </a:r>
          </a:p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And there may I, though vile as he, </a:t>
            </a:r>
          </a:p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Wash all my sins away.</a:t>
            </a:r>
          </a:p>
        </p:txBody>
      </p:sp>
    </p:spTree>
    <p:extLst>
      <p:ext uri="{BB962C8B-B14F-4D97-AF65-F5344CB8AC3E}">
        <p14:creationId xmlns:p14="http://schemas.microsoft.com/office/powerpoint/2010/main" val="1855218493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899" name="Rectangle 3"/>
          <p:cNvSpPr>
            <a:spLocks noChangeArrowheads="1"/>
          </p:cNvSpPr>
          <p:nvPr/>
        </p:nvSpPr>
        <p:spPr bwMode="auto">
          <a:xfrm>
            <a:off x="2411678" y="697178"/>
            <a:ext cx="780521" cy="117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C                       F          C              C                              G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336900" name="Rectangle 4"/>
          <p:cNvSpPr>
            <a:spLocks noChangeArrowheads="1"/>
          </p:cNvSpPr>
          <p:nvPr/>
        </p:nvSpPr>
        <p:spPr bwMode="auto">
          <a:xfrm>
            <a:off x="2352146" y="1957917"/>
            <a:ext cx="780521" cy="117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C                       F          C              C           G7               C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336901" name="WordArt 5"/>
          <p:cNvSpPr>
            <a:spLocks noChangeArrowheads="1" noChangeShapeType="1" noTextEdit="1"/>
          </p:cNvSpPr>
          <p:nvPr/>
        </p:nvSpPr>
        <p:spPr bwMode="auto">
          <a:xfrm>
            <a:off x="1402292" y="3517636"/>
            <a:ext cx="6350000" cy="16510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Dear dying Lamb, Thy precious blood </a:t>
            </a:r>
          </a:p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Shall never lose its pow’r,</a:t>
            </a:r>
          </a:p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Till all the ransomed Church of God </a:t>
            </a:r>
          </a:p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Be saved, to sin no more:</a:t>
            </a:r>
          </a:p>
        </p:txBody>
      </p:sp>
    </p:spTree>
    <p:extLst>
      <p:ext uri="{BB962C8B-B14F-4D97-AF65-F5344CB8AC3E}">
        <p14:creationId xmlns:p14="http://schemas.microsoft.com/office/powerpoint/2010/main" val="2729327955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23" name="Rectangle 3"/>
          <p:cNvSpPr>
            <a:spLocks noChangeArrowheads="1"/>
          </p:cNvSpPr>
          <p:nvPr/>
        </p:nvSpPr>
        <p:spPr bwMode="auto">
          <a:xfrm>
            <a:off x="2471209" y="697178"/>
            <a:ext cx="780521" cy="117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C                       F                         C                              G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337924" name="Rectangle 4"/>
          <p:cNvSpPr>
            <a:spLocks noChangeArrowheads="1"/>
          </p:cNvSpPr>
          <p:nvPr/>
        </p:nvSpPr>
        <p:spPr bwMode="auto">
          <a:xfrm>
            <a:off x="2352146" y="1957917"/>
            <a:ext cx="780521" cy="117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C                        F          C                            G7             C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337925" name="WordArt 5"/>
          <p:cNvSpPr>
            <a:spLocks noChangeArrowheads="1" noChangeShapeType="1" noTextEdit="1"/>
          </p:cNvSpPr>
          <p:nvPr/>
        </p:nvSpPr>
        <p:spPr bwMode="auto">
          <a:xfrm>
            <a:off x="971021" y="3517636"/>
            <a:ext cx="7246938" cy="123825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And shall be till I die, And shall be till I die;</a:t>
            </a:r>
          </a:p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Till all the ransomed Church of God </a:t>
            </a:r>
          </a:p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Be saved, to sin no more.</a:t>
            </a:r>
          </a:p>
        </p:txBody>
      </p:sp>
    </p:spTree>
    <p:extLst>
      <p:ext uri="{BB962C8B-B14F-4D97-AF65-F5344CB8AC3E}">
        <p14:creationId xmlns:p14="http://schemas.microsoft.com/office/powerpoint/2010/main" val="893448539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019" name="Rectangle 3"/>
          <p:cNvSpPr>
            <a:spLocks noChangeArrowheads="1"/>
          </p:cNvSpPr>
          <p:nvPr/>
        </p:nvSpPr>
        <p:spPr bwMode="auto">
          <a:xfrm>
            <a:off x="2411678" y="697178"/>
            <a:ext cx="780521" cy="117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C                       F          C              C                              G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342020" name="Rectangle 4"/>
          <p:cNvSpPr>
            <a:spLocks noChangeArrowheads="1"/>
          </p:cNvSpPr>
          <p:nvPr/>
        </p:nvSpPr>
        <p:spPr bwMode="auto">
          <a:xfrm>
            <a:off x="2352146" y="1957917"/>
            <a:ext cx="780521" cy="117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C                        F          C              C           G7              C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342021" name="WordArt 5"/>
          <p:cNvSpPr>
            <a:spLocks noChangeArrowheads="1" noChangeShapeType="1" noTextEdit="1"/>
          </p:cNvSpPr>
          <p:nvPr/>
        </p:nvSpPr>
        <p:spPr bwMode="auto">
          <a:xfrm>
            <a:off x="1406261" y="3517636"/>
            <a:ext cx="6286500" cy="16510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E’er since dy faith I saw the stream </a:t>
            </a:r>
          </a:p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Thy flowing wounds supply,</a:t>
            </a:r>
          </a:p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Redeeming love has been my theme, </a:t>
            </a:r>
          </a:p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And shall be till I die:</a:t>
            </a:r>
          </a:p>
        </p:txBody>
      </p:sp>
    </p:spTree>
    <p:extLst>
      <p:ext uri="{BB962C8B-B14F-4D97-AF65-F5344CB8AC3E}">
        <p14:creationId xmlns:p14="http://schemas.microsoft.com/office/powerpoint/2010/main" val="56439854"/>
      </p:ext>
    </p:extLst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995" name="Rectangle 3"/>
          <p:cNvSpPr>
            <a:spLocks noChangeArrowheads="1"/>
          </p:cNvSpPr>
          <p:nvPr/>
        </p:nvSpPr>
        <p:spPr bwMode="auto">
          <a:xfrm>
            <a:off x="2471209" y="697178"/>
            <a:ext cx="780521" cy="117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C                        F                         C                             G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340996" name="Rectangle 4"/>
          <p:cNvSpPr>
            <a:spLocks noChangeArrowheads="1"/>
          </p:cNvSpPr>
          <p:nvPr/>
        </p:nvSpPr>
        <p:spPr bwMode="auto">
          <a:xfrm>
            <a:off x="2352146" y="1957917"/>
            <a:ext cx="780521" cy="117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C                        F          C                           G7             C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340997" name="WordArt 5"/>
          <p:cNvSpPr>
            <a:spLocks noChangeArrowheads="1" noChangeShapeType="1" noTextEdit="1"/>
          </p:cNvSpPr>
          <p:nvPr/>
        </p:nvSpPr>
        <p:spPr bwMode="auto">
          <a:xfrm>
            <a:off x="926042" y="3517636"/>
            <a:ext cx="7246938" cy="123825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And shall be till I die, And shall be till I die;</a:t>
            </a:r>
          </a:p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Redemming love has been my theme,</a:t>
            </a:r>
          </a:p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And shall be till I die.</a:t>
            </a:r>
          </a:p>
        </p:txBody>
      </p:sp>
    </p:spTree>
    <p:extLst>
      <p:ext uri="{BB962C8B-B14F-4D97-AF65-F5344CB8AC3E}">
        <p14:creationId xmlns:p14="http://schemas.microsoft.com/office/powerpoint/2010/main" val="3606927619"/>
      </p:ext>
    </p:extLst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63" name="Rectangle 3"/>
          <p:cNvSpPr>
            <a:spLocks noChangeArrowheads="1"/>
          </p:cNvSpPr>
          <p:nvPr/>
        </p:nvSpPr>
        <p:spPr bwMode="auto">
          <a:xfrm>
            <a:off x="2411678" y="697178"/>
            <a:ext cx="780521" cy="117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C                        F          C              C                             G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348164" name="Rectangle 4"/>
          <p:cNvSpPr>
            <a:spLocks noChangeArrowheads="1"/>
          </p:cNvSpPr>
          <p:nvPr/>
        </p:nvSpPr>
        <p:spPr bwMode="auto">
          <a:xfrm>
            <a:off x="2352146" y="1957917"/>
            <a:ext cx="780521" cy="117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C                        F          C              C           G7              C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348165" name="WordArt 5"/>
          <p:cNvSpPr>
            <a:spLocks noChangeArrowheads="1" noChangeShapeType="1" noTextEdit="1"/>
          </p:cNvSpPr>
          <p:nvPr/>
        </p:nvSpPr>
        <p:spPr bwMode="auto">
          <a:xfrm>
            <a:off x="911490" y="3517636"/>
            <a:ext cx="7294563" cy="16510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When this poor lisping, stamm ‘ring tongue </a:t>
            </a:r>
          </a:p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Lies silent in the grave,</a:t>
            </a:r>
          </a:p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Then in a nobler, sweeter song, </a:t>
            </a:r>
          </a:p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I’ll sing Thy pow’r to save:</a:t>
            </a:r>
          </a:p>
        </p:txBody>
      </p:sp>
    </p:spTree>
    <p:extLst>
      <p:ext uri="{BB962C8B-B14F-4D97-AF65-F5344CB8AC3E}">
        <p14:creationId xmlns:p14="http://schemas.microsoft.com/office/powerpoint/2010/main" val="532204349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139" name="Rectangle 3"/>
          <p:cNvSpPr>
            <a:spLocks noChangeArrowheads="1"/>
          </p:cNvSpPr>
          <p:nvPr/>
        </p:nvSpPr>
        <p:spPr bwMode="auto">
          <a:xfrm>
            <a:off x="2471209" y="697178"/>
            <a:ext cx="780521" cy="117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C                        F                         C                             G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347140" name="Rectangle 4"/>
          <p:cNvSpPr>
            <a:spLocks noChangeArrowheads="1"/>
          </p:cNvSpPr>
          <p:nvPr/>
        </p:nvSpPr>
        <p:spPr bwMode="auto">
          <a:xfrm>
            <a:off x="2231761" y="1957917"/>
            <a:ext cx="780521" cy="117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C                        F          C                       G7          C      F    C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347141" name="WordArt 5"/>
          <p:cNvSpPr>
            <a:spLocks noChangeArrowheads="1" noChangeShapeType="1" noTextEdit="1"/>
          </p:cNvSpPr>
          <p:nvPr/>
        </p:nvSpPr>
        <p:spPr bwMode="auto">
          <a:xfrm>
            <a:off x="1803136" y="3517636"/>
            <a:ext cx="5468938" cy="16510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I’ll sing Thy pow’r to save, </a:t>
            </a:r>
          </a:p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I’ll sing Thy pow’r to saver;</a:t>
            </a:r>
          </a:p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Then in a nobler, sweeter song </a:t>
            </a:r>
          </a:p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I’ll sing Thy pow’r to save. Amen</a:t>
            </a:r>
          </a:p>
        </p:txBody>
      </p:sp>
    </p:spTree>
    <p:extLst>
      <p:ext uri="{BB962C8B-B14F-4D97-AF65-F5344CB8AC3E}">
        <p14:creationId xmlns:p14="http://schemas.microsoft.com/office/powerpoint/2010/main" val="1561678585"/>
      </p:ext>
    </p:extLst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4" descr="https://encrypted-tbn3.gstatic.com/images?q=tbn:ANd9GcRtbNUHQ8I7CXUh9d-UnMD2tNC1RW_ckP8o5xojKmA5HIBZ6ADNpQ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-98376"/>
            <a:ext cx="9144000" cy="5908204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841277"/>
            <a:ext cx="8784976" cy="3175124"/>
          </a:xfrm>
        </p:spPr>
        <p:txBody>
          <a:bodyPr>
            <a:scene3d>
              <a:camera prst="perspectiveRight"/>
              <a:lightRig rig="threePt" dir="t"/>
            </a:scene3d>
          </a:bodyPr>
          <a:lstStyle/>
          <a:p>
            <a:r>
              <a:rPr lang="en-US" altLang="ko-KR" dirty="0" smtClean="0"/>
              <a:t/>
            </a:r>
            <a:br>
              <a:rPr lang="en-US" altLang="ko-KR" dirty="0" smtClean="0"/>
            </a:br>
            <a:r>
              <a:rPr lang="ko-KR" altLang="en-US" b="1" dirty="0">
                <a:solidFill>
                  <a:schemeClr val="accent6"/>
                </a:solidFill>
              </a:rPr>
              <a:t>인간의 죄에 대한 </a:t>
            </a:r>
            <a:r>
              <a:rPr lang="en-US" altLang="ko-KR" b="1" dirty="0" smtClean="0">
                <a:solidFill>
                  <a:schemeClr val="accent6"/>
                </a:solidFill>
              </a:rPr>
              <a:t/>
            </a:r>
            <a:br>
              <a:rPr lang="en-US" altLang="ko-KR" b="1" dirty="0" smtClean="0">
                <a:solidFill>
                  <a:schemeClr val="accent6"/>
                </a:solidFill>
              </a:rPr>
            </a:br>
            <a:r>
              <a:rPr lang="ko-KR" altLang="en-US" b="1" dirty="0" smtClean="0">
                <a:solidFill>
                  <a:schemeClr val="accent6"/>
                </a:solidFill>
              </a:rPr>
              <a:t>하나님의 </a:t>
            </a:r>
            <a:r>
              <a:rPr lang="ko-KR" altLang="en-US" b="1" dirty="0">
                <a:solidFill>
                  <a:schemeClr val="accent6"/>
                </a:solidFill>
              </a:rPr>
              <a:t>진노</a:t>
            </a:r>
            <a:endParaRPr lang="en-US" sz="5400" b="1" dirty="0">
              <a:solidFill>
                <a:schemeClr val="accent6"/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</a:effectLst>
              <a:latin typeface="HYGothic-Extra"/>
            </a:endParaRPr>
          </a:p>
        </p:txBody>
      </p:sp>
    </p:spTree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2891896" y="697178"/>
            <a:ext cx="840053" cy="119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Bb                                                                        F7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2832365" y="1957917"/>
            <a:ext cx="840052" cy="119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F7                       Bb                   C7                       F7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3077" name="WordArt 5"/>
          <p:cNvSpPr>
            <a:spLocks noChangeArrowheads="1" noChangeShapeType="1" noTextEdit="1"/>
          </p:cNvSpPr>
          <p:nvPr/>
        </p:nvSpPr>
        <p:spPr bwMode="auto">
          <a:xfrm>
            <a:off x="1591469" y="3517636"/>
            <a:ext cx="5921375" cy="1620573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Of Jesus’ love that sought me,</a:t>
            </a:r>
          </a:p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When I was lost in sin;</a:t>
            </a:r>
          </a:p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Of wondrous grace that brought me</a:t>
            </a:r>
          </a:p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Back to His fold again</a:t>
            </a:r>
          </a:p>
        </p:txBody>
      </p:sp>
    </p:spTree>
    <p:extLst>
      <p:ext uri="{BB962C8B-B14F-4D97-AF65-F5344CB8AC3E}">
        <p14:creationId xmlns:p14="http://schemas.microsoft.com/office/powerpoint/2010/main" val="205522680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/>
          <p:cNvSpPr>
            <a:spLocks noChangeArrowheads="1"/>
          </p:cNvSpPr>
          <p:nvPr/>
        </p:nvSpPr>
        <p:spPr bwMode="auto">
          <a:xfrm>
            <a:off x="2832365" y="697178"/>
            <a:ext cx="840052" cy="119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Bb                       F                  F7                     Gm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2771511" y="1957917"/>
            <a:ext cx="840052" cy="119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Eb                       Bb       Eb     Bb       F7            Bb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4101" name="WordArt 5"/>
          <p:cNvSpPr>
            <a:spLocks noChangeArrowheads="1" noChangeShapeType="1" noTextEdit="1"/>
          </p:cNvSpPr>
          <p:nvPr/>
        </p:nvSpPr>
        <p:spPr bwMode="auto">
          <a:xfrm>
            <a:off x="1854729" y="3517636"/>
            <a:ext cx="5357813" cy="1620573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Of heights and depths of mercy,</a:t>
            </a:r>
          </a:p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Far deeper than the sea,</a:t>
            </a:r>
          </a:p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And higher than the heavens,</a:t>
            </a:r>
          </a:p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My theme shall ever be.</a:t>
            </a:r>
          </a:p>
        </p:txBody>
      </p:sp>
    </p:spTree>
    <p:extLst>
      <p:ext uri="{BB962C8B-B14F-4D97-AF65-F5344CB8AC3E}">
        <p14:creationId xmlns:p14="http://schemas.microsoft.com/office/powerpoint/2010/main" val="328927070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4212167" y="697178"/>
            <a:ext cx="840053" cy="119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Cm         F7                                  Bb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5124" name="Rectangle 4"/>
          <p:cNvSpPr>
            <a:spLocks noChangeArrowheads="1"/>
          </p:cNvSpPr>
          <p:nvPr/>
        </p:nvSpPr>
        <p:spPr bwMode="auto">
          <a:xfrm>
            <a:off x="1931459" y="1957917"/>
            <a:ext cx="840053" cy="119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Bb                            Cm                           Bb               F7        Bb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5125" name="WordArt 5"/>
          <p:cNvSpPr>
            <a:spLocks noChangeArrowheads="1" noChangeShapeType="1" noTextEdit="1"/>
          </p:cNvSpPr>
          <p:nvPr/>
        </p:nvSpPr>
        <p:spPr bwMode="auto">
          <a:xfrm>
            <a:off x="796396" y="3517636"/>
            <a:ext cx="7556500" cy="1620573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Sweeter as the years go by,</a:t>
            </a:r>
          </a:p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Sweeter as the years go by;</a:t>
            </a:r>
          </a:p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Richer, fuller, deeper, Jesus’ love is sweeter,</a:t>
            </a:r>
          </a:p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Sweeter as the years go by</a:t>
            </a:r>
          </a:p>
        </p:txBody>
      </p:sp>
    </p:spTree>
    <p:extLst>
      <p:ext uri="{BB962C8B-B14F-4D97-AF65-F5344CB8AC3E}">
        <p14:creationId xmlns:p14="http://schemas.microsoft.com/office/powerpoint/2010/main" val="167518302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/>
          <p:cNvSpPr>
            <a:spLocks noChangeArrowheads="1"/>
          </p:cNvSpPr>
          <p:nvPr/>
        </p:nvSpPr>
        <p:spPr bwMode="auto">
          <a:xfrm>
            <a:off x="2891896" y="697178"/>
            <a:ext cx="840053" cy="119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Bb                                                                        F7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6148" name="Rectangle 4"/>
          <p:cNvSpPr>
            <a:spLocks noChangeArrowheads="1"/>
          </p:cNvSpPr>
          <p:nvPr/>
        </p:nvSpPr>
        <p:spPr bwMode="auto">
          <a:xfrm>
            <a:off x="2832365" y="1957917"/>
            <a:ext cx="840052" cy="119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F7                       Bb                   C7                       F7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6149" name="WordArt 5"/>
          <p:cNvSpPr>
            <a:spLocks noChangeArrowheads="1" noChangeShapeType="1" noTextEdit="1"/>
          </p:cNvSpPr>
          <p:nvPr/>
        </p:nvSpPr>
        <p:spPr bwMode="auto">
          <a:xfrm>
            <a:off x="1912938" y="3517636"/>
            <a:ext cx="5238750" cy="1620573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He trod in old Judea</a:t>
            </a:r>
          </a:p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Life’s pathway long ago;</a:t>
            </a:r>
          </a:p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The people thronged about Him</a:t>
            </a:r>
          </a:p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His saving grace to know;</a:t>
            </a:r>
          </a:p>
        </p:txBody>
      </p:sp>
    </p:spTree>
    <p:extLst>
      <p:ext uri="{BB962C8B-B14F-4D97-AF65-F5344CB8AC3E}">
        <p14:creationId xmlns:p14="http://schemas.microsoft.com/office/powerpoint/2010/main" val="299570647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3"/>
          <p:cNvSpPr>
            <a:spLocks noChangeArrowheads="1"/>
          </p:cNvSpPr>
          <p:nvPr/>
        </p:nvSpPr>
        <p:spPr bwMode="auto">
          <a:xfrm>
            <a:off x="2832365" y="697178"/>
            <a:ext cx="840052" cy="119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Bb                       F                  F7                     Gm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2771511" y="1957917"/>
            <a:ext cx="840052" cy="119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Eb                       Bb       Eb      Bb       F7            Bb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7173" name="WordArt 5"/>
          <p:cNvSpPr>
            <a:spLocks noChangeArrowheads="1" noChangeShapeType="1" noTextEdit="1"/>
          </p:cNvSpPr>
          <p:nvPr/>
        </p:nvSpPr>
        <p:spPr bwMode="auto">
          <a:xfrm>
            <a:off x="1692011" y="3517636"/>
            <a:ext cx="5667375" cy="1620573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He healed the broken hearted,</a:t>
            </a:r>
          </a:p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And caused the blind to see;</a:t>
            </a:r>
          </a:p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And still His great heart yearn-eth</a:t>
            </a:r>
          </a:p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In love for even me.</a:t>
            </a:r>
          </a:p>
        </p:txBody>
      </p:sp>
    </p:spTree>
    <p:extLst>
      <p:ext uri="{BB962C8B-B14F-4D97-AF65-F5344CB8AC3E}">
        <p14:creationId xmlns:p14="http://schemas.microsoft.com/office/powerpoint/2010/main" val="87593264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3"/>
          <p:cNvSpPr>
            <a:spLocks noChangeArrowheads="1"/>
          </p:cNvSpPr>
          <p:nvPr/>
        </p:nvSpPr>
        <p:spPr bwMode="auto">
          <a:xfrm>
            <a:off x="4212167" y="697178"/>
            <a:ext cx="840053" cy="119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Cm         F7                                  Bb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8196" name="Rectangle 4"/>
          <p:cNvSpPr>
            <a:spLocks noChangeArrowheads="1"/>
          </p:cNvSpPr>
          <p:nvPr/>
        </p:nvSpPr>
        <p:spPr bwMode="auto">
          <a:xfrm>
            <a:off x="1931459" y="1957917"/>
            <a:ext cx="840053" cy="119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Bb                            Cm                           Bb                F7        Bb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8197" name="WordArt 5"/>
          <p:cNvSpPr>
            <a:spLocks noChangeArrowheads="1" noChangeShapeType="1" noTextEdit="1"/>
          </p:cNvSpPr>
          <p:nvPr/>
        </p:nvSpPr>
        <p:spPr bwMode="auto">
          <a:xfrm>
            <a:off x="796396" y="3517636"/>
            <a:ext cx="7556500" cy="1620573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Sweeter as the years go by,</a:t>
            </a:r>
          </a:p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Sweeter as the years go by;</a:t>
            </a:r>
          </a:p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Richer, fuller, deeper, Jesus’ love is sweeter,</a:t>
            </a:r>
          </a:p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Sweeter as the years go by</a:t>
            </a:r>
          </a:p>
        </p:txBody>
      </p:sp>
    </p:spTree>
    <p:extLst>
      <p:ext uri="{BB962C8B-B14F-4D97-AF65-F5344CB8AC3E}">
        <p14:creationId xmlns:p14="http://schemas.microsoft.com/office/powerpoint/2010/main" val="146173932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3"/>
          <p:cNvSpPr>
            <a:spLocks noChangeArrowheads="1"/>
          </p:cNvSpPr>
          <p:nvPr/>
        </p:nvSpPr>
        <p:spPr bwMode="auto">
          <a:xfrm>
            <a:off x="2891896" y="697178"/>
            <a:ext cx="840053" cy="119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Bb                                                                        F7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9220" name="Rectangle 4"/>
          <p:cNvSpPr>
            <a:spLocks noChangeArrowheads="1"/>
          </p:cNvSpPr>
          <p:nvPr/>
        </p:nvSpPr>
        <p:spPr bwMode="auto">
          <a:xfrm>
            <a:off x="2832365" y="1957917"/>
            <a:ext cx="840052" cy="119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F7                       Bb                   C7                       F7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9222" name="WordArt 6"/>
          <p:cNvSpPr>
            <a:spLocks noChangeArrowheads="1" noChangeShapeType="1" noTextEdit="1"/>
          </p:cNvSpPr>
          <p:nvPr/>
        </p:nvSpPr>
        <p:spPr bwMode="auto">
          <a:xfrm>
            <a:off x="1615282" y="3517636"/>
            <a:ext cx="5897563" cy="1620573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‘Twas wondrous love which led Him</a:t>
            </a:r>
          </a:p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For us to suffer loss;</a:t>
            </a:r>
          </a:p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To bear without a murmur</a:t>
            </a:r>
          </a:p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The anguish of the cross;</a:t>
            </a:r>
          </a:p>
        </p:txBody>
      </p:sp>
    </p:spTree>
    <p:extLst>
      <p:ext uri="{BB962C8B-B14F-4D97-AF65-F5344CB8AC3E}">
        <p14:creationId xmlns:p14="http://schemas.microsoft.com/office/powerpoint/2010/main" val="275744748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3"/>
          <p:cNvSpPr>
            <a:spLocks noChangeArrowheads="1"/>
          </p:cNvSpPr>
          <p:nvPr/>
        </p:nvSpPr>
        <p:spPr bwMode="auto">
          <a:xfrm>
            <a:off x="2832365" y="697178"/>
            <a:ext cx="840052" cy="119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Bb                       F                  F7                     Gm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44" name="Rectangle 4"/>
          <p:cNvSpPr>
            <a:spLocks noChangeArrowheads="1"/>
          </p:cNvSpPr>
          <p:nvPr/>
        </p:nvSpPr>
        <p:spPr bwMode="auto">
          <a:xfrm>
            <a:off x="2771511" y="1957917"/>
            <a:ext cx="840052" cy="119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Eb                       Bb       Eb      Bb       F7            Bb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45" name="WordArt 5"/>
          <p:cNvSpPr>
            <a:spLocks noChangeArrowheads="1" noChangeShapeType="1" noTextEdit="1"/>
          </p:cNvSpPr>
          <p:nvPr/>
        </p:nvSpPr>
        <p:spPr bwMode="auto">
          <a:xfrm>
            <a:off x="2051844" y="3517636"/>
            <a:ext cx="5024438" cy="1620573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With saints redeemed in glory</a:t>
            </a:r>
          </a:p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Let us our voices raise,</a:t>
            </a:r>
          </a:p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Till heav’n and earth re-echo</a:t>
            </a:r>
          </a:p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With our Redeemer’s praise.</a:t>
            </a:r>
          </a:p>
        </p:txBody>
      </p:sp>
    </p:spTree>
    <p:extLst>
      <p:ext uri="{BB962C8B-B14F-4D97-AF65-F5344CB8AC3E}">
        <p14:creationId xmlns:p14="http://schemas.microsoft.com/office/powerpoint/2010/main" val="7437494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4212167" y="697178"/>
            <a:ext cx="840053" cy="119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Cm         F7                                  Bb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1931459" y="1957917"/>
            <a:ext cx="840053" cy="119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Bb                            Cm                           Bb                F7        Bb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1269" name="WordArt 5"/>
          <p:cNvSpPr>
            <a:spLocks noChangeArrowheads="1" noChangeShapeType="1" noTextEdit="1"/>
          </p:cNvSpPr>
          <p:nvPr/>
        </p:nvSpPr>
        <p:spPr bwMode="auto">
          <a:xfrm>
            <a:off x="796396" y="3517636"/>
            <a:ext cx="7556500" cy="1620573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Sweeter as the years go by,</a:t>
            </a:r>
          </a:p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Sweeter as the years go by;</a:t>
            </a:r>
          </a:p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Richer, fuller, deeper, Jesus’ love is sweeter,</a:t>
            </a:r>
          </a:p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Sweeter as the years go by</a:t>
            </a:r>
          </a:p>
        </p:txBody>
      </p:sp>
    </p:spTree>
    <p:extLst>
      <p:ext uri="{BB962C8B-B14F-4D97-AF65-F5344CB8AC3E}">
        <p14:creationId xmlns:p14="http://schemas.microsoft.com/office/powerpoint/2010/main" val="146228944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1476" name="Picture 4" descr="http://cfile208.uf.daum.net/image/1209A9254C0091B622551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16017" y="553246"/>
            <a:ext cx="3742184" cy="1656184"/>
          </a:xfrm>
        </p:spPr>
        <p:txBody>
          <a:bodyPr/>
          <a:lstStyle/>
          <a:p>
            <a:r>
              <a:rPr lang="ko-KR" altLang="en-US" b="1" dirty="0" smtClean="0">
                <a:solidFill>
                  <a:srgbClr val="0099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HYGothic-Extra"/>
              </a:rPr>
              <a:t>폐회 기도</a:t>
            </a:r>
            <a:endParaRPr lang="en-US" b="1" dirty="0">
              <a:solidFill>
                <a:srgbClr val="009900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latin typeface="HYGothic-Extra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flipH="1">
            <a:off x="4355977" y="4441676"/>
            <a:ext cx="4788024" cy="1273324"/>
          </a:xfrm>
        </p:spPr>
        <p:txBody>
          <a:bodyPr/>
          <a:lstStyle/>
          <a:p>
            <a:r>
              <a:rPr lang="ko-KR" altLang="en-US" b="1" dirty="0" smtClean="0">
                <a:solidFill>
                  <a:srgbClr val="009900"/>
                </a:solidFill>
                <a:latin typeface="HYGothic-Extra"/>
              </a:rPr>
              <a:t>김순배 강도사</a:t>
            </a:r>
            <a:endParaRPr lang="en-US" b="1" dirty="0">
              <a:solidFill>
                <a:srgbClr val="009900"/>
              </a:solidFill>
              <a:latin typeface="HYGothic-Extra"/>
            </a:endParaRPr>
          </a:p>
        </p:txBody>
      </p:sp>
      <p:sp>
        <p:nvSpPr>
          <p:cNvPr id="1001474" name="AutoShape 2" descr="data:image/jpeg;base64,/9j/4AAQSkZJRgABAQAAAQABAAD/2wCEAAkGBxQTEhUUExQWFhUXGBoYGRgYFxgYGBgYGhgaGhgcFxwYHCggGBolHBwYITEhJSkrLi4uGB8zODMsNygtLisBCgoKDg0OGxAQGiwkICQsLCwsLCwsLCwsLCwsLCwsLCwsLCwsLCwsLCwsLCwsLCwsLCwsLCwsLCwsLCwsLCwsLP/AABEIAMcA/gMBIgACEQEDEQH/xAAcAAACAgMBAQAAAAAAAAAAAAACAwEEAAUGBwj/xAA1EAABAwIDBQcEAgIDAQEAAAABAAIRAyEEMUEFElFhcQYigZGhsfATMsHRQuFS8QcUI3IV/8QAGQEAAwEBAQAAAAAAAAAAAAAAAAECAwQF/8QAJhEAAgIBBAICAgMBAAAAAAAAAAECEQMEEiExQVETIjJhcYGxQv/aAAwDAQACEQMRAD8A9Yw9fec4WhpI1zHooP8AKprIaOAEx7yrDGQSNDfzzUloAgLyBUAaR3Q2184tZRhx/EGzbWyt4cU2myNb3TWhMdFbEA953Btvf8BGadgEbocCBBslVqp3g0cL+iaExeEqwHmIgmT5fiE2nigQS2TE6EXHgo3buFoJv5BIxFQ7rg0xAz6ok6VjirdFtsm7gPdDcTGc+i4fZ23nUqpZVe403H7v8Y9hkt/i9v0GFo35tEtvnkTCmM01ZpPDKLqjdMcSYg2zOihrwCd5wuTAtkkYbGB7S9okXjK6dh7wd2Lf7WhiSTItIuL8puj3ogXKkusVjdOI18EIYW6BpmgecgNZROpkm+QyWVdIEz6JhRjmDdI5LKRloKKnqClPEuA0ufER/aQwmu3hY+Me05qWtm97ZD8lFTAAgZBTTbGXVOhkOvHW6LfCCoQC0cSfZQ9kubylMCKpJFouY8EbQ0NgRCmoOCw08vNH6EScs0G4ASeOqh9KXgkZD3I/Sa5D9gLbcQg+oHS0aG/hCbTYB7+aGhF+ZPugKBNnAnoPG/4Q15dAFhr86JtRmXI/ghGUqCgBawVPGlxgNkcx85qzSfJM5Axflmq7q+8TuiQIF54SY9FL6E+hjSpc64UUqgdcA+IIRuZJBWaGCGd4nkI5ZosPTgXJJ5/hA953t1sZSfx+UQqXhUBJ7rbCY+BDF5Igo2g5+iUKkPdJ4R5FNAwKdEP7zgLiFpdrUjTgMFzOVshInwldDSFvnVa/btQMZvkfafQ2Pooy/iaYfzR5VtztERU+m+mN096QTYn8EXWlbUeypvtu3UZyNPH9re9qtkd4Ed5ubcsiclqtmv7xpvF2m3MaH5wV43H47iv5PUad8m92Vt91GH03FzCRLTw1toQu/wBjbapYiiSx4kHvDIiSV5RjdnXL2EtOfI9Rqm7J2pumW9yoNOMctQhVtuJz5sCk76Z7XvDdBOSGvLu6OpP4XM9ne1oruFN/cfHg/pw6LqiN24HMp0efKLTpjqcRZBWfEamYHisY+05Slf8AXbpmTM6m85qrGMvOgBz1Q74cbA2OcQOBRlsQoDO7HGfVITGNbCXTqbziBpmq9FzgLmwiScp4CPBMwLYDubifVNdgNfEg8PymQhp81lOpN00NEb5JIiw1UPfrwBRVHeqFrO7B4QgGTRdYONpH9pbyH7ucT52KNz4ZPAfhTSENEx7J/oRO/mOH6S223B5+X7TBc8lDyBfwQMkuvEIasy3hr+EQzBRkJAJe1JB7xAHPzt+FY3oBJ0VcUpO8ZEganmVImHQENA4W8lDKskiDbXRDvGLIGVRJF7ZnwWQDWWniVjRuydSb+wVT/sOLiRZoBvqSOCZgmgMFgLCcpOt1dCLLXzIg21090inTP3G5Fs9cifJHMzwnQ/pSK1y0TbO1vNCAN7yGyfGFynbTEuDWgHuuEkLqRUBmPYrm+0WDOIiDuQHXInIxlKzypuJvp2vkRxW2MXVpU2RDiLic+i12LwYewVGd1wM8wc/EclvttltShTcI3hZ3HebZaTAvzbobjp/RUwdK12j1exeFxofLXEB4F+BB1HJajalLcMts7MGJgTqOCPb1E0jvXByFvTpyScNjRVs5ve3YLeIXZjhX3j0RJ3wx+Ex5My3dqsgwNb2LV6T2F7Wurudhq16gaHMM/c3UHmF45UNRrg8CI7sE5tmwK3eCL6VQV6TiHCIjhqCtMmOK59nNODmq8nvGKxApjecYDWz4rleznaR+JxjqYI+m0G0XBHFcNie0L3kue50EXvYXGfgtl2LqbuOa6bPBBOUnT1XKlK7ZDwKMH5PWCxx4DNMhLNWTA8c7Iqdp6qjjIIgAAT6dUwKHFQHSSIy/SYGVAYtmVNNgAgKP5eyhze9PKEAFunenSLfn8LKk6FZUqAZzfLX2WOEpgDIMDNTWEkDTM+H9wksJLp0BIjpZNeO835okKw3uAgccvgSMU0mDMAGTbh1R1B3mnr7KXnTim2Nhbx3ZClzrSeEqGCBCHe7pSCxLmEgzMnIGYiUdRhOfpxRMfPUKajlL6ApVnQJNuGeZVei1p33bptxnQc1eq0pHzwValg3EneJjQDKZk/pTEnksUaYAhKx7ZYWNm/Dgm0RJMCwMST7JraPnqVQyvQ+0gG4EeMWTaAgTxzuhw9OC8cTPmLLMKS5zrQ1pIF80+wD5aLnO1OM+lTdFuA56roXOmwz6rznttXIJAJsIOpJWOTmo+zp0sbnfo0/ZPEGvVq0ngDvFzOsAEHja6qbawrqf2ZtJPIjUHwSMOTQ+lVZO9MmTrJkHlC6jatP61MVWRDgJ6p5GoTUl0ejFOqZqaL2VqY3rQbg6WJXJbTBZUZuGLk84/NltMVv0CXjKIe06gXBjiE/E0GVWBzQJF1thrG7/AOWKScuPJVxOGbUpkyATcHmquxcW27Ce96TrCbsx8F1IiIvHI8FQ2tg/pua5g70zY2+ErojFO8bf8EybS3IvbXouYA9gnQjkfgScFtJzWsrAXYQ6L6EWV2nXL2tJ6EHQrU1Khp1XR3mkZcvk+aeNWtrXKJmvPg+g+zu1G4mgyq228JI4O1WzpE6ryP8A447T06T20A4FjzABMFrj16L1zDl0AuABOnBc8ouL5POnGnQNT/EG/mmNFzzWOFwR0KXV3i4AGBBJt5JIgOm6bxCki4WUm6IS072doytnKKGE4a8Pyl1qpFgCTCYWzKAs7w1IQJk7wEE6x5rGtEyoqEiABOfQRksaTuyc404pgHN0uvW3bZkzEdEGGY6XE8Yy5BHSabz4JCCmAJ+WUCzSYvdZVm3Ue6l7Ta+qAK4rbtoznXMzpxUEht3ESSc+Ep3/AF+8HcLDxzWPoS6Twj1/0pfQUxNIuMkxyTJhttEttQiTFgbDUqX1iACRmQIHE9VCBGUJjxueJm/qmUnGJJ+SooNO7cRn6lQ1wIgKgCGpQEwQALEE+37TWCyUJJmIiYvn6JgKJYwxqZOXOT6rzbtO+X1Dlc2XouMobzZdGcdBN/QLzntey7t3XL5ospr7ROzR9s5rG0S6mCDIkzyW37AbRDHuwjyS1wlkybjMTzF1QwTTBYTINwclqqbnUq9OoJ/83gnQ7uR9F0RSlGUGdkvDOm7U7Olo3ci0t9c1osAz6ZA/iREcHCzvwV2W0W71E6iZGtiuHrYOXhwJBaZPMGxB8Fjp5XBwbLkvKM2ph3MqCs2O7Z3McVceGVAD9wIg9DCvvo725w3YKRg8CGtsLcFfypxV9oahTNDAw9WST9N144efBNx+HH1GuH2uEdTmPFbHF02khpHTr/pUqVIGl9MnKwOoINl0RyXUvPkza8GpwNDeqkju1GuJBGUg+i9m7G9s/qbtCuYq5NOjo/K8twDGsqEO+5wvzIOYVzHM3YeJDmEOaRoQZHgjNPdJIwnhTg/Z74yoDkQmAarXbAxwr4elVbk5oPS1/WVbLzvbsCIGvGclj0cA8FIoVC4AkADS/wDSNzxlN0MQyBnEIsQx1QTCCmyCeJuSk02kOAgWAucz8/KsQZmfBFh2VaIe5zt9oABtcknwiFZeNBAWOMyJSQwHMQOCLF0Moai9tTrZMVWpvTINuEaRb1VgtnUosCYUB4NuHJY2NFDWwInn6ygZIcYkkLC6ywtCxylvgCkyoSZDhu2yvJ1VlwkQlUTm3hY+SDFwACSYBvEydNOalEj2vtfxS8PVEWEC0eKT9AFsxEkF0yDa6LCU7HKOXIn+lQyw2r3iIy58VNQ+6A1RflmdOKHCXl0k3McImBZAE4iIg8vfkuO7V7Oh31AO670PNdlEuPL/AGqe1cMKrSw6/pZ5I7ka4cjhKzxvaANMEt0v4awtXS2i1x3yZLrbozJmPCbLqdrYQtDgf4khciMD9Eg533pi4nILfTyjKLvs9SV8NdHe7Ee6pRIaLgQQeXwLUV6JDoOpB4cle7C44Gs8AzvNsJ1BH7Vzb9Lvz/IBcc18c69lp2VamGLWmRpPhmhwRaWEax4Juz8X/F1wQRdVcXT+k6AZabg8lCt2i7NVjmQ93QkQqtCHHeH8tOBGa2GPYZD7m2XFa7DG5Eji22a7cfMTN9mVGXnIif8AXinYupvUwRw/KXhGFwcKmcny/K1WMxf0nfTdJB14afOq1jDfKl2iJParZ65/xdjt7DOpj+D7dDddlRcXPJEboAE8TrC4H/iOj/41bky4CfBegNA6AWCh/keXlX3YTG99x5D8o8z4KAhrPIiBMmL6KSAqg4ZoHuIAyJlYWAGTmYHjyRfTAQBjG3+ZpdVrCYdEkR4SmseDkbqAAHTIugQqgM+EwByCZRdMqKjgNM+CRXrGCd08BBEkmwQBjK260/yNrTqT/abRAA3iLnP9Kvs6iQyCLmCbzfX1CtPqAeHuckADUqXAtcrHUjrc/OCI3g8NDZRXdlaeiT6AW0GSVOIbIHVvoQiD7kAWGuiXUfluxmJPBSgGvggg8ENN8ADUQsDiScoj1UVBEEyb6KgF1qTjIgG+8fMQOeRVmhS3WgcFjHXvaY6qWgyTogaSF0WfceJn0AQlveJ+fLJgfB3b/wC0LWgTlmT53SA4ntJs8fUdb7xvAnQ9FyG0sDDTI6HKV6T2lwznN32mSwZe68/2xi9/K5XOt0cnB6unmpY69HJ7DxxwuOa4nu5HoYy8V6pW3KjmvBsRf8LyfbGAc8hwsf1kur7LbX32fTfZ7YHI8/FdWtjvgsi/svEqk0/6NzX2cGulpEHil7Xp90R/HzuNUP1iAc/maR9S8OOYXnK7s3KdOoC2Ctdi8MBunmLq7i6JaLKpiXl262LAT1K7MfdohmYuxa4CBkfJc/2mpgw8aZ9F1VRoewtI+4QesLiXMcXPou+4TB1tddej5d+v8MdRW2vZ6X/w3j91lSk913d9hvlER1Xqbbx80Xzt2G2t9LFUBrvhp6Gy+iTmPFGoi4zbfk8udXwRUdBA0+QiqvFhqbjwUPgubxv7Ins7zTwlYkg4hxsBnIjlxKI5jpkmBqhjITHQvDCAf/p3uVIptkmM0FUSx1olMe0AQLIEC4gmBmoIkgR9t/QhGwIf5Z6cUkBDHHeIi3HxKN7ZPkfK6h5ghSbxnCGBj3HRVT3YkEuMm3X/AEm4itFgCSTEAfk5JTml2pbHSZ/ST5ExlJoACIJdUkFsa2v0J/CaApGA50SdMz4KaYMyTbQeHTqlYo5NAnekZ2Cfu5J+ABpVJJPh7pocoLOCCqO6ehQBIqAmxBtpyQGkBpmUAO5TmPtb6gJjSTG9HghiJIsvNO0OEFOs8buu8I4FekVJJj5zXL9usCS0VW/xs7odVlkXk6tNPbOjz3FM4Bc1jMYcPWDmjPMcQupr3uuc25hi64AOnguvStXUumd+ROvr2dXs/bIq02loEe3FWK9/OV57sPHOoPIdIYc+R4ruqWLBAOdvnVc+p03xT+vQ8OTfHnssUaeYJsqhwZL5GXVWxVsFgBzgEa3C5k2jSTK2Jph791oAyErQbb2BVbUD2jvZ5/cNI8F0Jphr94ZGLHQroWva5gBEzx0yWsM8sTTiZTSkuTyej3MSJG6+zhaA1/6/a9z2B2upV2tY8htaBLZgHmDwXJY/ZVN2YB9/BO2d2fY0BzptkNY0lbZNVHIlxyccsFnd4zbNGkbmTyuVRPbGgMw7yXM4gTfRc/tMPMhhj1WUcjkyXhij1jZ/aChWsx4ngbH1zWwY+bryfZOHdAvDou7h84LptnbVqtLbkgf5aj8Kvk55M5Y/R2TRYjmVAfJI4RPuk0MexzZDv2mYV0y6I3rjpAWqdmQ4lRwUVBa/VRQJIBMCQLJ0BlcWPn5I5SGsmoTwDfDNE2rLiADbM2jKUCBrPMhrRcic8suXyERYPNZSbcu4+wyQsqh1xPlHuEkALx3hykpeLG9Df8iAemZTGh2ZjWIQUaMuLznkOQHwqACcGtGUDNDTryQIPtGmqNxDrAgkdLKvRB3nOJsCR6ApiLdZ0Xk8EZFkplOZcb3kTpbgnBIopuaXSSSG6C1xztOaZVqGQAJmT0hG59jAmNBmoazUiCmIBjiXHgNf0tL2v2iGUiy0vB8At/C8+7ZVv/V5PIDoP7WWR0qOjTwUp8nHBxOdlXxuHkWmUdKXPECb5DMi8q89rc25LXdsaPTStHLY/BkMicxfqg7PbTcyWOMtaJ4kCb+C2W2Kw+1szFlrcDszcpuqPO7M3vYLvjJSxVPz0c07U04nZYbGtLQQQQUxg4eS4vCV3CowU5aHEC4+6NSNAOK7PBOBG6fu+f2vO1GH4+jSOSzZ4LC75G9lYrpv/wA1u7bwWr2W2w14LpMK8PAA0zXGlbCcqNds/ZzS4Ofc3gaQNTzVjFYWZ4BHji5tQEZAaKGY4EQ4EeC0pdGNvs56vS3eqpHCix1/RXS7TpAwQqP0IaTqRA9pS6E2LZhd1obwueZ/rJNaIaNMlZbRgD5mq2NY5zmtGRN+MD56ppGcmRhATczfLhGQW92NiS3uumIVKjh4bHBNLSIAAkn8LSLaMpHQVHbzTBzsnhaamSOquYXEOJMxAMDjotoyM2qH1HEGGxvE+Q4lZTbuhxPU+X9LC8Nucyor3aRxEedlRJjKp3ZIgWzUzpkhrxG7x/CViqZdABjMmPnNIDHuMgc0RqRzNsuaGu8tbvEAkcMkL3u3gIFxJzIsQpQhtNkCwjy/CJoAnn/pDVqwQIJmcuSF9SWutlbPp+07GPrZQoc9Kazdg3Lj/vwRht0ADTzd1/ATA5QUNGiAJ1QAvEGYh0XvETHjzhebds8RDzJyK9HpAS6BmSZ6n9ryvt48Cs4TkZhZtXOKOvSum2UeytcNrFzr90xyJOasYxkvcWjMz+1zmDxJZXYP8m/iQunaCTKrPFxnu/R3QkmjXmhGTb6SqFXBmo6H94aCbeWq6J4HjoiweD3e8Rc6cFEc7irM5Rs1X/Sa0tMDeyA4NzVmjnOuQhWq1Ikl0dB+krBMEcVLna5IfBvti4h0xA4AxmuqD9yGtHMrl9lUi1zY4yul37nLLNZx9ibD+oCZjJLGFBEwJ/aBpkHh/SbTriLSfnFWZk4NncIdFvZa6uzedyFgOi2LzALpzmypUaZkk5afPNJktk4hkAE6IcJQk73wIq1MucBMC5PhkrTWlosJvCpIzbI+n3pN7WHNWKdO8lY4Q0EjUWHEm11aYyW8DCtIlsUCFYpsQYgwLAEyI8wrBq7oEiSTFv7VpENjPpgXzRPSxVJdu7pmxOUCZ58lGIa4kAOIF+GemnVUJkGpyQ0QZJJBOsDIjMKvtKt9JkjvONhJiSf6TsM1waN8idYy9SmkSEysHTFwJ0McEml9wHAFFRG60CPTisoth5IGg6WJUIDKhJqAA2aJPU2A90/eb9pNyhpiJJzNyhwhFzq4z04enumMsVKcgckmiyXP5EewTWVQZibSJjhZE0QZ4oQypSfctjKb+Ue/ojqPsY4eqOrUaM8zwk+ySaPdIE3FjrPFAjGteQLhvQTa9rrzXthsWo6u5wEg5aHnC9OoQGjpz4KtjsAx7SIvmDzUytcxNcU9r5PDMZsKq9zC0OBDYJyuMs81t9i4GpTbFSpJ4cDOhXQbaolji0job5clVpUpAWc9ROcdrO+KjdoFrGiTA/tYSTl5ocRSJdujLVWRSAiNNFhXANlOo4kGAeXNTszBxnIHuVeo0CCCeds5V2my4+QqvgyZZwDBvAm3BO2nW3SH56JbWZOGl0VckhoAvlBMeyEJvg2FCnLQZn/SZQ7oM2iemaDAYctbBf4DordGgNwkj3nPmtEjNsVij3bCx+fpJpDkn46sCbmwUUKUuk5RbS/yE6IbHMpTBT/oE7t7TPomtpjOExzw2J1TSJsRiKUAE6EHyhOa3jAsiqMkics/HRRiKW9HDPrw9VokZtkOAuSbWPJLr1XbzAADeZM802u8DdFh4e0I3N16KhDC2HTxEeWX5WPEqS5Ax4IkGfVDYytVu8d2YHhfNKc3fAAcQBY2OY5+Kc4EucCSBAjIDmiw7osLDOeMqokhEIRY9ffVYx941CQKe9UMiQ0R4m/tCzQxlJ070nX8I6EDW5Pz0QmnM9R6JgIVAEygAIk5k2MZmURKFwMWUlIYD295p4T6pm6lB8ki9vJTu5zqEABWkwBaT6QnMbCBjQ0REI5vkgRQ2nsttZsOgOGRGnXiuSrbGqUyQZI0jJd7u3nwQOYC6SBKzeNN2awyuJ583DQSddUWHws3PFdJtvZ8HfaLHPqtVTohYtU6Z0qakrENw95idP2rH/Xkqy1iZTZkgTFUWCDa6sMbrqNVgw8ElOptvEdU0iWxmHp5Ep9erujdAn+0NOrM6QUJbdaLgzbAZSnOFYNMyIsNVFMGeSsOMBVRFjauVlg0P+PwqaR/jeR8zUkWIFoGfNVRFk1b7vX8LHXMcFjYgQq9YneJANm56cra/wBqhMsVAJHjCwTreULGmASZIvlGYTAM0ABUZIiYGVkOHNgBaPW0JjmkkcEDm3sePz3QgIxAnxssfTDRDbJdeoQ5rWiZNzwHnxWHdBO9nP6Tj2At/dIP+Wf4U0j3Z43PisWKEheSWMtmefjlCPDukB2kLFioY41QbaqTksWKRiHNJdnAjTUlG+puiVixPwIh51KPehSsSYAmtLt0DKCTOUyjc1YsTGuROLHcgiZstBWw+46FKxZ5VxZpjfNEtTGM1vCxYsl2bFvUdEDiGmJgnqsWKkQxtLChoTabVixaJGbBp5A+asvpglp4fpYsVkB4muGxz/HwLMmk6Z3WLFQicQe719tfRLrYiGlwvGmXRYsSAZQmL/PRSSZ5LFiH2MU54fMOOUeamg7S9lixIRFRpmev4KD6g+5zbHLXP/SxYmnQH//Z"/>
          <p:cNvSpPr>
            <a:spLocks noChangeAspect="1" noChangeArrowheads="1"/>
          </p:cNvSpPr>
          <p:nvPr/>
        </p:nvSpPr>
        <p:spPr bwMode="auto">
          <a:xfrm>
            <a:off x="155574" y="-144461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549473"/>
      </p:ext>
    </p:extLst>
  </p:cSld>
  <p:clrMapOvr>
    <a:masterClrMapping/>
  </p:clrMapOvr>
  <p:transition spd="med">
    <p:zoom/>
    <p:sndAc>
      <p:endSnd/>
    </p:sndAc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0450" name="Picture 2" descr="http://cfs13.tistory.com/image/2/tistory/2009/04/18/11/37/49e93cf199fd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0527" y="0"/>
            <a:ext cx="9433048" cy="57150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pull dir="rd"/>
    <p:sndAc>
      <p:endSnd/>
    </p:sndAc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3378" name="Picture 2" descr="https://encrypted-tbn2.gstatic.com/images?q=tbn:ANd9GcRmc2HTnCQbXvLjRTdB-1N9VAOB-WHDObkMBwwCRBiAtvMIFa4z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71800" y="32753"/>
            <a:ext cx="7772400" cy="1225019"/>
          </a:xfrm>
        </p:spPr>
        <p:txBody>
          <a:bodyPr/>
          <a:lstStyle/>
          <a:p>
            <a:r>
              <a:rPr lang="ko-KR" alt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교회 소식</a:t>
            </a:r>
            <a:endParaRPr lang="en-US" sz="5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55576" y="3649588"/>
            <a:ext cx="9144000" cy="1460500"/>
          </a:xfrm>
        </p:spPr>
        <p:txBody>
          <a:bodyPr/>
          <a:lstStyle/>
          <a:p>
            <a:r>
              <a:rPr lang="ko-KR" altLang="en-US" sz="3600" b="1" dirty="0" smtClean="0">
                <a:solidFill>
                  <a:srgbClr val="800000"/>
                </a:solidFill>
                <a:latin typeface="HYGothic-Extra"/>
                <a:cs typeface="Times New Roman" pitchFamily="18" charset="0"/>
              </a:rPr>
              <a:t>하나님이 꿈꾸시는 교회에 나오셔서</a:t>
            </a:r>
            <a:r>
              <a:rPr lang="en-US" altLang="ko-KR" sz="3600" b="1" dirty="0" smtClean="0">
                <a:solidFill>
                  <a:srgbClr val="800000"/>
                </a:solidFill>
                <a:latin typeface="HYGothic-Extra"/>
                <a:cs typeface="Times New Roman" pitchFamily="18" charset="0"/>
              </a:rPr>
              <a:t/>
            </a:r>
            <a:br>
              <a:rPr lang="en-US" altLang="ko-KR" sz="3600" b="1" dirty="0" smtClean="0">
                <a:solidFill>
                  <a:srgbClr val="800000"/>
                </a:solidFill>
                <a:latin typeface="HYGothic-Extra"/>
                <a:cs typeface="Times New Roman" pitchFamily="18" charset="0"/>
              </a:rPr>
            </a:br>
            <a:r>
              <a:rPr lang="ko-KR" altLang="en-US" sz="3600" b="1" dirty="0" smtClean="0">
                <a:solidFill>
                  <a:srgbClr val="800000"/>
                </a:solidFill>
                <a:latin typeface="HYGothic-Extra"/>
                <a:cs typeface="Times New Roman" pitchFamily="18" charset="0"/>
              </a:rPr>
              <a:t>예배드리는 모든 성도님들을 </a:t>
            </a:r>
            <a:r>
              <a:rPr lang="en-US" altLang="ko-KR" sz="3600" b="1" dirty="0" smtClean="0">
                <a:solidFill>
                  <a:srgbClr val="800000"/>
                </a:solidFill>
                <a:latin typeface="HYGothic-Extra"/>
                <a:cs typeface="Times New Roman" pitchFamily="18" charset="0"/>
              </a:rPr>
              <a:t/>
            </a:r>
            <a:br>
              <a:rPr lang="en-US" altLang="ko-KR" sz="3600" b="1" dirty="0" smtClean="0">
                <a:solidFill>
                  <a:srgbClr val="800000"/>
                </a:solidFill>
                <a:latin typeface="HYGothic-Extra"/>
                <a:cs typeface="Times New Roman" pitchFamily="18" charset="0"/>
              </a:rPr>
            </a:br>
            <a:r>
              <a:rPr lang="ko-KR" altLang="en-US" sz="3600" b="1" dirty="0" smtClean="0">
                <a:solidFill>
                  <a:srgbClr val="800000"/>
                </a:solidFill>
                <a:latin typeface="HYGothic-Extra"/>
                <a:cs typeface="Times New Roman" pitchFamily="18" charset="0"/>
              </a:rPr>
              <a:t>환영합니다</a:t>
            </a:r>
            <a:r>
              <a:rPr lang="en-US" altLang="ko-KR" sz="3600" b="1" dirty="0" smtClean="0">
                <a:solidFill>
                  <a:srgbClr val="800000"/>
                </a:solidFill>
                <a:latin typeface="HYGothic-Extra"/>
              </a:rPr>
              <a:t>.</a:t>
            </a:r>
            <a:r>
              <a:rPr lang="en-US" altLang="ko-KR" b="1" dirty="0" smtClean="0">
                <a:solidFill>
                  <a:srgbClr val="3333CC"/>
                </a:solidFill>
                <a:latin typeface="HYGothic-Extra"/>
              </a:rPr>
              <a:t/>
            </a:r>
            <a:br>
              <a:rPr lang="en-US" altLang="ko-KR" b="1" dirty="0" smtClean="0">
                <a:solidFill>
                  <a:srgbClr val="3333CC"/>
                </a:solidFill>
                <a:latin typeface="HYGothic-Extra"/>
              </a:rPr>
            </a:br>
            <a:endParaRPr lang="en-US" dirty="0"/>
          </a:p>
        </p:txBody>
      </p:sp>
    </p:spTree>
  </p:cSld>
  <p:clrMapOvr>
    <a:masterClrMapping/>
  </p:clrMapOvr>
  <p:transition spd="med">
    <p:zoom/>
    <p:sndAc>
      <p:endSnd/>
    </p:sndAc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5074" name="Picture 2" descr="https://encrypted-tbn1.gstatic.com/images?q=tbn:ANd9GcRFIqoemH7JeXLTDbxj8icKPqqeM8jJSO4fwgkXY7X-ZZLTd3i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756591" y="-814904"/>
            <a:ext cx="11017224" cy="799288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4009628"/>
            <a:ext cx="8229600" cy="952500"/>
          </a:xfrm>
        </p:spPr>
        <p:txBody>
          <a:bodyPr/>
          <a:lstStyle/>
          <a:p>
            <a:r>
              <a:rPr lang="en-US" sz="4000" b="1" dirty="0" smtClean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Georgia" pitchFamily="18" charset="0"/>
              </a:rPr>
              <a:t>I will be with you always even until the end of the world</a:t>
            </a:r>
            <a:endParaRPr lang="en-US" sz="4000" b="1" dirty="0">
              <a:solidFill>
                <a:srgbClr val="002060"/>
              </a:solidFill>
              <a:effectLst>
                <a:reflection blurRad="6350" stA="55000" endA="300" endPos="45500" dir="5400000" sy="-100000" algn="bl" rotWithShape="0"/>
              </a:effectLst>
              <a:latin typeface="Georgia" pitchFamily="18" charset="0"/>
            </a:endParaRPr>
          </a:p>
        </p:txBody>
      </p:sp>
    </p:spTree>
  </p:cSld>
  <p:clrMapOvr>
    <a:masterClrMapping/>
  </p:clrMapOvr>
  <p:transition spd="med">
    <p:pull dir="d"/>
    <p:sndAc>
      <p:endSnd/>
    </p:sndAc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4_디자인 사용자 지정">
  <a:themeElements>
    <a:clrScheme name="디자인 사용자 지정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디자인 사용자 지정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lnDef>
  </a:objectDefaults>
  <a:extraClrSchemeLst>
    <a:extraClrScheme>
      <a:clrScheme name="디자인 사용자 지정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5_디자인 사용자 지정">
  <a:themeElements>
    <a:clrScheme name="2_디자인 사용자 지정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디자인 사용자 지정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lnDef>
  </a:objectDefaults>
  <a:extraClrSchemeLst>
    <a:extraClrScheme>
      <a:clrScheme name="2_디자인 사용자 지정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디자인 사용자 지정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디자인 사용자 지정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디자인 사용자 지정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디자인 사용자 지정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디자인 사용자 지정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디자인 사용자 지정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디자인 사용자 지정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디자인 사용자 지정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디자인 사용자 지정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디자인 사용자 지정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디자인 사용자 지정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6_디자인 사용자 지정">
  <a:themeElements>
    <a:clrScheme name="1_디자인 사용자 지정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디자인 사용자 지정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lnDef>
  </a:objectDefaults>
  <a:extraClrSchemeLst>
    <a:extraClrScheme>
      <a:clrScheme name="1_디자인 사용자 지정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7_디자인 사용자 지정">
  <a:themeElements>
    <a:clrScheme name="디자인 사용자 지정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디자인 사용자 지정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lnDef>
  </a:objectDefaults>
  <a:extraClrSchemeLst>
    <a:extraClrScheme>
      <a:clrScheme name="디자인 사용자 지정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8_디자인 사용자 지정">
  <a:themeElements>
    <a:clrScheme name="2_디자인 사용자 지정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디자인 사용자 지정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lnDef>
  </a:objectDefaults>
  <a:extraClrSchemeLst>
    <a:extraClrScheme>
      <a:clrScheme name="2_디자인 사용자 지정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디자인 사용자 지정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디자인 사용자 지정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디자인 사용자 지정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디자인 사용자 지정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디자인 사용자 지정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디자인 사용자 지정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디자인 사용자 지정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디자인 사용자 지정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디자인 사용자 지정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디자인 사용자 지정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디자인 사용자 지정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9_디자인 사용자 지정">
  <a:themeElements>
    <a:clrScheme name="1_디자인 사용자 지정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디자인 사용자 지정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lnDef>
  </a:objectDefaults>
  <a:extraClrSchemeLst>
    <a:extraClrScheme>
      <a:clrScheme name="1_디자인 사용자 지정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13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16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17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18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기본 디자인">
  <a:themeElements>
    <a:clrScheme name="기본 디자인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기본 디자인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기본 디자인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23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1.xml><?xml version="1.0" encoding="utf-8"?>
<a:theme xmlns:a="http://schemas.openxmlformats.org/drawingml/2006/main" name="27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2.xml><?xml version="1.0" encoding="utf-8"?>
<a:theme xmlns:a="http://schemas.openxmlformats.org/drawingml/2006/main" name="28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3.xml><?xml version="1.0" encoding="utf-8"?>
<a:theme xmlns:a="http://schemas.openxmlformats.org/drawingml/2006/main" name="34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4.xml><?xml version="1.0" encoding="utf-8"?>
<a:theme xmlns:a="http://schemas.openxmlformats.org/drawingml/2006/main" name="35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5.xml><?xml version="1.0" encoding="utf-8"?>
<a:theme xmlns:a="http://schemas.openxmlformats.org/drawingml/2006/main" name="36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6.xml><?xml version="1.0" encoding="utf-8"?>
<a:theme xmlns:a="http://schemas.openxmlformats.org/drawingml/2006/main" name="37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7.xml><?xml version="1.0" encoding="utf-8"?>
<a:theme xmlns:a="http://schemas.openxmlformats.org/drawingml/2006/main" name="38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8.xml><?xml version="1.0" encoding="utf-8"?>
<a:theme xmlns:a="http://schemas.openxmlformats.org/drawingml/2006/main" name="26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HY견고딕"/>
        <a:ea typeface="HY견고딕"/>
        <a:cs typeface=""/>
      </a:majorFont>
      <a:minorFont>
        <a:latin typeface="HY견고딕"/>
        <a:ea typeface="HY견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9.xml><?xml version="1.0" encoding="utf-8"?>
<a:theme xmlns:a="http://schemas.openxmlformats.org/drawingml/2006/main" name="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HY견고딕"/>
        <a:ea typeface="HY견고딕"/>
        <a:cs typeface=""/>
      </a:majorFont>
      <a:minorFont>
        <a:latin typeface="HY견고딕"/>
        <a:ea typeface="HY견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기본 디자인">
  <a:themeElements>
    <a:clrScheme name="기본 디자인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기본 디자인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기본 디자인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0.xml><?xml version="1.0" encoding="utf-8"?>
<a:theme xmlns:a="http://schemas.openxmlformats.org/drawingml/2006/main" name="4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HY견고딕"/>
        <a:ea typeface="HY견고딕"/>
        <a:cs typeface=""/>
      </a:majorFont>
      <a:minorFont>
        <a:latin typeface="HY견고딕"/>
        <a:ea typeface="HY견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1.xml><?xml version="1.0" encoding="utf-8"?>
<a:theme xmlns:a="http://schemas.openxmlformats.org/drawingml/2006/main" name="5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HY견고딕"/>
        <a:ea typeface="HY견고딕"/>
        <a:cs typeface=""/>
      </a:majorFont>
      <a:minorFont>
        <a:latin typeface="HY견고딕"/>
        <a:ea typeface="HY견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2.xml><?xml version="1.0" encoding="utf-8"?>
<a:theme xmlns:a="http://schemas.openxmlformats.org/drawingml/2006/main" name="6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HY견고딕"/>
        <a:ea typeface="HY견고딕"/>
        <a:cs typeface=""/>
      </a:majorFont>
      <a:minorFont>
        <a:latin typeface="HY견고딕"/>
        <a:ea typeface="HY견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3.xml><?xml version="1.0" encoding="utf-8"?>
<a:theme xmlns:a="http://schemas.openxmlformats.org/drawingml/2006/main" name="7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HY견고딕"/>
        <a:ea typeface="HY견고딕"/>
        <a:cs typeface=""/>
      </a:majorFont>
      <a:minorFont>
        <a:latin typeface="HY견고딕"/>
        <a:ea typeface="HY견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4.xml><?xml version="1.0" encoding="utf-8"?>
<a:theme xmlns:a="http://schemas.openxmlformats.org/drawingml/2006/main" name="8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HY견고딕"/>
        <a:ea typeface="HY견고딕"/>
        <a:cs typeface=""/>
      </a:majorFont>
      <a:minorFont>
        <a:latin typeface="HY견고딕"/>
        <a:ea typeface="HY견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5.xml><?xml version="1.0" encoding="utf-8"?>
<a:theme xmlns:a="http://schemas.openxmlformats.org/drawingml/2006/main" name="39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HY견고딕"/>
        <a:ea typeface="HY견고딕"/>
        <a:cs typeface=""/>
      </a:majorFont>
      <a:minorFont>
        <a:latin typeface="HY견고딕"/>
        <a:ea typeface="HY견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6.xml><?xml version="1.0" encoding="utf-8"?>
<a:theme xmlns:a="http://schemas.openxmlformats.org/drawingml/2006/main" name="40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HY견고딕"/>
        <a:ea typeface="HY견고딕"/>
        <a:cs typeface=""/>
      </a:majorFont>
      <a:minorFont>
        <a:latin typeface="HY견고딕"/>
        <a:ea typeface="HY견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7.xml><?xml version="1.0" encoding="utf-8"?>
<a:theme xmlns:a="http://schemas.openxmlformats.org/drawingml/2006/main" name="41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HY견고딕"/>
        <a:ea typeface="HY견고딕"/>
        <a:cs typeface=""/>
      </a:majorFont>
      <a:minorFont>
        <a:latin typeface="HY견고딕"/>
        <a:ea typeface="HY견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8.xml><?xml version="1.0" encoding="utf-8"?>
<a:theme xmlns:a="http://schemas.openxmlformats.org/drawingml/2006/main" name="42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HY견고딕"/>
        <a:ea typeface="HY견고딕"/>
        <a:cs typeface=""/>
      </a:majorFont>
      <a:minorFont>
        <a:latin typeface="HY견고딕"/>
        <a:ea typeface="HY견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9.xml><?xml version="1.0" encoding="utf-8"?>
<a:theme xmlns:a="http://schemas.openxmlformats.org/drawingml/2006/main" name="9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HY견고딕"/>
        <a:ea typeface="HY견고딕"/>
        <a:cs typeface=""/>
      </a:majorFont>
      <a:minorFont>
        <a:latin typeface="HY견고딕"/>
        <a:ea typeface="HY견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굴림" pitchFamily="50" charset="-127"/>
            <a:ea typeface="굴림" pitchFamily="50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굴림" pitchFamily="50" charset="-127"/>
            <a:ea typeface="굴림" pitchFamily="50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0.xml><?xml version="1.0" encoding="utf-8"?>
<a:theme xmlns:a="http://schemas.openxmlformats.org/drawingml/2006/main" name="10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HY견고딕"/>
        <a:ea typeface="HY견고딕"/>
        <a:cs typeface=""/>
      </a:majorFont>
      <a:minorFont>
        <a:latin typeface="HY견고딕"/>
        <a:ea typeface="HY견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1.xml><?xml version="1.0" encoding="utf-8"?>
<a:theme xmlns:a="http://schemas.openxmlformats.org/drawingml/2006/main" name="11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HY견고딕"/>
        <a:ea typeface="HY견고딕"/>
        <a:cs typeface=""/>
      </a:majorFont>
      <a:minorFont>
        <a:latin typeface="HY견고딕"/>
        <a:ea typeface="HY견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2.xml><?xml version="1.0" encoding="utf-8"?>
<a:theme xmlns:a="http://schemas.openxmlformats.org/drawingml/2006/main" name="24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HY견고딕"/>
        <a:ea typeface="HY견고딕"/>
        <a:cs typeface=""/>
      </a:majorFont>
      <a:minorFont>
        <a:latin typeface="HY견고딕"/>
        <a:ea typeface="HY견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3.xml><?xml version="1.0" encoding="utf-8"?>
<a:theme xmlns:a="http://schemas.openxmlformats.org/drawingml/2006/main" name="25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HY견고딕"/>
        <a:ea typeface="HY견고딕"/>
        <a:cs typeface=""/>
      </a:majorFont>
      <a:minorFont>
        <a:latin typeface="HY견고딕"/>
        <a:ea typeface="HY견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4.xml><?xml version="1.0" encoding="utf-8"?>
<a:theme xmlns:a="http://schemas.openxmlformats.org/drawingml/2006/main" name="29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HY견고딕"/>
        <a:ea typeface="HY견고딕"/>
        <a:cs typeface=""/>
      </a:majorFont>
      <a:minorFont>
        <a:latin typeface="HY견고딕"/>
        <a:ea typeface="HY견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5.xml><?xml version="1.0" encoding="utf-8"?>
<a:theme xmlns:a="http://schemas.openxmlformats.org/drawingml/2006/main" name="31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HY견고딕"/>
        <a:ea typeface="HY견고딕"/>
        <a:cs typeface=""/>
      </a:majorFont>
      <a:minorFont>
        <a:latin typeface="HY견고딕"/>
        <a:ea typeface="HY견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6.xml><?xml version="1.0" encoding="utf-8"?>
<a:theme xmlns:a="http://schemas.openxmlformats.org/drawingml/2006/main" name="32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HY견고딕"/>
        <a:ea typeface="HY견고딕"/>
        <a:cs typeface=""/>
      </a:majorFont>
      <a:minorFont>
        <a:latin typeface="HY견고딕"/>
        <a:ea typeface="HY견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7.xml><?xml version="1.0" encoding="utf-8"?>
<a:theme xmlns:a="http://schemas.openxmlformats.org/drawingml/2006/main" name="33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HY견고딕"/>
        <a:ea typeface="HY견고딕"/>
        <a:cs typeface=""/>
      </a:majorFont>
      <a:minorFont>
        <a:latin typeface="HY견고딕"/>
        <a:ea typeface="HY견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8.xml><?xml version="1.0" encoding="utf-8"?>
<a:theme xmlns:a="http://schemas.openxmlformats.org/drawingml/2006/main" name="Office 테마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9.xml><?xml version="1.0" encoding="utf-8"?>
<a:theme xmlns:a="http://schemas.openxmlformats.org/drawingml/2006/main" name="Office 테마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0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HY견고딕"/>
        <a:ea typeface="HY견고딕"/>
        <a:cs typeface=""/>
      </a:majorFont>
      <a:minorFont>
        <a:latin typeface="HY견고딕"/>
        <a:ea typeface="HY견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_디자인 사용자 지정">
  <a:themeElements>
    <a:clrScheme name="1_디자인 사용자 지정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디자인 사용자 지정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lnDef>
  </a:objectDefaults>
  <a:extraClrSchemeLst>
    <a:extraClrScheme>
      <a:clrScheme name="1_디자인 사용자 지정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디자인 사용자 지정">
  <a:themeElements>
    <a:clrScheme name="디자인 사용자 지정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디자인 사용자 지정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lnDef>
  </a:objectDefaults>
  <a:extraClrSchemeLst>
    <a:extraClrScheme>
      <a:clrScheme name="디자인 사용자 지정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2_디자인 사용자 지정">
  <a:themeElements>
    <a:clrScheme name="2_디자인 사용자 지정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디자인 사용자 지정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lnDef>
  </a:objectDefaults>
  <a:extraClrSchemeLst>
    <a:extraClrScheme>
      <a:clrScheme name="2_디자인 사용자 지정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디자인 사용자 지정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디자인 사용자 지정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디자인 사용자 지정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디자인 사용자 지정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디자인 사용자 지정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디자인 사용자 지정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디자인 사용자 지정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디자인 사용자 지정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디자인 사용자 지정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디자인 사용자 지정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디자인 사용자 지정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3_디자인 사용자 지정">
  <a:themeElements>
    <a:clrScheme name="1_디자인 사용자 지정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디자인 사용자 지정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lnDef>
  </a:objectDefaults>
  <a:extraClrSchemeLst>
    <a:extraClrScheme>
      <a:clrScheme name="1_디자인 사용자 지정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783876</TotalTime>
  <Words>817</Words>
  <Application>Microsoft Office PowerPoint</Application>
  <PresentationFormat>On-screen Show (16:10)</PresentationFormat>
  <Paragraphs>178</Paragraphs>
  <Slides>57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47</vt:i4>
      </vt:variant>
      <vt:variant>
        <vt:lpstr>Slide Titles</vt:lpstr>
      </vt:variant>
      <vt:variant>
        <vt:i4>57</vt:i4>
      </vt:variant>
    </vt:vector>
  </HeadingPairs>
  <TitlesOfParts>
    <vt:vector size="114" baseType="lpstr">
      <vt:lpstr>HY견고딕</vt:lpstr>
      <vt:lpstr>HY견고딕</vt:lpstr>
      <vt:lpstr>굴림</vt:lpstr>
      <vt:lpstr>굴림</vt:lpstr>
      <vt:lpstr>바탕체</vt:lpstr>
      <vt:lpstr>Arial</vt:lpstr>
      <vt:lpstr>Franklin Gothic Heavy</vt:lpstr>
      <vt:lpstr>Georgia</vt:lpstr>
      <vt:lpstr>Shonar Bangla</vt:lpstr>
      <vt:lpstr>Times New Roman</vt:lpstr>
      <vt:lpstr>Default Design</vt:lpstr>
      <vt:lpstr>3_기본 디자인</vt:lpstr>
      <vt:lpstr>1_기본 디자인</vt:lpstr>
      <vt:lpstr>2_기본 디자인</vt:lpstr>
      <vt:lpstr>30_기본 디자인</vt:lpstr>
      <vt:lpstr>1_디자인 사용자 지정</vt:lpstr>
      <vt:lpstr>디자인 사용자 지정</vt:lpstr>
      <vt:lpstr>2_디자인 사용자 지정</vt:lpstr>
      <vt:lpstr>3_디자인 사용자 지정</vt:lpstr>
      <vt:lpstr>4_디자인 사용자 지정</vt:lpstr>
      <vt:lpstr>5_디자인 사용자 지정</vt:lpstr>
      <vt:lpstr>6_디자인 사용자 지정</vt:lpstr>
      <vt:lpstr>7_디자인 사용자 지정</vt:lpstr>
      <vt:lpstr>8_디자인 사용자 지정</vt:lpstr>
      <vt:lpstr>9_디자인 사용자 지정</vt:lpstr>
      <vt:lpstr>13_기본 디자인</vt:lpstr>
      <vt:lpstr>16_기본 디자인</vt:lpstr>
      <vt:lpstr>17_기본 디자인</vt:lpstr>
      <vt:lpstr>18_기본 디자인</vt:lpstr>
      <vt:lpstr>23_기본 디자인</vt:lpstr>
      <vt:lpstr>27_기본 디자인</vt:lpstr>
      <vt:lpstr>28_기본 디자인</vt:lpstr>
      <vt:lpstr>34_기본 디자인</vt:lpstr>
      <vt:lpstr>35_기본 디자인</vt:lpstr>
      <vt:lpstr>36_기본 디자인</vt:lpstr>
      <vt:lpstr>37_기본 디자인</vt:lpstr>
      <vt:lpstr>38_기본 디자인</vt:lpstr>
      <vt:lpstr>26_기본 디자인</vt:lpstr>
      <vt:lpstr>기본 디자인</vt:lpstr>
      <vt:lpstr>4_기본 디자인</vt:lpstr>
      <vt:lpstr>5_기본 디자인</vt:lpstr>
      <vt:lpstr>6_기본 디자인</vt:lpstr>
      <vt:lpstr>7_기본 디자인</vt:lpstr>
      <vt:lpstr>8_기본 디자인</vt:lpstr>
      <vt:lpstr>39_기본 디자인</vt:lpstr>
      <vt:lpstr>40_기본 디자인</vt:lpstr>
      <vt:lpstr>41_기본 디자인</vt:lpstr>
      <vt:lpstr>42_기본 디자인</vt:lpstr>
      <vt:lpstr>9_기본 디자인</vt:lpstr>
      <vt:lpstr>10_기본 디자인</vt:lpstr>
      <vt:lpstr>11_기본 디자인</vt:lpstr>
      <vt:lpstr>24_기본 디자인</vt:lpstr>
      <vt:lpstr>25_기본 디자인</vt:lpstr>
      <vt:lpstr>29_기본 디자인</vt:lpstr>
      <vt:lpstr>31_기본 디자인</vt:lpstr>
      <vt:lpstr>32_기본 디자인</vt:lpstr>
      <vt:lpstr>33_기본 디자인</vt:lpstr>
      <vt:lpstr>하나님이 꿈꾸는 교회</vt:lpstr>
      <vt:lpstr>Worship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Offertory  prayer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(롬 1:17)  복음에는 하나님의 의가 나타나서 믿음으로 믿음에 이르게 하나니 기록된 바 오직 의인은 믿음으로 말미암아 살리라 함과 같으니라 </vt:lpstr>
      <vt:lpstr>   (롬 1:18)  하나님의 진노가 불의로 진리를 막는 사람들의 모든 경건하지 않음과 불의에 대하여 하늘로부터 나타나나니 (롬 1:19)  이는 하나님을 알 만한 것이 그들 속에 보임이라 하나님께서 이를 그들에게 보이셨느니라 (롬 1:20)  창세로부터 그의 보이지 아니하는 것들 곧 그의 영원하신 능력과 신성이 그가 만드신 만물에 분명히 보여 알려졌나니 그러므로 그들이 핑계하지 못할지니라 </vt:lpstr>
      <vt:lpstr>(롬 1:21)  하나님을 알되 하나님을 영화롭게도 아니하며 감사하지도 아니하고 오히려 그 생각이 허망하여지며 미련한 마음이 어두워졌나니 (롬 1:22)  스스로 지혜 있다 하나 어리석게 되어 (롬 1:23)  썩어지지 아니하는 하나님의 영광을 썩어질 사람과 새와 짐승과 기어다니는 동물 모양의 우상으로 바꾸었느니라 </vt:lpstr>
      <vt:lpstr>  (롬 1:24)  그러므로 하나님께서 그들을 마음의 정욕대로 더러움에 내버려 두사 그들의 몸을 서로 욕되게 하게 하셨으니 (롬 1:25)  이는 그들이 하나님의 진리를 거짓 것으로 바꾸어 피조물을 조물주보다 더 경배하고 섬김이라 주는 곧 영원히 찬송할 이시로다 아멘 (롬 1:26)  이 때문에 하나님께서 그들을 부끄러운 욕심에 내버려 두셨으니 곧 그들의 여자들도 순리대로 쓸 것을 바꾸어 역리로 쓰며 </vt:lpstr>
      <vt:lpstr> (롬 1:27)  그와 같이 남자들도 순리대로 여자 쓰기를 버리고 서로 향하여 음욕이 불 일듯 하매 남자가 남자와 더불어 부끄러운 일을 행하여 그들의 그릇됨에 상당한 보응을 그들 자신이 받았느니라 (롬 1:28)  또한 그들이 마음에 하나님 두기를 싫어하매 하나님께서 그들을 그 상실한 마음대로 내버려 두사 합당하지 못한 일을 하게 하셨으니  </vt:lpstr>
      <vt:lpstr>   (롬 1:29)  곧 모든 불의, 추악, 탐욕, 악의가 가득한 자요 시기, 살인, 분쟁, 사기, 악독이 가득한 자요 수군수군하는 자요 (롬 1:30)  비방하는 자요 하나님께서 미워하시는 자요 능욕하는 자요 교만한 자요 자랑하는 자요 악을 도모하는 자요 부모를 거역하는 자요 (롬 1:31)  우매한 자요 배약하는 자요 무정한 자요 무자비한 자라 </vt:lpstr>
      <vt:lpstr>(롬 1:32)  그들이 이같은 일을 행하는 자는 사형에 해당한다고 하나님께서 정하심을 알고도 자기들만 행할 뿐 아니라 또한 그런 일을 행하는 자들을 옳다 하느니라 </vt:lpstr>
      <vt:lpstr>  (나 1:2)  여호와는 질투하시며 보복하시는 하나님이시니라 여호와는 보복하시며 진노하시되 자기를 거스르는 자에게 여호와는 보복하시며 자기를 대적하는 자에게 진노를 품으시며 (나 1:3)  여호와는 노하기를 더디하시며 권능이 크시며 벌 받을 자를 결코 내버려두지 아니하시느니라 여호와의 길은 회오리바람과 광풍에 있고 구름은 그의 발의 티끌이로다  </vt:lpstr>
      <vt:lpstr>(나 1:4)  그는 바다를 꾸짖어 그것을 말리시며 모든 강을 말리시나니 바산과 갈멜이 쇠하며 레바논의 꽃이 시드는도다  (나 1:5)  그로 말미암아 산들이 진동하며 작은 산들이 녹고 그 앞에서는 땅 곧 세계와 그 가운데에 있는 모든 것들이 솟아오르는도다   </vt:lpstr>
      <vt:lpstr>  (나 1:6)  누가 능히 그의 분노 앞에 서며 누가 능히 그의 진노를 감당하랴 그의 진노가 불처럼 쏟아지니 그로 말미암아 바위들이 깨지는도다  (나 1:7)  여호와는 선하시며 환난 날에 산성이시라 그는 자기에게 피하는 자들을 아시느니라 (나 1:8)  그가 범람하는 물로 그 곳을 진멸하시고 자기 대적들을 흑암으로 쫓아내시리라  </vt:lpstr>
      <vt:lpstr>찬양대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인간의 죄에 대한  하나님의 진노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폐회 기도</vt:lpstr>
      <vt:lpstr>PowerPoint Presentation</vt:lpstr>
      <vt:lpstr>교회 소식</vt:lpstr>
      <vt:lpstr>PowerPoint Presentation</vt:lpstr>
      <vt:lpstr>PowerPoint Presentation</vt:lpstr>
      <vt:lpstr>PowerPoint Presentation</vt:lpstr>
      <vt:lpstr>I will be with you always even until the end of the world</vt:lpstr>
    </vt:vector>
  </TitlesOfParts>
  <Company>LOVE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Pastor Choi</dc:creator>
  <cp:lastModifiedBy>admin</cp:lastModifiedBy>
  <cp:revision>6367</cp:revision>
  <dcterms:created xsi:type="dcterms:W3CDTF">2008-11-11T01:40:04Z</dcterms:created>
  <dcterms:modified xsi:type="dcterms:W3CDTF">2017-10-15T03:52:30Z</dcterms:modified>
</cp:coreProperties>
</file>