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11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619" r:id="rId16"/>
    <p:sldMasterId id="2147493621" r:id="rId17"/>
    <p:sldMasterId id="2147493623" r:id="rId18"/>
    <p:sldMasterId id="2147493625" r:id="rId19"/>
    <p:sldMasterId id="2147493627" r:id="rId20"/>
    <p:sldMasterId id="2147493629" r:id="rId21"/>
    <p:sldMasterId id="2147493631" r:id="rId22"/>
    <p:sldMasterId id="2147493669" r:id="rId23"/>
    <p:sldMasterId id="2147493671" r:id="rId24"/>
    <p:sldMasterId id="2147493673" r:id="rId25"/>
    <p:sldMasterId id="2147493675" r:id="rId26"/>
    <p:sldMasterId id="2147493677" r:id="rId27"/>
    <p:sldMasterId id="2147494189" r:id="rId28"/>
    <p:sldMasterId id="2147494646" r:id="rId29"/>
    <p:sldMasterId id="2147494648" r:id="rId30"/>
    <p:sldMasterId id="2147494650" r:id="rId31"/>
    <p:sldMasterId id="2147494652" r:id="rId32"/>
    <p:sldMasterId id="2147494654" r:id="rId33"/>
    <p:sldMasterId id="2147494656" r:id="rId34"/>
    <p:sldMasterId id="2147494658" r:id="rId35"/>
    <p:sldMasterId id="2147494660" r:id="rId36"/>
    <p:sldMasterId id="2147494662" r:id="rId37"/>
    <p:sldMasterId id="2147494664" r:id="rId38"/>
    <p:sldMasterId id="2147494666" r:id="rId39"/>
    <p:sldMasterId id="2147494668" r:id="rId40"/>
    <p:sldMasterId id="2147494670" r:id="rId41"/>
    <p:sldMasterId id="2147494672" r:id="rId42"/>
  </p:sldMasterIdLst>
  <p:notesMasterIdLst>
    <p:notesMasterId r:id="rId89"/>
  </p:notesMasterIdLst>
  <p:handoutMasterIdLst>
    <p:handoutMasterId r:id="rId90"/>
  </p:handoutMasterIdLst>
  <p:sldIdLst>
    <p:sldId id="4577" r:id="rId43"/>
    <p:sldId id="4578" r:id="rId44"/>
    <p:sldId id="4595" r:id="rId45"/>
    <p:sldId id="8069" r:id="rId46"/>
    <p:sldId id="8070" r:id="rId47"/>
    <p:sldId id="8071" r:id="rId48"/>
    <p:sldId id="8072" r:id="rId49"/>
    <p:sldId id="8073" r:id="rId50"/>
    <p:sldId id="8074" r:id="rId51"/>
    <p:sldId id="8075" r:id="rId52"/>
    <p:sldId id="4624" r:id="rId53"/>
    <p:sldId id="8153" r:id="rId54"/>
    <p:sldId id="8094" r:id="rId55"/>
    <p:sldId id="8095" r:id="rId56"/>
    <p:sldId id="8096" r:id="rId57"/>
    <p:sldId id="8097" r:id="rId58"/>
    <p:sldId id="8098" r:id="rId59"/>
    <p:sldId id="4060" r:id="rId60"/>
    <p:sldId id="4245" r:id="rId61"/>
    <p:sldId id="8238" r:id="rId62"/>
    <p:sldId id="7723" r:id="rId63"/>
    <p:sldId id="7724" r:id="rId64"/>
    <p:sldId id="7661" r:id="rId65"/>
    <p:sldId id="4599" r:id="rId66"/>
    <p:sldId id="8651" r:id="rId67"/>
    <p:sldId id="8652" r:id="rId68"/>
    <p:sldId id="8653" r:id="rId69"/>
    <p:sldId id="8654" r:id="rId70"/>
    <p:sldId id="8655" r:id="rId71"/>
    <p:sldId id="8656" r:id="rId72"/>
    <p:sldId id="4635" r:id="rId73"/>
    <p:sldId id="8657" r:id="rId74"/>
    <p:sldId id="8658" r:id="rId75"/>
    <p:sldId id="8659" r:id="rId76"/>
    <p:sldId id="8660" r:id="rId77"/>
    <p:sldId id="8661" r:id="rId78"/>
    <p:sldId id="8662" r:id="rId79"/>
    <p:sldId id="8663" r:id="rId80"/>
    <p:sldId id="8664" r:id="rId81"/>
    <p:sldId id="8411" r:id="rId82"/>
    <p:sldId id="4638" r:id="rId83"/>
    <p:sldId id="4830" r:id="rId84"/>
    <p:sldId id="4602" r:id="rId85"/>
    <p:sldId id="4603" r:id="rId86"/>
    <p:sldId id="4604" r:id="rId87"/>
    <p:sldId id="4827" r:id="rId88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990033"/>
    <a:srgbClr val="333399"/>
    <a:srgbClr val="0000CC"/>
    <a:srgbClr val="FF0000"/>
    <a:srgbClr val="3333CC"/>
    <a:srgbClr val="99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17" autoAdjust="0"/>
    <p:restoredTop sz="95214" autoAdjust="0"/>
  </p:normalViewPr>
  <p:slideViewPr>
    <p:cSldViewPr>
      <p:cViewPr varScale="1">
        <p:scale>
          <a:sx n="78" d="100"/>
          <a:sy n="78" d="100"/>
        </p:scale>
        <p:origin x="108" y="10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5.xml"/><Relationship Id="rId63" Type="http://schemas.openxmlformats.org/officeDocument/2006/relationships/slide" Target="slides/slide21.xml"/><Relationship Id="rId68" Type="http://schemas.openxmlformats.org/officeDocument/2006/relationships/slide" Target="slides/slide26.xml"/><Relationship Id="rId84" Type="http://schemas.openxmlformats.org/officeDocument/2006/relationships/slide" Target="slides/slide42.xml"/><Relationship Id="rId89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1.xml"/><Relationship Id="rId58" Type="http://schemas.openxmlformats.org/officeDocument/2006/relationships/slide" Target="slides/slide16.xml"/><Relationship Id="rId74" Type="http://schemas.openxmlformats.org/officeDocument/2006/relationships/slide" Target="slides/slide32.xml"/><Relationship Id="rId79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90" Type="http://schemas.openxmlformats.org/officeDocument/2006/relationships/handoutMaster" Target="handoutMasters/handoutMaster1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.xml"/><Relationship Id="rId48" Type="http://schemas.openxmlformats.org/officeDocument/2006/relationships/slide" Target="slides/slide6.xml"/><Relationship Id="rId64" Type="http://schemas.openxmlformats.org/officeDocument/2006/relationships/slide" Target="slides/slide22.xml"/><Relationship Id="rId69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9.xml"/><Relationship Id="rId72" Type="http://schemas.openxmlformats.org/officeDocument/2006/relationships/slide" Target="slides/slide30.xml"/><Relationship Id="rId80" Type="http://schemas.openxmlformats.org/officeDocument/2006/relationships/slide" Target="slides/slide38.xml"/><Relationship Id="rId85" Type="http://schemas.openxmlformats.org/officeDocument/2006/relationships/slide" Target="slides/slide43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4.xml"/><Relationship Id="rId59" Type="http://schemas.openxmlformats.org/officeDocument/2006/relationships/slide" Target="slides/slide17.xml"/><Relationship Id="rId67" Type="http://schemas.openxmlformats.org/officeDocument/2006/relationships/slide" Target="slides/slide25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12.xml"/><Relationship Id="rId62" Type="http://schemas.openxmlformats.org/officeDocument/2006/relationships/slide" Target="slides/slide20.xml"/><Relationship Id="rId70" Type="http://schemas.openxmlformats.org/officeDocument/2006/relationships/slide" Target="slides/slide28.xml"/><Relationship Id="rId75" Type="http://schemas.openxmlformats.org/officeDocument/2006/relationships/slide" Target="slides/slide33.xml"/><Relationship Id="rId83" Type="http://schemas.openxmlformats.org/officeDocument/2006/relationships/slide" Target="slides/slide41.xml"/><Relationship Id="rId88" Type="http://schemas.openxmlformats.org/officeDocument/2006/relationships/slide" Target="slides/slide4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7.xml"/><Relationship Id="rId57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2.xml"/><Relationship Id="rId52" Type="http://schemas.openxmlformats.org/officeDocument/2006/relationships/slide" Target="slides/slide10.xml"/><Relationship Id="rId60" Type="http://schemas.openxmlformats.org/officeDocument/2006/relationships/slide" Target="slides/slide18.xml"/><Relationship Id="rId65" Type="http://schemas.openxmlformats.org/officeDocument/2006/relationships/slide" Target="slides/slide23.xml"/><Relationship Id="rId73" Type="http://schemas.openxmlformats.org/officeDocument/2006/relationships/slide" Target="slides/slide31.xml"/><Relationship Id="rId78" Type="http://schemas.openxmlformats.org/officeDocument/2006/relationships/slide" Target="slides/slide36.xml"/><Relationship Id="rId81" Type="http://schemas.openxmlformats.org/officeDocument/2006/relationships/slide" Target="slides/slide39.xml"/><Relationship Id="rId86" Type="http://schemas.openxmlformats.org/officeDocument/2006/relationships/slide" Target="slides/slide44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8.xml"/><Relationship Id="rId55" Type="http://schemas.openxmlformats.org/officeDocument/2006/relationships/slide" Target="slides/slide13.xml"/><Relationship Id="rId76" Type="http://schemas.openxmlformats.org/officeDocument/2006/relationships/slide" Target="slides/slide3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3.xml"/><Relationship Id="rId66" Type="http://schemas.openxmlformats.org/officeDocument/2006/relationships/slide" Target="slides/slide24.xml"/><Relationship Id="rId87" Type="http://schemas.openxmlformats.org/officeDocument/2006/relationships/slide" Target="slides/slide45.xml"/><Relationship Id="rId61" Type="http://schemas.openxmlformats.org/officeDocument/2006/relationships/slide" Target="slides/slide19.xml"/><Relationship Id="rId82" Type="http://schemas.openxmlformats.org/officeDocument/2006/relationships/slide" Target="slides/slide4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4.xml"/><Relationship Id="rId77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830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220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0768652"/>
      </p:ext>
    </p:extLst>
  </p:cSld>
  <p:clrMapOvr>
    <a:masterClrMapping/>
  </p:clrMapOvr>
  <p:transition spd="med">
    <p:zoom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8DF94E-4BEB-4793-AA67-7D368EFA35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55624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8DF94E-4BEB-4793-AA67-7D368EFA35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7102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8DF94E-4BEB-4793-AA67-7D368EFA35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45636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8DF94E-4BEB-4793-AA67-7D368EFA35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4866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8DF94E-4BEB-4793-AA67-7D368EFA35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4074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8DF94E-4BEB-4793-AA67-7D368EFA35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65656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3153C13-01D2-474A-A52E-3DAC2A4CDD73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99639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3153C13-01D2-474A-A52E-3DAC2A4CDD73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2757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3153C13-01D2-474A-A52E-3DAC2A4CDD73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94943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3153C13-01D2-474A-A52E-3DAC2A4CDD73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81347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3153C13-01D2-474A-A52E-3DAC2A4CDD73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521567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3153C13-01D2-474A-A52E-3DAC2A4CDD73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75402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3153C13-01D2-474A-A52E-3DAC2A4CDD73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62555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3153C13-01D2-474A-A52E-3DAC2A4CDD73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7598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51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333C75-5387-49AD-A4DB-B40D3A9548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294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47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333C75-5387-49AD-A4DB-B40D3A9548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083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49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333C75-5387-49AD-A4DB-B40D3A9548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84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51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333C75-5387-49AD-A4DB-B40D3A9548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840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53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333C75-5387-49AD-A4DB-B40D3A9548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468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55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333C75-5387-49AD-A4DB-B40D3A9548A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749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57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4E9201D1-5473-4CA3-886F-2225F77A936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047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5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4E9201D1-5473-4CA3-886F-2225F77A936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042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6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4E9201D1-5473-4CA3-886F-2225F77A936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90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6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4E9201D1-5473-4CA3-886F-2225F77A936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277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6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4E9201D1-5473-4CA3-886F-2225F77A936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74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6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4E9201D1-5473-4CA3-886F-2225F77A936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964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6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4E9201D1-5473-4CA3-886F-2225F77A936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088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7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4E9201D1-5473-4CA3-886F-2225F77A9369}" type="slidenum">
              <a:rPr lang="en-US" altLang="ko-KR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135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7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21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455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로마</a:t>
            </a:r>
            <a:r>
              <a:rPr lang="ko-KR" altLang="en-US" sz="8000" b="1" dirty="0" smtClean="0">
                <a:latin typeface="+mn-ea"/>
                <a:ea typeface="+mn-ea"/>
              </a:rPr>
              <a:t>서 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1</a:t>
            </a:r>
            <a:r>
              <a:rPr lang="en-US" altLang="ko-KR" sz="8000" b="1" dirty="0" smtClean="0">
                <a:latin typeface="+mn-ea"/>
                <a:ea typeface="+mn-ea"/>
              </a:rPr>
              <a:t>:1-7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 </a:t>
            </a: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예수 </a:t>
            </a:r>
            <a:r>
              <a:rPr lang="ko-KR" altLang="en-US" sz="3200" b="1" dirty="0"/>
              <a:t>그리스도의 종 바울은 사도로 부르심을 받아 하나님의 복음을 위하여 택정함을 입었으니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 </a:t>
            </a:r>
            <a:r>
              <a:rPr lang="ko-KR" altLang="en-US" sz="3200" b="1" dirty="0"/>
              <a:t>복음은 하나님이 선지자들을 통하여 그의 아들에 관하여 성경에 미리 약속하신 것이라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그의 </a:t>
            </a:r>
            <a:r>
              <a:rPr lang="ko-KR" altLang="en-US" sz="3200" b="1" dirty="0"/>
              <a:t>아들에 관하여 말하면 육신으로는 다윗의 혈통에서 나셨고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613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성결의 </a:t>
            </a:r>
            <a:r>
              <a:rPr lang="ko-KR" altLang="en-US" sz="3200" b="1" dirty="0"/>
              <a:t>영으로는 죽은 자들 가운데서 부활하사 능력으로 하나님의 아들로 선포되셨으니 곧 우리 주 예수 그리스도시니라</a:t>
            </a:r>
            <a:br>
              <a:rPr lang="ko-KR" altLang="en-US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그로 </a:t>
            </a:r>
            <a:r>
              <a:rPr lang="ko-KR" altLang="en-US" sz="3200" b="1" dirty="0"/>
              <a:t>말미암아 우리가 은혜와 사도의 직분을 받아 그의 이름을 위하여 모든 이방인 중에서 믿어 순종하게 하나니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너희도 </a:t>
            </a:r>
            <a:r>
              <a:rPr lang="ko-KR" altLang="en-US" sz="3200" b="1" dirty="0"/>
              <a:t>그들 중에서 예수 그리스도의 것으로 부르심을 받은 자니라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로마에서 </a:t>
            </a:r>
            <a:r>
              <a:rPr lang="ko-KR" altLang="en-US" sz="3200" b="1" dirty="0"/>
              <a:t>하나님의 사랑하심을 받고 성도로 부르심을 받은 모든 자에게 하나님 우리 아버지와 주 예수 그리스도로부터 은혜와 평강이 있기를 원하노라</a:t>
            </a:r>
            <a:br>
              <a:rPr lang="ko-KR" altLang="en-US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14:7)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우리 </a:t>
            </a:r>
            <a:r>
              <a:rPr lang="ko-KR" altLang="en-US" sz="3200" b="1" dirty="0"/>
              <a:t>중에 누구든지 자기를 위하여 사는 자가 없고 자기를 위하여 죽는 자도 없도다 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14:8)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우리가 </a:t>
            </a:r>
            <a:r>
              <a:rPr lang="ko-KR" altLang="en-US" sz="3200" b="1" dirty="0"/>
              <a:t>살아도 주를 위하여 살고 죽어도 주를 위하여 죽나니 그러므로 사나 죽으나 우리가 주의 것이로다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고전 </a:t>
            </a:r>
            <a:r>
              <a:rPr lang="en-US" altLang="ko-KR" sz="3200" b="1" dirty="0"/>
              <a:t>10:31)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그런즉 </a:t>
            </a:r>
            <a:r>
              <a:rPr lang="ko-KR" altLang="en-US" sz="3200" b="1" dirty="0"/>
              <a:t>너희가 먹든지 마시든지 무엇을 하든지 다 하나님의 영광을 위하여 하라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고전 </a:t>
            </a:r>
            <a:r>
              <a:rPr lang="en-US" altLang="ko-KR" sz="3200" b="1" dirty="0"/>
              <a:t>10:32)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유대인에게나 </a:t>
            </a:r>
            <a:r>
              <a:rPr lang="ko-KR" altLang="en-US" sz="3200" b="1" dirty="0"/>
              <a:t>헬라인에게나 하나님의 교회에나 거치는 자가 되지 말고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고전 </a:t>
            </a:r>
            <a:r>
              <a:rPr lang="en-US" altLang="ko-KR" sz="3200" b="1" dirty="0"/>
              <a:t>10:33)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나와 </a:t>
            </a:r>
            <a:r>
              <a:rPr lang="ko-KR" altLang="en-US" sz="3200" b="1" dirty="0"/>
              <a:t>같이 모든 일에 모든 사람을 기쁘게 하여 자신의 유익을 구하지 아니하고 많은 사람의 유익을 구하여 그들로 구원을 받게 하라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6464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2627314" y="912813"/>
            <a:ext cx="9366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 D                         A      E7              A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2339976" y="2047876"/>
            <a:ext cx="93662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  D                  Em7      A                  D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2052" name="WordArt 5"/>
          <p:cNvSpPr>
            <a:spLocks noChangeArrowheads="1" noChangeShapeType="1" noTextEdit="1"/>
          </p:cNvSpPr>
          <p:nvPr/>
        </p:nvSpPr>
        <p:spPr bwMode="auto">
          <a:xfrm>
            <a:off x="611189" y="3451225"/>
            <a:ext cx="7896225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Blessed assurance, Jesus is mine!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 what a foretaste of glory divine!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Heir of salvation, purchase of God,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Born of His Spirit, washed in His blood.</a:t>
            </a:r>
          </a:p>
        </p:txBody>
      </p:sp>
    </p:spTree>
    <p:extLst>
      <p:ext uri="{BB962C8B-B14F-4D97-AF65-F5344CB8AC3E}">
        <p14:creationId xmlns:p14="http://schemas.microsoft.com/office/powerpoint/2010/main" val="2902636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2484439" y="912813"/>
            <a:ext cx="9366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   G             D                    G        E                 A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2411413" y="2047876"/>
            <a:ext cx="10096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D                  Em7        A                 D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076" name="WordArt 5"/>
          <p:cNvSpPr>
            <a:spLocks noChangeArrowheads="1" noChangeShapeType="1" noTextEdit="1"/>
          </p:cNvSpPr>
          <p:nvPr/>
        </p:nvSpPr>
        <p:spPr bwMode="auto">
          <a:xfrm>
            <a:off x="827088" y="3451225"/>
            <a:ext cx="737235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is my story, this is my song,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Praising my Saviour all the day long;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is my story, this is my song,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praising my Saviour all the day long.</a:t>
            </a:r>
          </a:p>
        </p:txBody>
      </p:sp>
    </p:spTree>
    <p:extLst>
      <p:ext uri="{BB962C8B-B14F-4D97-AF65-F5344CB8AC3E}">
        <p14:creationId xmlns:p14="http://schemas.microsoft.com/office/powerpoint/2010/main" val="2001181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2627314" y="912813"/>
            <a:ext cx="9366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 D                         A      E7               A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2339976" y="2047876"/>
            <a:ext cx="93662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 D                  Em7        A                  D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100" name="WordArt 5"/>
          <p:cNvSpPr>
            <a:spLocks noChangeArrowheads="1" noChangeShapeType="1" noTextEdit="1"/>
          </p:cNvSpPr>
          <p:nvPr/>
        </p:nvSpPr>
        <p:spPr bwMode="auto">
          <a:xfrm>
            <a:off x="395288" y="3451225"/>
            <a:ext cx="832485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Perfect submission, perfect delight,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Visions of rapture now burst on my sight;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Angels descending, bring from above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Echoes of mercy, whispers of love.</a:t>
            </a:r>
          </a:p>
        </p:txBody>
      </p:sp>
    </p:spTree>
    <p:extLst>
      <p:ext uri="{BB962C8B-B14F-4D97-AF65-F5344CB8AC3E}">
        <p14:creationId xmlns:p14="http://schemas.microsoft.com/office/powerpoint/2010/main" val="4256343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2484439" y="912813"/>
            <a:ext cx="9366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   G            D                    G         E                 A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2411413" y="2047876"/>
            <a:ext cx="10096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 D                  Em7       A                 D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124" name="WordArt 6"/>
          <p:cNvSpPr>
            <a:spLocks noChangeArrowheads="1" noChangeShapeType="1" noTextEdit="1"/>
          </p:cNvSpPr>
          <p:nvPr/>
        </p:nvSpPr>
        <p:spPr bwMode="auto">
          <a:xfrm>
            <a:off x="827088" y="3451225"/>
            <a:ext cx="737235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is my story, this is my song,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Praising my Saviour all the day long;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is my story, this is my song,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praising my Saviour all the day long.</a:t>
            </a:r>
          </a:p>
        </p:txBody>
      </p:sp>
    </p:spTree>
    <p:extLst>
      <p:ext uri="{BB962C8B-B14F-4D97-AF65-F5344CB8AC3E}">
        <p14:creationId xmlns:p14="http://schemas.microsoft.com/office/powerpoint/2010/main" val="1860194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2627314" y="912813"/>
            <a:ext cx="9366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 D                         A      E7               A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2339976" y="2047876"/>
            <a:ext cx="93662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 D                  Em7        A                  D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148" name="WordArt 5"/>
          <p:cNvSpPr>
            <a:spLocks noChangeArrowheads="1" noChangeShapeType="1" noTextEdit="1"/>
          </p:cNvSpPr>
          <p:nvPr/>
        </p:nvSpPr>
        <p:spPr bwMode="auto">
          <a:xfrm>
            <a:off x="395288" y="3451225"/>
            <a:ext cx="834390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Perfect submission, all is at rest,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in my Saviour am happy and blest;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Watching and waiting, lookoing, above,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Filled with His goodness, lost in His love.</a:t>
            </a:r>
          </a:p>
        </p:txBody>
      </p:sp>
    </p:spTree>
    <p:extLst>
      <p:ext uri="{BB962C8B-B14F-4D97-AF65-F5344CB8AC3E}">
        <p14:creationId xmlns:p14="http://schemas.microsoft.com/office/powerpoint/2010/main" val="2555318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2484439" y="912813"/>
            <a:ext cx="936625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   G            D                    G         E                 A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2339975" y="2047876"/>
            <a:ext cx="10096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eaLnBrk="1" hangingPunct="1"/>
            <a:r>
              <a:rPr lang="en-US" altLang="ko-KR" sz="1600" b="1">
                <a:solidFill>
                  <a:srgbClr val="000000"/>
                </a:solidFill>
              </a:rPr>
              <a:t>D       G            D                Em7      A                D    G D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172" name="WordArt 6"/>
          <p:cNvSpPr>
            <a:spLocks noChangeArrowheads="1" noChangeShapeType="1" noTextEdit="1"/>
          </p:cNvSpPr>
          <p:nvPr/>
        </p:nvSpPr>
        <p:spPr bwMode="auto">
          <a:xfrm>
            <a:off x="179388" y="3451225"/>
            <a:ext cx="874395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is my story, this is my song,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Praising my Saviour all the day long;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This is my story, this is my song, </a:t>
            </a:r>
          </a:p>
          <a:p>
            <a:pPr algn="ctr"/>
            <a:r>
              <a:rPr lang="en-US" sz="28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praising my Saviour all the day long. Amen.</a:t>
            </a:r>
          </a:p>
        </p:txBody>
      </p:sp>
    </p:spTree>
    <p:extLst>
      <p:ext uri="{BB962C8B-B14F-4D97-AF65-F5344CB8AC3E}">
        <p14:creationId xmlns:p14="http://schemas.microsoft.com/office/powerpoint/2010/main" val="144255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sz="6000" b="1" dirty="0" smtClean="0">
                <a:solidFill>
                  <a:schemeClr val="accent6"/>
                </a:solidFill>
              </a:rPr>
              <a:t>로마 </a:t>
            </a:r>
            <a:r>
              <a:rPr lang="ko-KR" altLang="en-US" sz="6000" b="1" dirty="0">
                <a:solidFill>
                  <a:schemeClr val="accent6"/>
                </a:solidFill>
              </a:rPr>
              <a:t>교회를 향한 </a:t>
            </a:r>
            <a:r>
              <a:rPr lang="en-US" altLang="ko-KR" sz="6000" b="1" dirty="0" smtClean="0">
                <a:solidFill>
                  <a:schemeClr val="accent6"/>
                </a:solidFill>
              </a:rPr>
              <a:t/>
            </a:r>
            <a:br>
              <a:rPr lang="en-US" altLang="ko-KR" sz="6000" b="1" dirty="0" smtClean="0">
                <a:solidFill>
                  <a:schemeClr val="accent6"/>
                </a:solidFill>
              </a:rPr>
            </a:br>
            <a:r>
              <a:rPr lang="ko-KR" altLang="en-US" sz="6000" b="1" dirty="0" smtClean="0">
                <a:solidFill>
                  <a:schemeClr val="accent6"/>
                </a:solidFill>
              </a:rPr>
              <a:t>바울의 </a:t>
            </a:r>
            <a:r>
              <a:rPr lang="ko-KR" altLang="en-US" sz="6000" b="1" dirty="0">
                <a:solidFill>
                  <a:schemeClr val="accent6"/>
                </a:solidFill>
              </a:rPr>
              <a:t>인사 </a:t>
            </a:r>
            <a:r>
              <a:rPr lang="en-US" altLang="ko-KR" sz="6000" b="1" dirty="0" smtClean="0">
                <a:solidFill>
                  <a:schemeClr val="accent6"/>
                </a:solidFill>
              </a:rPr>
              <a:t/>
            </a:r>
            <a:br>
              <a:rPr lang="en-US" altLang="ko-KR" sz="6000" b="1" dirty="0" smtClean="0">
                <a:solidFill>
                  <a:schemeClr val="accent6"/>
                </a:solidFill>
              </a:rPr>
            </a:br>
            <a:r>
              <a:rPr lang="en-US" altLang="ko-KR" sz="5400" b="1" dirty="0" smtClean="0">
                <a:solidFill>
                  <a:schemeClr val="accent6"/>
                </a:solidFill>
              </a:rPr>
              <a:t>(</a:t>
            </a:r>
            <a:r>
              <a:rPr lang="ko-KR" altLang="en-US" sz="5400" b="1" dirty="0">
                <a:solidFill>
                  <a:schemeClr val="accent6"/>
                </a:solidFill>
              </a:rPr>
              <a:t>자신과 복음에 대한 소개</a:t>
            </a:r>
            <a:r>
              <a:rPr lang="en-US" altLang="ko-KR" sz="5400" b="1" dirty="0" smtClean="0">
                <a:solidFill>
                  <a:schemeClr val="accent6"/>
                </a:solidFill>
              </a:rPr>
              <a:t>)</a:t>
            </a:r>
            <a:endParaRPr lang="en-US" sz="54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452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413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844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876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108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697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9836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533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9473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1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3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4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4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4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763602</TotalTime>
  <Words>380</Words>
  <Application>Microsoft Office PowerPoint</Application>
  <PresentationFormat>On-screen Show (16:10)</PresentationFormat>
  <Paragraphs>87</Paragraphs>
  <Slides>46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42</vt:i4>
      </vt:variant>
      <vt:variant>
        <vt:lpstr>Slide Titles</vt:lpstr>
      </vt:variant>
      <vt:variant>
        <vt:i4>46</vt:i4>
      </vt:variant>
    </vt:vector>
  </HeadingPairs>
  <TitlesOfParts>
    <vt:vector size="99" baseType="lpstr">
      <vt:lpstr>HY견고딕</vt:lpstr>
      <vt:lpstr>HY견고딕</vt:lpstr>
      <vt:lpstr>굴림</vt:lpstr>
      <vt:lpstr>굴림</vt:lpstr>
      <vt:lpstr>맑은 고딕</vt:lpstr>
      <vt:lpstr>바탕체</vt:lpstr>
      <vt:lpstr>Arial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26_기본 디자인</vt:lpstr>
      <vt:lpstr>기본 디자인</vt:lpstr>
      <vt:lpstr>4_기본 디자인</vt:lpstr>
      <vt:lpstr>5_기본 디자인</vt:lpstr>
      <vt:lpstr>6_기본 디자인</vt:lpstr>
      <vt:lpstr>7_기본 디자인</vt:lpstr>
      <vt:lpstr>8_기본 디자인</vt:lpstr>
      <vt:lpstr>9_기본 디자인</vt:lpstr>
      <vt:lpstr>10_기본 디자인</vt:lpstr>
      <vt:lpstr>11_기본 디자인</vt:lpstr>
      <vt:lpstr>33_기본 디자인</vt:lpstr>
      <vt:lpstr>39_기본 디자인</vt:lpstr>
      <vt:lpstr>40_기본 디자인</vt:lpstr>
      <vt:lpstr>41_기본 디자인</vt:lpstr>
      <vt:lpstr>42_기본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(롬 1:1)  예수 그리스도의 종 바울은 사도로 부르심을 받아 하나님의 복음을 위하여 택정함을 입었으니 (롬 1:2)  이 복음은 하나님이 선지자들을 통하여 그의 아들에 관하여 성경에 미리 약속하신 것이라 (롬 1:3)  그의 아들에 관하여 말하면 육신으로는 다윗의 혈통에서 나셨고 </vt:lpstr>
      <vt:lpstr>(롬 1:4)  성결의 영으로는 죽은 자들 가운데서 부활하사 능력으로 하나님의 아들로 선포되셨으니 곧 우리 주 예수 그리스도시니라 (롬 1:5)  그로 말미암아 우리가 은혜와 사도의 직분을 받아 그의 이름을 위하여 모든 이방인 중에서 믿어 순종하게 하나니 (롬 1:6)  너희도 그들 중에서 예수 그리스도의 것으로 부르심을 받은 자니라 </vt:lpstr>
      <vt:lpstr>  (롬 1:7)  로마에서 하나님의 사랑하심을 받고 성도로 부르심을 받은 모든 자에게 하나님 우리 아버지와 주 예수 그리스도로부터 은혜와 평강이 있기를 원하노라 (롬 14:7)  우리 중에 누구든지 자기를 위하여 사는 자가 없고 자기를 위하여 죽는 자도 없도다  (롬 14:8)  우리가 살아도 주를 위하여 살고 죽어도 주를 위하여 죽나니 그러므로 사나 죽으나 우리가 주의 것이로다 </vt:lpstr>
      <vt:lpstr>(고전 10:31)  그런즉 너희가 먹든지 마시든지 무엇을 하든지 다 하나님의 영광을 위하여 하라 (고전 10:32)  유대인에게나 헬라인에게나 하나님의 교회에나 거치는 자가 되지 말고 (고전 10:33)  나와 같이 모든 일에 모든 사람을 기쁘게 하여 자신의 유익을 구하지 아니하고 많은 사람의 유익을 구하여 그들로 구원을 받게 하라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로마 교회를 향한  바울의 인사  (자신과 복음에 대한 소개)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6352</cp:revision>
  <dcterms:created xsi:type="dcterms:W3CDTF">2008-11-11T01:40:04Z</dcterms:created>
  <dcterms:modified xsi:type="dcterms:W3CDTF">2017-10-01T01:55:54Z</dcterms:modified>
</cp:coreProperties>
</file>