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0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1561" r:id="rId16"/>
    <p:sldMasterId id="2147491563" r:id="rId17"/>
    <p:sldMasterId id="2147491565" r:id="rId18"/>
    <p:sldMasterId id="2147491567" r:id="rId19"/>
    <p:sldMasterId id="2147491569" r:id="rId20"/>
    <p:sldMasterId id="2147492900" r:id="rId21"/>
    <p:sldMasterId id="2147492902" r:id="rId22"/>
    <p:sldMasterId id="2147492904" r:id="rId23"/>
    <p:sldMasterId id="2147492906" r:id="rId24"/>
    <p:sldMasterId id="2147492908" r:id="rId25"/>
    <p:sldMasterId id="2147492910" r:id="rId26"/>
    <p:sldMasterId id="2147492912" r:id="rId27"/>
    <p:sldMasterId id="2147493226" r:id="rId28"/>
    <p:sldMasterId id="2147493228" r:id="rId29"/>
    <p:sldMasterId id="2147493230" r:id="rId30"/>
    <p:sldMasterId id="2147493232" r:id="rId31"/>
    <p:sldMasterId id="2147493234" r:id="rId32"/>
    <p:sldMasterId id="2147493236" r:id="rId33"/>
    <p:sldMasterId id="2147493238" r:id="rId34"/>
    <p:sldMasterId id="2147493240" r:id="rId35"/>
    <p:sldMasterId id="2147493260" r:id="rId36"/>
    <p:sldMasterId id="2147493262" r:id="rId37"/>
    <p:sldMasterId id="2147493264" r:id="rId38"/>
    <p:sldMasterId id="2147493266" r:id="rId39"/>
  </p:sldMasterIdLst>
  <p:notesMasterIdLst>
    <p:notesMasterId r:id="rId84"/>
  </p:notesMasterIdLst>
  <p:handoutMasterIdLst>
    <p:handoutMasterId r:id="rId85"/>
  </p:handoutMasterIdLst>
  <p:sldIdLst>
    <p:sldId id="4577" r:id="rId40"/>
    <p:sldId id="4578" r:id="rId41"/>
    <p:sldId id="4595" r:id="rId42"/>
    <p:sldId id="6817" r:id="rId43"/>
    <p:sldId id="6818" r:id="rId44"/>
    <p:sldId id="6819" r:id="rId45"/>
    <p:sldId id="6820" r:id="rId46"/>
    <p:sldId id="6821" r:id="rId47"/>
    <p:sldId id="4624" r:id="rId48"/>
    <p:sldId id="7641" r:id="rId49"/>
    <p:sldId id="7642" r:id="rId50"/>
    <p:sldId id="7643" r:id="rId51"/>
    <p:sldId id="7644" r:id="rId52"/>
    <p:sldId id="7645" r:id="rId53"/>
    <p:sldId id="7646" r:id="rId54"/>
    <p:sldId id="7647" r:id="rId55"/>
    <p:sldId id="4060" r:id="rId56"/>
    <p:sldId id="4245" r:id="rId57"/>
    <p:sldId id="7722" r:id="rId58"/>
    <p:sldId id="7723" r:id="rId59"/>
    <p:sldId id="7724" r:id="rId60"/>
    <p:sldId id="4794" r:id="rId61"/>
    <p:sldId id="7661" r:id="rId62"/>
    <p:sldId id="4599" r:id="rId63"/>
    <p:sldId id="7843" r:id="rId64"/>
    <p:sldId id="7844" r:id="rId65"/>
    <p:sldId id="7845" r:id="rId66"/>
    <p:sldId id="7846" r:id="rId67"/>
    <p:sldId id="7847" r:id="rId68"/>
    <p:sldId id="7848" r:id="rId69"/>
    <p:sldId id="7849" r:id="rId70"/>
    <p:sldId id="7850" r:id="rId71"/>
    <p:sldId id="4635" r:id="rId72"/>
    <p:sldId id="7860" r:id="rId73"/>
    <p:sldId id="7861" r:id="rId74"/>
    <p:sldId id="7862" r:id="rId75"/>
    <p:sldId id="7863" r:id="rId76"/>
    <p:sldId id="4626" r:id="rId77"/>
    <p:sldId id="4638" r:id="rId78"/>
    <p:sldId id="4830" r:id="rId79"/>
    <p:sldId id="4602" r:id="rId80"/>
    <p:sldId id="4603" r:id="rId81"/>
    <p:sldId id="4604" r:id="rId82"/>
    <p:sldId id="4827" r:id="rId83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333399"/>
    <a:srgbClr val="0000CC"/>
    <a:srgbClr val="FF0000"/>
    <a:srgbClr val="3333CC"/>
    <a:srgbClr val="9900CC"/>
    <a:srgbClr val="3333FF"/>
    <a:srgbClr val="FF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4" autoAdjust="0"/>
    <p:restoredTop sz="95214" autoAdjust="0"/>
  </p:normalViewPr>
  <p:slideViewPr>
    <p:cSldViewPr>
      <p:cViewPr varScale="1">
        <p:scale>
          <a:sx n="138" d="100"/>
          <a:sy n="138" d="100"/>
        </p:scale>
        <p:origin x="744" y="1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63" Type="http://schemas.openxmlformats.org/officeDocument/2006/relationships/slide" Target="slides/slide24.xml"/><Relationship Id="rId68" Type="http://schemas.openxmlformats.org/officeDocument/2006/relationships/slide" Target="slides/slide29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4.xml"/><Relationship Id="rId58" Type="http://schemas.openxmlformats.org/officeDocument/2006/relationships/slide" Target="slides/slide19.xml"/><Relationship Id="rId74" Type="http://schemas.openxmlformats.org/officeDocument/2006/relationships/slide" Target="slides/slide35.xml"/><Relationship Id="rId79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slide" Target="slides/slide17.xml"/><Relationship Id="rId64" Type="http://schemas.openxmlformats.org/officeDocument/2006/relationships/slide" Target="slides/slide25.xml"/><Relationship Id="rId69" Type="http://schemas.openxmlformats.org/officeDocument/2006/relationships/slide" Target="slides/slide30.xml"/><Relationship Id="rId77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2.xml"/><Relationship Id="rId72" Type="http://schemas.openxmlformats.org/officeDocument/2006/relationships/slide" Target="slides/slide33.xml"/><Relationship Id="rId80" Type="http://schemas.openxmlformats.org/officeDocument/2006/relationships/slide" Target="slides/slide41.xml"/><Relationship Id="rId85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7.xml"/><Relationship Id="rId59" Type="http://schemas.openxmlformats.org/officeDocument/2006/relationships/slide" Target="slides/slide20.xml"/><Relationship Id="rId67" Type="http://schemas.openxmlformats.org/officeDocument/2006/relationships/slide" Target="slides/slide2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.xml"/><Relationship Id="rId54" Type="http://schemas.openxmlformats.org/officeDocument/2006/relationships/slide" Target="slides/slide15.xml"/><Relationship Id="rId62" Type="http://schemas.openxmlformats.org/officeDocument/2006/relationships/slide" Target="slides/slide23.xml"/><Relationship Id="rId70" Type="http://schemas.openxmlformats.org/officeDocument/2006/relationships/slide" Target="slides/slide31.xml"/><Relationship Id="rId75" Type="http://schemas.openxmlformats.org/officeDocument/2006/relationships/slide" Target="slides/slide36.xml"/><Relationship Id="rId83" Type="http://schemas.openxmlformats.org/officeDocument/2006/relationships/slide" Target="slides/slide44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0.xml"/><Relationship Id="rId57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60" Type="http://schemas.openxmlformats.org/officeDocument/2006/relationships/slide" Target="slides/slide21.xml"/><Relationship Id="rId65" Type="http://schemas.openxmlformats.org/officeDocument/2006/relationships/slide" Target="slides/slide26.xml"/><Relationship Id="rId73" Type="http://schemas.openxmlformats.org/officeDocument/2006/relationships/slide" Target="slides/slide34.xml"/><Relationship Id="rId78" Type="http://schemas.openxmlformats.org/officeDocument/2006/relationships/slide" Target="slides/slide39.xml"/><Relationship Id="rId81" Type="http://schemas.openxmlformats.org/officeDocument/2006/relationships/slide" Target="slides/slide42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1.xml"/><Relationship Id="rId55" Type="http://schemas.openxmlformats.org/officeDocument/2006/relationships/slide" Target="slides/slide16.xml"/><Relationship Id="rId76" Type="http://schemas.openxmlformats.org/officeDocument/2006/relationships/slide" Target="slides/slide3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66" Type="http://schemas.openxmlformats.org/officeDocument/2006/relationships/slide" Target="slides/slide27.xml"/><Relationship Id="rId87" Type="http://schemas.openxmlformats.org/officeDocument/2006/relationships/viewProps" Target="viewProps.xml"/><Relationship Id="rId61" Type="http://schemas.openxmlformats.org/officeDocument/2006/relationships/slide" Target="slides/slide22.xml"/><Relationship Id="rId82" Type="http://schemas.openxmlformats.org/officeDocument/2006/relationships/slide" Target="slides/slide43.xml"/><Relationship Id="rId19" Type="http://schemas.openxmlformats.org/officeDocument/2006/relationships/slideMaster" Target="slideMasters/slideMaster1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7645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dirty="0" err="1" smtClean="0">
                <a:latin typeface="굴림" charset="-127"/>
                <a:ea typeface="굴림" charset="-127"/>
              </a:rPr>
              <a:t>감사하는</a:t>
            </a:r>
            <a:r>
              <a:rPr lang="en-US" altLang="ko-KR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교회</a:t>
            </a:r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2C7CD-B632-441B-AB80-D18B51688D43}" type="slidenum">
              <a:rPr lang="en-US" altLang="ko-KR" smtClean="0">
                <a:latin typeface="굴림" charset="-127"/>
                <a:ea typeface="굴림" charset="-127"/>
              </a:rPr>
              <a:pPr/>
              <a:t>19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832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dirty="0" err="1" smtClean="0">
                <a:latin typeface="굴림" charset="-127"/>
                <a:ea typeface="굴림" charset="-127"/>
              </a:rPr>
              <a:t>감사하는</a:t>
            </a:r>
            <a:r>
              <a:rPr lang="en-US" altLang="ko-KR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교회</a:t>
            </a:r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2C7CD-B632-441B-AB80-D18B51688D43}" type="slidenum">
              <a:rPr lang="en-US" altLang="ko-KR" smtClean="0">
                <a:latin typeface="굴림" charset="-127"/>
                <a:ea typeface="굴림" charset="-127"/>
              </a:rPr>
              <a:pPr/>
              <a:t>22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7154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405163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21246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81855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93536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14690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2774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166071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4050FD8-53D9-48AE-A01F-C2F99B68246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24646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4050FD8-53D9-48AE-A01F-C2F99B68246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0048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4050FD8-53D9-48AE-A01F-C2F99B68246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61089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4050FD8-53D9-48AE-A01F-C2F99B68246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3120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4050FD8-53D9-48AE-A01F-C2F99B68246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47292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4050FD8-53D9-48AE-A01F-C2F99B68246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70815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4050FD8-53D9-48AE-A01F-C2F99B68246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06356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14050FD8-53D9-48AE-A01F-C2F99B68246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26383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9236EDA4-D44B-487B-951F-C7D9C8383BA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1/8/2017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E4956C2E-02EC-4B30-971D-DAB809811732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895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9236EDA4-D44B-487B-951F-C7D9C8383BA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1/8/2017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E4956C2E-02EC-4B30-971D-DAB809811732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55611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9236EDA4-D44B-487B-951F-C7D9C8383BA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1/8/2017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E4956C2E-02EC-4B30-971D-DAB809811732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51367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9236EDA4-D44B-487B-951F-C7D9C8383BA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1/8/2017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E4956C2E-02EC-4B30-971D-DAB809811732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485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9483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6507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0672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5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9434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7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8160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4394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1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1384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1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90EA2A6-EA31-49EF-8881-41EE1E084FF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254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2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90EA2A6-EA31-49EF-8881-41EE1E084FF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464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2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90EA2A6-EA31-49EF-8881-41EE1E084FF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444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3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90EA2A6-EA31-49EF-8881-41EE1E084FF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062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3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90EA2A6-EA31-49EF-8881-41EE1E084FF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78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3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90EA2A6-EA31-49EF-8881-41EE1E084FF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5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3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90EA2A6-EA31-49EF-8881-41EE1E084FF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040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3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690EA2A6-EA31-49EF-8881-41EE1E084FF0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618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4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9236EDA4-D44B-487B-951F-C7D9C8383BA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1/8/2017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E4956C2E-02EC-4B30-971D-DAB809811732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499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9236EDA4-D44B-487B-951F-C7D9C8383BA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1/8/2017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E4956C2E-02EC-4B30-971D-DAB809811732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170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6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9236EDA4-D44B-487B-951F-C7D9C8383BA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1/8/2017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E4956C2E-02EC-4B30-971D-DAB809811732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133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6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9236EDA4-D44B-487B-951F-C7D9C8383BA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1/8/2017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latinLnBrk="0">
              <a:spcBef>
                <a:spcPts val="0"/>
              </a:spcBef>
              <a:spcAft>
                <a:spcPts val="0"/>
              </a:spcAft>
            </a:pPr>
            <a:fld id="{E4956C2E-02EC-4B30-971D-DAB809811732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187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6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2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5.png"/><Relationship Id="rId5" Type="http://schemas.openxmlformats.org/officeDocument/2006/relationships/control" Target="../activeX/activeX4.xml"/><Relationship Id="rId10" Type="http://schemas.openxmlformats.org/officeDocument/2006/relationships/image" Target="../media/image24.png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control" Target="../activeX/activeX8.xml"/><Relationship Id="rId7" Type="http://schemas.openxmlformats.org/officeDocument/2006/relationships/control" Target="../activeX/activeX12.xml"/><Relationship Id="rId12" Type="http://schemas.openxmlformats.org/officeDocument/2006/relationships/image" Target="../media/image28.wmf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11.xml"/><Relationship Id="rId11" Type="http://schemas.openxmlformats.org/officeDocument/2006/relationships/image" Target="../media/image25.png"/><Relationship Id="rId5" Type="http://schemas.openxmlformats.org/officeDocument/2006/relationships/control" Target="../activeX/activeX10.xml"/><Relationship Id="rId10" Type="http://schemas.openxmlformats.org/officeDocument/2006/relationships/image" Target="../media/image24.png"/><Relationship Id="rId4" Type="http://schemas.openxmlformats.org/officeDocument/2006/relationships/control" Target="../activeX/activeX9.xml"/><Relationship Id="rId9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 descr="임재1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임재2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1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임재3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89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임재4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97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임재5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05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 descr="임재6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24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 descr="임재6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85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이사야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40:1-11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" y="0"/>
            <a:ext cx="9143998" cy="57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-11" y="26266"/>
            <a:ext cx="9144011" cy="11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700" y="26265"/>
            <a:ext cx="959986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사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40:1)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너희의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하나님이 이르시되 너희는 위로하라 내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백성을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위로하라</a:t>
            </a: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사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40:2)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너희는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예루살렘의 마음에 닿도록 말하며 그것에게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외치라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그 노역의 때가 끝났고 그 죄악이 사함을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받았느니라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그의 모든 죄로 말미암아 여호와의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손에서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벌을 배나 받았느니라 할지니라 </a:t>
            </a:r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하시니라</a:t>
            </a:r>
            <a:endParaRPr lang="en-US" altLang="ko-KR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사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40:3)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외치는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자의 소리여 이르되 너희는 광야에서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여호와의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길을 예비하라 사막에서 우리 하나님의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대로를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평탄하게 하라</a:t>
            </a:r>
          </a:p>
          <a:p>
            <a:endParaRPr lang="en-US" sz="3100" b="1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9859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594" name="Picture 1218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82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141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297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845" name="Picture 2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05952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5953" name="HTMLHidden1" r:id="rId3" imgW="914400" imgH="228600"/>
        </mc:Choice>
        <mc:Fallback>
          <p:control name="HTMLHidden1" r:id="rId3" imgW="914400" imgH="228600">
            <p:pic>
              <p:nvPicPr>
                <p:cNvPr id="3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5954" name="HTMLHidden2" r:id="rId4" imgW="914400" imgH="228600"/>
        </mc:Choice>
        <mc:Fallback>
          <p:control name="HTMLHidden2" r:id="rId4" imgW="914400" imgH="228600">
            <p:pic>
              <p:nvPicPr>
                <p:cNvPr id="4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5955" name="HTMLHidden3" r:id="rId5" imgW="914400" imgH="228600"/>
        </mc:Choice>
        <mc:Fallback>
          <p:control name="HTMLHidden3" r:id="rId5" imgW="914400" imgH="228600">
            <p:pic>
              <p:nvPicPr>
                <p:cNvPr id="5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5956" name="HTMLHidden5" r:id="rId6" imgW="914400" imgH="228600"/>
        </mc:Choice>
        <mc:Fallback>
          <p:control name="HTMLHidden5" r:id="rId6" imgW="914400" imgH="228600">
            <p:pic>
              <p:nvPicPr>
                <p:cNvPr id="6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4732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5957" name="HTMLHidden6" r:id="rId7" imgW="914400" imgH="228600"/>
        </mc:Choice>
        <mc:Fallback>
          <p:control name="HTMLHidden6" r:id="rId7" imgW="914400" imgH="228600">
            <p:pic>
              <p:nvPicPr>
                <p:cNvPr id="7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765300" y="13970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202348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골짜기마다 </a:t>
            </a:r>
            <a:r>
              <a:rPr lang="ko-KR" altLang="en-US" sz="3200" b="1" dirty="0"/>
              <a:t>돋우어지며 산마다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언덕마다 낮아지며 고르지 아니한 곳이 평탄하게 되며 험한 곳이 평지가 될 것이요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여호와의 </a:t>
            </a:r>
            <a:r>
              <a:rPr lang="ko-KR" altLang="en-US" sz="3200" b="1" dirty="0"/>
              <a:t>영광이 나타나고 모든 육체가 그것을 함께 보리라 이는 여호와의 입이 말씀하셨느니라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40:6)	</a:t>
            </a:r>
            <a:r>
              <a:rPr lang="ko-KR" altLang="en-US" sz="3200" b="1" dirty="0"/>
              <a:t>말하는 자의 소리여 이르되 외치라 대답하되 내가 무엇이라 외치리이까 하니 이르되 모든 육체는 풀이요 그의 모든 아름다움은 들의 꽃과 </a:t>
            </a:r>
            <a:r>
              <a:rPr lang="ko-KR" altLang="en-US" sz="3200" b="1" dirty="0" smtClean="0"/>
              <a:t>같으니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풀은 </a:t>
            </a:r>
            <a:r>
              <a:rPr lang="ko-KR" altLang="en-US" sz="3200" b="1" dirty="0"/>
              <a:t>마르고 꽃이 시듦은 여호와의 기운이 그 위에 붊이라 이 백성은 실로 </a:t>
            </a:r>
            <a:r>
              <a:rPr lang="ko-KR" altLang="en-US" sz="3200" b="1" dirty="0" smtClean="0"/>
              <a:t>풀이로다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풀은 </a:t>
            </a:r>
            <a:r>
              <a:rPr lang="ko-KR" altLang="en-US" sz="3200" b="1" dirty="0"/>
              <a:t>마르고 꽃은 시드나 우리 하나님의 말씀은 영원히 서리라 하라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40:9)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아름다운 </a:t>
            </a:r>
            <a:r>
              <a:rPr lang="ko-KR" altLang="en-US" sz="3200" b="1" dirty="0"/>
              <a:t>소식을 시온에 전하는 자여 너는 높은 산에 오르라 아름다운 소식을 예루살렘에 전하는 자여 너는 힘써 소리를 높이라 두려워하지 말고 소리를 높여 유다의 성읍들에게 이르기를 너희의 하나님을 보라 </a:t>
            </a:r>
            <a:r>
              <a:rPr lang="ko-KR" altLang="en-US" sz="3200" b="1" dirty="0" smtClean="0"/>
              <a:t>하라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07617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" y="0"/>
            <a:ext cx="9143998" cy="57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-11" y="26266"/>
            <a:ext cx="9144011" cy="11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700" y="26265"/>
            <a:ext cx="959986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사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40:10)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보라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주 여호와께서 장차 강한 자로 임하실 것이요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친히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그의 팔로 다스리실 것이라 보라 상급이 그에게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있고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보응이 그의 앞에 </a:t>
            </a:r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있으며</a:t>
            </a:r>
            <a:endParaRPr lang="en-US" altLang="ko-KR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사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40:11)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그는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목자 같이 양 떼를 먹이시며 어린 양을 그 팔로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모아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품에 안으시며 젖먹이는 암컷들을 온순히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인도하시리로다</a:t>
            </a:r>
            <a:endParaRPr lang="ko-KR" altLang="en-US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sz="3100" b="1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9859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594" name="Picture 1218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82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141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297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409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2513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2689" name="Picture 6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2717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02905" name="DefaultOcx" r:id="rId2" imgW="866880" imgH="190440"/>
        </mc:Choice>
        <mc:Fallback>
          <p:control name="DefaultOcx" r:id="rId2" imgW="866880" imgH="19044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2906" name="HTMLHidden1" r:id="rId3" imgW="866880" imgH="190440"/>
        </mc:Choice>
        <mc:Fallback>
          <p:control name="HTMLHidden1" r:id="rId3" imgW="866880" imgH="190440">
            <p:pic>
              <p:nvPicPr>
                <p:cNvPr id="3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2907" name="HTMLHidden2" r:id="rId4" imgW="866880" imgH="190440"/>
        </mc:Choice>
        <mc:Fallback>
          <p:control name="HTMLHidden2" r:id="rId4" imgW="866880" imgH="190440">
            <p:pic>
              <p:nvPicPr>
                <p:cNvPr id="4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2908" name="HTMLHidden3" r:id="rId5" imgW="866880" imgH="190440"/>
        </mc:Choice>
        <mc:Fallback>
          <p:control name="HTMLHidden3" r:id="rId5" imgW="866880" imgH="190440">
            <p:pic>
              <p:nvPicPr>
                <p:cNvPr id="5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2909" name="HTMLHidden5" r:id="rId6" imgW="866880" imgH="190440"/>
        </mc:Choice>
        <mc:Fallback>
          <p:control name="HTMLHidden5" r:id="rId6" imgW="866880" imgH="190440">
            <p:pic>
              <p:nvPicPr>
                <p:cNvPr id="6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4732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2910" name="HTMLHidden6" r:id="rId7" imgW="866880" imgH="190440"/>
        </mc:Choice>
        <mc:Fallback>
          <p:control name="HTMLHidden6" r:id="rId7" imgW="866880" imgH="190440">
            <p:pic>
              <p:nvPicPr>
                <p:cNvPr id="7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765300" y="13970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>(</a:t>
            </a:r>
            <a:r>
              <a:rPr lang="ko-KR" altLang="en-US" sz="3200" b="1" dirty="0"/>
              <a:t>요 </a:t>
            </a:r>
            <a:r>
              <a:rPr lang="en-US" altLang="ko-KR" sz="3200" b="1" dirty="0"/>
              <a:t>1:1)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태초에 </a:t>
            </a:r>
            <a:r>
              <a:rPr lang="ko-KR" altLang="en-US" sz="3200" b="1" dirty="0"/>
              <a:t>말씀이 계시니라 이 말씀이 하나님과 함께 계셨으니 이 말씀은 곧 하나님이시니라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요 </a:t>
            </a:r>
            <a:r>
              <a:rPr lang="en-US" altLang="ko-KR" sz="3200" b="1" dirty="0"/>
              <a:t>1:14)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말씀이 </a:t>
            </a:r>
            <a:r>
              <a:rPr lang="ko-KR" altLang="en-US" sz="3200" b="1" dirty="0"/>
              <a:t>육신이 되어 우리 가운데 거하시매 우리가 그의 영광을 보니 아버지의 독생자의 영광이요 은혜와 진리가 충만하더라 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931459" y="637646"/>
            <a:ext cx="1080823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   Eb                              Ab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992313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 Eb    Eb7        Ab               Eb7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851958" y="3517636"/>
            <a:ext cx="7477125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Far, far away in heathen darkness dwelling,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Millions of souls forever may be lost,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Who, who will go, salvation’s story telling,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Looking to Jesus, minding not the cost?</a:t>
            </a:r>
          </a:p>
        </p:txBody>
      </p:sp>
    </p:spTree>
    <p:extLst>
      <p:ext uri="{BB962C8B-B14F-4D97-AF65-F5344CB8AC3E}">
        <p14:creationId xmlns:p14="http://schemas.microsoft.com/office/powerpoint/2010/main" val="17939296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931459" y="637646"/>
            <a:ext cx="1080823" cy="17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Db                          Bb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871928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Ab               Eb7          Ab7           Db  Eb Eb7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762000" y="3517636"/>
            <a:ext cx="762000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“All pow’r is given unto Me,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All pow’r is given unto Me,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Go ye into all the world and preach the gospel,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 And lo, I am with you always.”</a:t>
            </a:r>
          </a:p>
        </p:txBody>
      </p:sp>
    </p:spTree>
    <p:extLst>
      <p:ext uri="{BB962C8B-B14F-4D97-AF65-F5344CB8AC3E}">
        <p14:creationId xmlns:p14="http://schemas.microsoft.com/office/powerpoint/2010/main" val="216337554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931459" y="637646"/>
            <a:ext cx="1080823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   Eb                              Ab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1992313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 Eb   Eb7         Ab               Eb7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762000" y="3517636"/>
            <a:ext cx="762000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See o’er the world wide open doors inviting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Soldiers of Christ, arise and enter in!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Christians, awake! your forces all uniting,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Send forth the gospel, break the chains of sin.</a:t>
            </a:r>
          </a:p>
        </p:txBody>
      </p:sp>
    </p:spTree>
    <p:extLst>
      <p:ext uri="{BB962C8B-B14F-4D97-AF65-F5344CB8AC3E}">
        <p14:creationId xmlns:p14="http://schemas.microsoft.com/office/powerpoint/2010/main" val="93353031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1931459" y="637646"/>
            <a:ext cx="1080823" cy="17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Db                          Bb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1871928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Ab                Eb7         Ab7          Db   Eb Eb7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3718" name="WordArt 6"/>
          <p:cNvSpPr>
            <a:spLocks noChangeArrowheads="1" noChangeShapeType="1" noTextEdit="1"/>
          </p:cNvSpPr>
          <p:nvPr/>
        </p:nvSpPr>
        <p:spPr bwMode="auto">
          <a:xfrm>
            <a:off x="762000" y="3517636"/>
            <a:ext cx="762000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“All pow’r is given unto Me,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All pow’r is given unto Me,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Go ye into all the world and preach the gospel,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 And lo, I am with you always.”</a:t>
            </a:r>
          </a:p>
        </p:txBody>
      </p:sp>
    </p:spTree>
    <p:extLst>
      <p:ext uri="{BB962C8B-B14F-4D97-AF65-F5344CB8AC3E}">
        <p14:creationId xmlns:p14="http://schemas.microsoft.com/office/powerpoint/2010/main" val="319657197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5" name="Rectangle 3"/>
          <p:cNvSpPr>
            <a:spLocks noChangeArrowheads="1"/>
          </p:cNvSpPr>
          <p:nvPr/>
        </p:nvSpPr>
        <p:spPr bwMode="auto">
          <a:xfrm>
            <a:off x="1931459" y="637646"/>
            <a:ext cx="1080823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   Eb                             Ab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1992313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Eb    Eb7        Ab               Eb7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58757" name="WordArt 5"/>
          <p:cNvSpPr>
            <a:spLocks noChangeArrowheads="1" noChangeShapeType="1" noTextEdit="1"/>
          </p:cNvSpPr>
          <p:nvPr/>
        </p:nvSpPr>
        <p:spPr bwMode="auto">
          <a:xfrm>
            <a:off x="762000" y="3517636"/>
            <a:ext cx="762000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“Why will ye die?” the voice of God is calling,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“Why will ye die?” reecho in His name;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Jesus hath died to save from death appalling,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 Life and salvation therefore go proclaim.</a:t>
            </a:r>
          </a:p>
        </p:txBody>
      </p:sp>
    </p:spTree>
    <p:extLst>
      <p:ext uri="{BB962C8B-B14F-4D97-AF65-F5344CB8AC3E}">
        <p14:creationId xmlns:p14="http://schemas.microsoft.com/office/powerpoint/2010/main" val="361366731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9" name="Rectangle 3"/>
          <p:cNvSpPr>
            <a:spLocks noChangeArrowheads="1"/>
          </p:cNvSpPr>
          <p:nvPr/>
        </p:nvSpPr>
        <p:spPr bwMode="auto">
          <a:xfrm>
            <a:off x="1931459" y="637646"/>
            <a:ext cx="1080823" cy="17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Db                          Bb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59780" name="Rectangle 4"/>
          <p:cNvSpPr>
            <a:spLocks noChangeArrowheads="1"/>
          </p:cNvSpPr>
          <p:nvPr/>
        </p:nvSpPr>
        <p:spPr bwMode="auto">
          <a:xfrm>
            <a:off x="1871928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Ab                Eb7         Ab7          Db   Eb Eb7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59782" name="WordArt 6"/>
          <p:cNvSpPr>
            <a:spLocks noChangeArrowheads="1" noChangeShapeType="1" noTextEdit="1"/>
          </p:cNvSpPr>
          <p:nvPr/>
        </p:nvSpPr>
        <p:spPr bwMode="auto">
          <a:xfrm>
            <a:off x="762000" y="3517636"/>
            <a:ext cx="762000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“All pow’r is given unto Me,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All pow’r is given unto Me,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Go ye into all the world and preach the gospel,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 And lo, I am with you always.”</a:t>
            </a:r>
          </a:p>
        </p:txBody>
      </p:sp>
    </p:spTree>
    <p:extLst>
      <p:ext uri="{BB962C8B-B14F-4D97-AF65-F5344CB8AC3E}">
        <p14:creationId xmlns:p14="http://schemas.microsoft.com/office/powerpoint/2010/main" val="146345159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5" name="Rectangle 3"/>
          <p:cNvSpPr>
            <a:spLocks noChangeArrowheads="1"/>
          </p:cNvSpPr>
          <p:nvPr/>
        </p:nvSpPr>
        <p:spPr bwMode="auto">
          <a:xfrm>
            <a:off x="1931459" y="637646"/>
            <a:ext cx="1080823" cy="17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   Eb                             Ab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63876" name="Rectangle 4"/>
          <p:cNvSpPr>
            <a:spLocks noChangeArrowheads="1"/>
          </p:cNvSpPr>
          <p:nvPr/>
        </p:nvSpPr>
        <p:spPr bwMode="auto">
          <a:xfrm>
            <a:off x="1992313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 Eb   Eb7         Ab               Eb7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63877" name="WordArt 5"/>
          <p:cNvSpPr>
            <a:spLocks noChangeArrowheads="1" noChangeShapeType="1" noTextEdit="1"/>
          </p:cNvSpPr>
          <p:nvPr/>
        </p:nvSpPr>
        <p:spPr bwMode="auto">
          <a:xfrm>
            <a:off x="762000" y="3517636"/>
            <a:ext cx="762000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God speed the day, when those of every nation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“Glory to God!” triumphantly shall sing;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Ransomed, redeemed, rejoicing in salvation,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Shout Hallelujah, for the Lord is King.</a:t>
            </a:r>
          </a:p>
        </p:txBody>
      </p:sp>
    </p:spTree>
    <p:extLst>
      <p:ext uri="{BB962C8B-B14F-4D97-AF65-F5344CB8AC3E}">
        <p14:creationId xmlns:p14="http://schemas.microsoft.com/office/powerpoint/2010/main" val="309146091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Rectangle 3"/>
          <p:cNvSpPr>
            <a:spLocks noChangeArrowheads="1"/>
          </p:cNvSpPr>
          <p:nvPr/>
        </p:nvSpPr>
        <p:spPr bwMode="auto">
          <a:xfrm>
            <a:off x="1931459" y="637646"/>
            <a:ext cx="1080823" cy="17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Db                          Bb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62852" name="Rectangle 4"/>
          <p:cNvSpPr>
            <a:spLocks noChangeArrowheads="1"/>
          </p:cNvSpPr>
          <p:nvPr/>
        </p:nvSpPr>
        <p:spPr bwMode="auto">
          <a:xfrm>
            <a:off x="1871928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Ab               Eb7          Ab7          Db    Eb Eb7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62854" name="WordArt 6"/>
          <p:cNvSpPr>
            <a:spLocks noChangeArrowheads="1" noChangeShapeType="1" noTextEdit="1"/>
          </p:cNvSpPr>
          <p:nvPr/>
        </p:nvSpPr>
        <p:spPr bwMode="auto">
          <a:xfrm>
            <a:off x="762000" y="3517636"/>
            <a:ext cx="762000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“All pow’r is given unto Me,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All pow’r is given unto Me,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Go ye into all the world and preach the gospel,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 And lo, I am with you always.”</a:t>
            </a:r>
          </a:p>
        </p:txBody>
      </p:sp>
    </p:spTree>
    <p:extLst>
      <p:ext uri="{BB962C8B-B14F-4D97-AF65-F5344CB8AC3E}">
        <p14:creationId xmlns:p14="http://schemas.microsoft.com/office/powerpoint/2010/main" val="276582147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80" y="-238844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2048" y="1891819"/>
            <a:ext cx="10044608" cy="2124581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ko-KR" altLang="en-US" b="1" dirty="0">
                <a:solidFill>
                  <a:schemeClr val="accent6"/>
                </a:solidFill>
              </a:rPr>
              <a:t>이스라엘 백성에게 주시는 </a:t>
            </a:r>
            <a:r>
              <a:rPr lang="en-US" altLang="ko-KR" b="1" dirty="0" smtClean="0">
                <a:solidFill>
                  <a:schemeClr val="accent6"/>
                </a:solidFill>
              </a:rPr>
              <a:t/>
            </a:r>
            <a:br>
              <a:rPr lang="en-US" altLang="ko-KR" b="1" dirty="0" smtClean="0">
                <a:solidFill>
                  <a:schemeClr val="accent6"/>
                </a:solidFill>
              </a:rPr>
            </a:br>
            <a:r>
              <a:rPr lang="ko-KR" altLang="en-US" b="1" dirty="0" smtClean="0">
                <a:solidFill>
                  <a:schemeClr val="accent6"/>
                </a:solidFill>
              </a:rPr>
              <a:t>하나님의 </a:t>
            </a:r>
            <a:r>
              <a:rPr lang="ko-KR" altLang="en-US" b="1" dirty="0">
                <a:solidFill>
                  <a:schemeClr val="accent6"/>
                </a:solidFill>
              </a:rPr>
              <a:t>위로와 </a:t>
            </a:r>
            <a:r>
              <a:rPr lang="en-US" altLang="ko-KR" b="1" dirty="0" smtClean="0">
                <a:solidFill>
                  <a:schemeClr val="accent6"/>
                </a:solidFill>
              </a:rPr>
              <a:t/>
            </a:r>
            <a:br>
              <a:rPr lang="en-US" altLang="ko-KR" b="1" dirty="0" smtClean="0">
                <a:solidFill>
                  <a:schemeClr val="accent6"/>
                </a:solidFill>
              </a:rPr>
            </a:br>
            <a:r>
              <a:rPr lang="ko-KR" altLang="en-US" b="1" dirty="0" smtClean="0">
                <a:solidFill>
                  <a:schemeClr val="accent6"/>
                </a:solidFill>
              </a:rPr>
              <a:t>희망의 </a:t>
            </a:r>
            <a:r>
              <a:rPr lang="ko-KR" altLang="en-US" b="1" dirty="0">
                <a:solidFill>
                  <a:schemeClr val="accent6"/>
                </a:solidFill>
              </a:rPr>
              <a:t>메세지</a:t>
            </a:r>
            <a:endParaRPr lang="en-US" sz="72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ko-KR" altLang="en-US" sz="2880" b="1" dirty="0"/>
              <a:t>험한 가시밭길 가신 예수님 </a:t>
            </a:r>
            <a:br>
              <a:rPr lang="ko-KR" altLang="en-US" sz="2880" b="1" dirty="0"/>
            </a:br>
            <a:r>
              <a:rPr lang="ko-KR" altLang="en-US" sz="2880" b="1" dirty="0"/>
              <a:t>나의 죄를 짊어지시고 </a:t>
            </a:r>
            <a:br>
              <a:rPr lang="ko-KR" altLang="en-US" sz="2880" b="1" dirty="0"/>
            </a:br>
            <a:r>
              <a:rPr lang="ko-KR" altLang="en-US" sz="2880" b="1" dirty="0"/>
              <a:t>십자가에 달리셔서 대속에 </a:t>
            </a:r>
            <a:br>
              <a:rPr lang="ko-KR" altLang="en-US" sz="2880" b="1" dirty="0"/>
            </a:br>
            <a:r>
              <a:rPr lang="ko-KR" altLang="en-US" sz="2880" b="1" dirty="0"/>
              <a:t>보혈의 피 흘려 주셨네 </a:t>
            </a:r>
            <a:br>
              <a:rPr lang="ko-KR" altLang="en-US" sz="2880" b="1" dirty="0"/>
            </a:br>
            <a:r>
              <a:rPr lang="ko-KR" altLang="en-US" sz="2880" b="1" dirty="0"/>
              <a:t>나는 가리라 고난이 닥쳐와도 </a:t>
            </a:r>
            <a:br>
              <a:rPr lang="ko-KR" altLang="en-US" sz="2880" b="1" dirty="0"/>
            </a:br>
            <a:r>
              <a:rPr lang="ko-KR" altLang="en-US" sz="2880" b="1" dirty="0"/>
              <a:t>참아내면서 </a:t>
            </a:r>
            <a:br>
              <a:rPr lang="ko-KR" altLang="en-US" sz="2880" b="1" dirty="0"/>
            </a:br>
            <a:r>
              <a:rPr lang="ko-KR" altLang="en-US" sz="2880" b="1" dirty="0"/>
              <a:t>나는 가리라 빗발이 몰아쳐도 </a:t>
            </a:r>
            <a:br>
              <a:rPr lang="ko-KR" altLang="en-US" sz="2880" b="1" dirty="0"/>
            </a:br>
            <a:r>
              <a:rPr lang="ko-KR" altLang="en-US" sz="2880" b="1" dirty="0"/>
              <a:t>이겨내면서 </a:t>
            </a:r>
            <a:br>
              <a:rPr lang="ko-KR" altLang="en-US" sz="2880" b="1" dirty="0"/>
            </a:br>
            <a:r>
              <a:rPr lang="ko-KR" altLang="en-US" sz="2880" b="1" dirty="0"/>
              <a:t>주님 주신 나의 사명을 위해 </a:t>
            </a:r>
            <a:br>
              <a:rPr lang="ko-KR" altLang="en-US" sz="2880" b="1" dirty="0"/>
            </a:br>
            <a:r>
              <a:rPr lang="ko-KR" altLang="en-US" sz="2880" b="1" dirty="0"/>
              <a:t>주의 길을 가리라 </a:t>
            </a:r>
            <a:endParaRPr lang="en-US" sz="2880" b="1" dirty="0"/>
          </a:p>
        </p:txBody>
      </p:sp>
    </p:spTree>
    <p:extLst>
      <p:ext uri="{BB962C8B-B14F-4D97-AF65-F5344CB8AC3E}">
        <p14:creationId xmlns:p14="http://schemas.microsoft.com/office/powerpoint/2010/main" val="23772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ko-KR" altLang="en-US" sz="2880" b="1" dirty="0"/>
              <a:t>채찍 맞아 피흘리신 예수님 </a:t>
            </a:r>
            <a:br>
              <a:rPr lang="ko-KR" altLang="en-US" sz="2880" b="1" dirty="0"/>
            </a:br>
            <a:r>
              <a:rPr lang="ko-KR" altLang="en-US" sz="2880" b="1" dirty="0"/>
              <a:t>나의 질병 짊어지시고 </a:t>
            </a:r>
            <a:br>
              <a:rPr lang="ko-KR" altLang="en-US" sz="2880" b="1" dirty="0"/>
            </a:br>
            <a:r>
              <a:rPr lang="ko-KR" altLang="en-US" sz="2880" b="1" dirty="0"/>
              <a:t>십자가에 달리셔서 치료에 </a:t>
            </a:r>
            <a:br>
              <a:rPr lang="ko-KR" altLang="en-US" sz="2880" b="1" dirty="0"/>
            </a:br>
            <a:r>
              <a:rPr lang="ko-KR" altLang="en-US" sz="2880" b="1" dirty="0"/>
              <a:t>보혈의 피 흘려 주셨네 </a:t>
            </a:r>
            <a:br>
              <a:rPr lang="ko-KR" altLang="en-US" sz="2880" b="1" dirty="0"/>
            </a:br>
            <a:r>
              <a:rPr lang="ko-KR" altLang="en-US" sz="2880" b="1" dirty="0"/>
              <a:t>나는 가리라 환난이 닥쳐와도 </a:t>
            </a:r>
            <a:br>
              <a:rPr lang="ko-KR" altLang="en-US" sz="2880" b="1" dirty="0"/>
            </a:br>
            <a:r>
              <a:rPr lang="ko-KR" altLang="en-US" sz="2880" b="1" dirty="0"/>
              <a:t>참아내면서 </a:t>
            </a:r>
            <a:br>
              <a:rPr lang="ko-KR" altLang="en-US" sz="2880" b="1" dirty="0"/>
            </a:br>
            <a:r>
              <a:rPr lang="ko-KR" altLang="en-US" sz="2880" b="1" dirty="0"/>
              <a:t>나는 가리라 고통이 몰아쳐도 </a:t>
            </a:r>
            <a:br>
              <a:rPr lang="ko-KR" altLang="en-US" sz="2880" b="1" dirty="0"/>
            </a:br>
            <a:r>
              <a:rPr lang="ko-KR" altLang="en-US" sz="2880" b="1" dirty="0"/>
              <a:t>이겨내면서 </a:t>
            </a:r>
            <a:br>
              <a:rPr lang="ko-KR" altLang="en-US" sz="2880" b="1" dirty="0"/>
            </a:br>
            <a:r>
              <a:rPr lang="ko-KR" altLang="en-US" sz="2880" b="1" dirty="0"/>
              <a:t>주님 주신 나의 사명을 위해 </a:t>
            </a:r>
            <a:br>
              <a:rPr lang="ko-KR" altLang="en-US" sz="2880" b="1" dirty="0"/>
            </a:br>
            <a:r>
              <a:rPr lang="ko-KR" altLang="en-US" sz="2880" b="1" dirty="0"/>
              <a:t>주의 길을 가리라 </a:t>
            </a:r>
            <a:endParaRPr lang="en-US" sz="2880" b="1" dirty="0"/>
          </a:p>
        </p:txBody>
      </p:sp>
    </p:spTree>
    <p:extLst>
      <p:ext uri="{BB962C8B-B14F-4D97-AF65-F5344CB8AC3E}">
        <p14:creationId xmlns:p14="http://schemas.microsoft.com/office/powerpoint/2010/main" val="16377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ko-KR" altLang="en-US" sz="2880" b="1" dirty="0"/>
              <a:t>창을 맞아 피흘리신 예수님 </a:t>
            </a: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ko-KR" altLang="en-US" sz="2880" b="1" dirty="0"/>
              <a:t>나의 허물 짊어지시고 </a:t>
            </a:r>
            <a:br>
              <a:rPr lang="ko-KR" altLang="en-US" sz="2880" b="1" dirty="0"/>
            </a:br>
            <a:r>
              <a:rPr lang="ko-KR" altLang="en-US" sz="2880" b="1" dirty="0"/>
              <a:t>십자가에 달리셔서 용서의 </a:t>
            </a:r>
            <a:br>
              <a:rPr lang="ko-KR" altLang="en-US" sz="2880" b="1" dirty="0"/>
            </a:br>
            <a:r>
              <a:rPr lang="ko-KR" altLang="en-US" sz="2880" b="1" dirty="0"/>
              <a:t>보혈의 피 흘려주셨네 </a:t>
            </a:r>
            <a:br>
              <a:rPr lang="ko-KR" altLang="en-US" sz="2880" b="1" dirty="0"/>
            </a:br>
            <a:r>
              <a:rPr lang="ko-KR" altLang="en-US" sz="2880" b="1" dirty="0"/>
              <a:t>나는 가리라 슬픔이 닥쳐와도 </a:t>
            </a:r>
            <a:br>
              <a:rPr lang="ko-KR" altLang="en-US" sz="2880" b="1" dirty="0"/>
            </a:br>
            <a:r>
              <a:rPr lang="ko-KR" altLang="en-US" sz="2880" b="1" dirty="0"/>
              <a:t>참아내면서 </a:t>
            </a:r>
            <a:br>
              <a:rPr lang="ko-KR" altLang="en-US" sz="2880" b="1" dirty="0"/>
            </a:br>
            <a:r>
              <a:rPr lang="ko-KR" altLang="en-US" sz="2880" b="1" dirty="0"/>
              <a:t>나는 가리라 탄식이 몰아쳐도 </a:t>
            </a:r>
            <a:br>
              <a:rPr lang="ko-KR" altLang="en-US" sz="2880" b="1" dirty="0"/>
            </a:br>
            <a:r>
              <a:rPr lang="ko-KR" altLang="en-US" sz="2880" b="1" dirty="0"/>
              <a:t>이겨내면서 </a:t>
            </a:r>
            <a:br>
              <a:rPr lang="ko-KR" altLang="en-US" sz="2880" b="1" dirty="0"/>
            </a:br>
            <a:r>
              <a:rPr lang="ko-KR" altLang="en-US" sz="2880" b="1" dirty="0"/>
              <a:t>주님 주신 나의 사명을 위해 </a:t>
            </a:r>
            <a:br>
              <a:rPr lang="ko-KR" altLang="en-US" sz="2880" b="1" dirty="0"/>
            </a:br>
            <a:r>
              <a:rPr lang="ko-KR" altLang="en-US" sz="2880" b="1" dirty="0"/>
              <a:t>주의 길을 가리라 </a:t>
            </a:r>
            <a:br>
              <a:rPr lang="ko-KR" altLang="en-US" sz="2880" b="1" dirty="0"/>
            </a:br>
            <a:endParaRPr lang="en-US" sz="2880" b="1" dirty="0"/>
          </a:p>
        </p:txBody>
      </p:sp>
    </p:spTree>
    <p:extLst>
      <p:ext uri="{BB962C8B-B14F-4D97-AF65-F5344CB8AC3E}">
        <p14:creationId xmlns:p14="http://schemas.microsoft.com/office/powerpoint/2010/main" val="364024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en-US" altLang="ko-KR" sz="2880" b="1" dirty="0"/>
              <a:t/>
            </a:r>
            <a:br>
              <a:rPr lang="en-US" altLang="ko-KR" sz="2880" b="1" dirty="0"/>
            </a:br>
            <a:r>
              <a:rPr lang="ko-KR" altLang="en-US" sz="2880" b="1" dirty="0"/>
              <a:t>나는 가리라 고난이 닥쳐와도 </a:t>
            </a:r>
            <a:br>
              <a:rPr lang="ko-KR" altLang="en-US" sz="2880" b="1" dirty="0"/>
            </a:br>
            <a:r>
              <a:rPr lang="ko-KR" altLang="en-US" sz="2880" b="1" dirty="0"/>
              <a:t>참아 내면서 </a:t>
            </a:r>
            <a:br>
              <a:rPr lang="ko-KR" altLang="en-US" sz="2880" b="1" dirty="0"/>
            </a:br>
            <a:r>
              <a:rPr lang="ko-KR" altLang="en-US" sz="2880" b="1" dirty="0"/>
              <a:t>나는 가리라 핍박이 몰아쳐도 </a:t>
            </a:r>
            <a:br>
              <a:rPr lang="ko-KR" altLang="en-US" sz="2880" b="1" dirty="0"/>
            </a:br>
            <a:r>
              <a:rPr lang="ko-KR" altLang="en-US" sz="2880" b="1" dirty="0"/>
              <a:t>이겨 내면서 </a:t>
            </a:r>
            <a:br>
              <a:rPr lang="ko-KR" altLang="en-US" sz="2880" b="1" dirty="0"/>
            </a:br>
            <a:r>
              <a:rPr lang="ko-KR" altLang="en-US" sz="2880" b="1" dirty="0"/>
              <a:t>주님 주신 나의 사명을 위해 </a:t>
            </a:r>
            <a:br>
              <a:rPr lang="ko-KR" altLang="en-US" sz="2880" b="1" dirty="0"/>
            </a:br>
            <a:r>
              <a:rPr lang="ko-KR" altLang="en-US" sz="2880" b="1" dirty="0"/>
              <a:t>주의 길을 가리라 </a:t>
            </a:r>
            <a:endParaRPr lang="en-US" sz="2880" b="1" dirty="0"/>
          </a:p>
        </p:txBody>
      </p:sp>
    </p:spTree>
    <p:extLst>
      <p:ext uri="{BB962C8B-B14F-4D97-AF65-F5344CB8AC3E}">
        <p14:creationId xmlns:p14="http://schemas.microsoft.com/office/powerpoint/2010/main" val="74484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479942" y="2540059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400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 D7              G               D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G   D7     G</a:t>
            </a:r>
          </a:p>
        </p:txBody>
      </p:sp>
      <p:sp>
        <p:nvSpPr>
          <p:cNvPr id="90118" name="WordArt 6"/>
          <p:cNvSpPr>
            <a:spLocks noChangeArrowheads="1" noChangeShapeType="1" noTextEdit="1"/>
          </p:cNvSpPr>
          <p:nvPr/>
        </p:nvSpPr>
        <p:spPr bwMode="auto">
          <a:xfrm>
            <a:off x="1122381" y="3517639"/>
            <a:ext cx="69056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life, and let it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Consecrated, Lord, to Thee.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moments and my days;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Let them flow in ceaseless praise.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G               D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 G   D7     G</a:t>
            </a: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1116024" y="3517639"/>
            <a:ext cx="69437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hands, and let them move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At the impulse of Thy love.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feet, and let them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Swift and beautiful for Thee.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 G   D7     G</a:t>
            </a: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1349375" y="3517639"/>
            <a:ext cx="64960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voice, and let me sing,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Always, only, for my King.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lips, and let them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Filled with messages from Thee.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Am              G   D7     G</a:t>
            </a:r>
          </a:p>
        </p:txBody>
      </p:sp>
      <p:sp>
        <p:nvSpPr>
          <p:cNvPr id="480261" name="WordArt 5"/>
          <p:cNvSpPr>
            <a:spLocks noChangeArrowheads="1" noChangeShapeType="1" noTextEdit="1"/>
          </p:cNvSpPr>
          <p:nvPr/>
        </p:nvSpPr>
        <p:spPr bwMode="auto">
          <a:xfrm>
            <a:off x="1187450" y="3517639"/>
            <a:ext cx="68008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silver and my gold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Not a mite would I withhold.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intellect, and use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Every pow’r as Thou shalt choose.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1258916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D                D7       G              Am            G  D7    G    C     G</a:t>
            </a:r>
          </a:p>
        </p:txBody>
      </p:sp>
      <p:sp>
        <p:nvSpPr>
          <p:cNvPr id="502789" name="WordArt 5"/>
          <p:cNvSpPr>
            <a:spLocks noChangeArrowheads="1" noChangeShapeType="1" noTextEdit="1"/>
          </p:cNvSpPr>
          <p:nvPr/>
        </p:nvSpPr>
        <p:spPr bwMode="auto">
          <a:xfrm>
            <a:off x="1349375" y="3517639"/>
            <a:ext cx="64579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moments and my days.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Let them flow in endless praise.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myself, and I will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Ever, only, all for Thee. Amen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507424</TotalTime>
  <Words>723</Words>
  <Application>Microsoft Office PowerPoint</Application>
  <PresentationFormat>On-screen Show (16:10)</PresentationFormat>
  <Paragraphs>158</Paragraphs>
  <Slides>44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39</vt:i4>
      </vt:variant>
      <vt:variant>
        <vt:lpstr>Slide Titles</vt:lpstr>
      </vt:variant>
      <vt:variant>
        <vt:i4>44</vt:i4>
      </vt:variant>
    </vt:vector>
  </HeadingPairs>
  <TitlesOfParts>
    <vt:vector size="96" baseType="lpstr">
      <vt:lpstr>HY견고딕</vt:lpstr>
      <vt:lpstr>HY견고딕</vt:lpstr>
      <vt:lpstr>굴림</vt:lpstr>
      <vt:lpstr>굴림</vt:lpstr>
      <vt:lpstr>맑은 고딕</vt:lpstr>
      <vt:lpstr>바탕체</vt:lpstr>
      <vt:lpstr>Arial</vt:lpstr>
      <vt:lpstr>Calibri</vt:lpstr>
      <vt:lpstr>Calibri Light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16_기본 디자인</vt:lpstr>
      <vt:lpstr>17_기본 디자인</vt:lpstr>
      <vt:lpstr>18_기본 디자인</vt:lpstr>
      <vt:lpstr>23_기본 디자인</vt:lpstr>
      <vt:lpstr>29_기본 디자인</vt:lpstr>
      <vt:lpstr>Office 테마</vt:lpstr>
      <vt:lpstr>1_Office 테마</vt:lpstr>
      <vt:lpstr>2_Office 테마</vt:lpstr>
      <vt:lpstr>3_Office 테마</vt:lpstr>
      <vt:lpstr>4_Office 테마</vt:lpstr>
      <vt:lpstr>5_Office 테마</vt:lpstr>
      <vt:lpstr>6_Office 테마</vt:lpstr>
      <vt:lpstr>27_기본 디자인</vt:lpstr>
      <vt:lpstr>28_기본 디자인</vt:lpstr>
      <vt:lpstr>31_기본 디자인</vt:lpstr>
      <vt:lpstr>32_기본 디자인</vt:lpstr>
      <vt:lpstr>33_기본 디자인</vt:lpstr>
      <vt:lpstr>34_기본 디자인</vt:lpstr>
      <vt:lpstr>35_기본 디자인</vt:lpstr>
      <vt:lpstr>36_기본 디자인</vt:lpstr>
      <vt:lpstr>Office Theme</vt:lpstr>
      <vt:lpstr>1_Office Theme</vt:lpstr>
      <vt:lpstr>2_Office Theme</vt:lpstr>
      <vt:lpstr>3_Office Theme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(사 40:4)  골짜기마다 돋우어지며 산마다, 언덕마다 낮아지며 고르지 아니한 곳이 평탄하게 되며 험한 곳이 평지가 될 것이요 (사 40:5)  여호와의 영광이 나타나고 모든 육체가 그것을 함께 보리라 이는 여호와의 입이 말씀하셨느니라  (사 40:6) 말하는 자의 소리여 이르되 외치라 대답하되 내가 무엇이라 외치리이까 하니 이르되 모든 육체는 풀이요 그의 모든 아름다움은 들의 꽃과 같으니 </vt:lpstr>
      <vt:lpstr>  (사 40:7)  풀은 마르고 꽃이 시듦은 여호와의 기운이 그 위에 붊이라 이 백성은 실로 풀이로다 (사 40:8)  풀은 마르고 꽃은 시드나 우리 하나님의 말씀은 영원히 서리라 하라 (사 40:9)  아름다운 소식을 시온에 전하는 자여 너는 높은 산에 오르라 아름다운 소식을 예루살렘에 전하는 자여 너는 힘써 소리를 높이라 두려워하지 말고 소리를 높여 유다의 성읍들에게 이르기를 너희의 하나님을 보라 하라 </vt:lpstr>
      <vt:lpstr>PowerPoint Presentation</vt:lpstr>
      <vt:lpstr>(요 1:1)  태초에 말씀이 계시니라 이 말씀이 하나님과 함께 계셨으니 이 말씀은 곧 하나님이시니라 (요 1:14)  말씀이 육신이 되어 우리 가운데 거하시매 우리가 그의 영광을 보니 아버지의 독생자의 영광이요 은혜와 진리가 충만하더라  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이스라엘 백성에게 주시는  하나님의 위로와  희망의 메세지</vt:lpstr>
      <vt:lpstr>         험한 가시밭길 가신 예수님  나의 죄를 짊어지시고  십자가에 달리셔서 대속에  보혈의 피 흘려 주셨네  나는 가리라 고난이 닥쳐와도  참아내면서  나는 가리라 빗발이 몰아쳐도  이겨내면서  주님 주신 나의 사명을 위해  주의 길을 가리라 </vt:lpstr>
      <vt:lpstr>         채찍 맞아 피흘리신 예수님  나의 질병 짊어지시고  십자가에 달리셔서 치료에  보혈의 피 흘려 주셨네  나는 가리라 환난이 닥쳐와도  참아내면서  나는 가리라 고통이 몰아쳐도  이겨내면서  주님 주신 나의 사명을 위해  주의 길을 가리라 </vt:lpstr>
      <vt:lpstr>          창을 맞아 피흘리신 예수님  나의 허물 짊어지시고  십자가에 달리셔서 용서의  보혈의 피 흘려주셨네  나는 가리라 슬픔이 닥쳐와도  참아내면서  나는 가리라 탄식이 몰아쳐도  이겨내면서  주님 주신 나의 사명을 위해  주의 길을 가리라  </vt:lpstr>
      <vt:lpstr>       나는 가리라 고난이 닥쳐와도  참아 내면서  나는 가리라 핍박이 몰아쳐도  이겨 내면서  주님 주신 나의 사명을 위해  주의 길을 가리라 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admin</cp:lastModifiedBy>
  <cp:revision>6035</cp:revision>
  <dcterms:created xsi:type="dcterms:W3CDTF">2008-11-11T01:40:04Z</dcterms:created>
  <dcterms:modified xsi:type="dcterms:W3CDTF">2017-01-08T19:50:44Z</dcterms:modified>
</cp:coreProperties>
</file>