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slideLayouts/slideLayout39.xml" ContentType="application/vnd.openxmlformats-officedocument.presentationml.slideLayout+xml"/>
  <Override PartName="/ppt/theme/theme16.xml" ContentType="application/vnd.openxmlformats-officedocument.theme+xml"/>
  <Override PartName="/ppt/slideLayouts/slideLayout40.xml" ContentType="application/vnd.openxmlformats-officedocument.presentationml.slideLayout+xml"/>
  <Override PartName="/ppt/theme/theme17.xml" ContentType="application/vnd.openxmlformats-officedocument.theme+xml"/>
  <Override PartName="/ppt/slideLayouts/slideLayout41.xml" ContentType="application/vnd.openxmlformats-officedocument.presentationml.slideLayout+xml"/>
  <Override PartName="/ppt/theme/theme18.xml" ContentType="application/vnd.openxmlformats-officedocument.theme+xml"/>
  <Override PartName="/ppt/slideLayouts/slideLayout42.xml" ContentType="application/vnd.openxmlformats-officedocument.presentationml.slideLayout+xml"/>
  <Override PartName="/ppt/theme/theme19.xml" ContentType="application/vnd.openxmlformats-officedocument.theme+xml"/>
  <Override PartName="/ppt/slideLayouts/slideLayout43.xml" ContentType="application/vnd.openxmlformats-officedocument.presentationml.slideLayout+xml"/>
  <Override PartName="/ppt/theme/theme20.xml" ContentType="application/vnd.openxmlformats-officedocument.theme+xml"/>
  <Override PartName="/ppt/slideLayouts/slideLayout44.xml" ContentType="application/vnd.openxmlformats-officedocument.presentationml.slideLayout+xml"/>
  <Override PartName="/ppt/theme/theme21.xml" ContentType="application/vnd.openxmlformats-officedocument.theme+xml"/>
  <Override PartName="/ppt/slideLayouts/slideLayout45.xml" ContentType="application/vnd.openxmlformats-officedocument.presentationml.slideLayout+xml"/>
  <Override PartName="/ppt/theme/theme22.xml" ContentType="application/vnd.openxmlformats-officedocument.theme+xml"/>
  <Override PartName="/ppt/slideLayouts/slideLayout46.xml" ContentType="application/vnd.openxmlformats-officedocument.presentationml.slideLayout+xml"/>
  <Override PartName="/ppt/theme/theme23.xml" ContentType="application/vnd.openxmlformats-officedocument.theme+xml"/>
  <Override PartName="/ppt/slideLayouts/slideLayout47.xml" ContentType="application/vnd.openxmlformats-officedocument.presentationml.slideLayout+xml"/>
  <Override PartName="/ppt/theme/theme24.xml" ContentType="application/vnd.openxmlformats-officedocument.theme+xml"/>
  <Override PartName="/ppt/slideLayouts/slideLayout48.xml" ContentType="application/vnd.openxmlformats-officedocument.presentationml.slideLayout+xml"/>
  <Override PartName="/ppt/theme/theme25.xml" ContentType="application/vnd.openxmlformats-officedocument.theme+xml"/>
  <Override PartName="/ppt/slideLayouts/slideLayout49.xml" ContentType="application/vnd.openxmlformats-officedocument.presentationml.slideLayout+xml"/>
  <Override PartName="/ppt/theme/theme26.xml" ContentType="application/vnd.openxmlformats-officedocument.theme+xml"/>
  <Override PartName="/ppt/slideLayouts/slideLayout50.xml" ContentType="application/vnd.openxmlformats-officedocument.presentationml.slideLayout+xml"/>
  <Override PartName="/ppt/theme/theme27.xml" ContentType="application/vnd.openxmlformats-officedocument.theme+xml"/>
  <Override PartName="/ppt/slideLayouts/slideLayout51.xml" ContentType="application/vnd.openxmlformats-officedocument.presentationml.slideLayout+xml"/>
  <Override PartName="/ppt/theme/theme28.xml" ContentType="application/vnd.openxmlformats-officedocument.theme+xml"/>
  <Override PartName="/ppt/slideLayouts/slideLayout52.xml" ContentType="application/vnd.openxmlformats-officedocument.presentationml.slideLayout+xml"/>
  <Override PartName="/ppt/theme/theme29.xml" ContentType="application/vnd.openxmlformats-officedocument.theme+xml"/>
  <Override PartName="/ppt/slideLayouts/slideLayout53.xml" ContentType="application/vnd.openxmlformats-officedocument.presentationml.slideLayout+xml"/>
  <Override PartName="/ppt/theme/theme30.xml" ContentType="application/vnd.openxmlformats-officedocument.theme+xml"/>
  <Override PartName="/ppt/slideLayouts/slideLayout54.xml" ContentType="application/vnd.openxmlformats-officedocument.presentationml.slideLayout+xml"/>
  <Override PartName="/ppt/theme/theme31.xml" ContentType="application/vnd.openxmlformats-officedocument.theme+xml"/>
  <Override PartName="/ppt/slideLayouts/slideLayout55.xml" ContentType="application/vnd.openxmlformats-officedocument.presentationml.slideLayout+xml"/>
  <Override PartName="/ppt/theme/theme32.xml" ContentType="application/vnd.openxmlformats-officedocument.theme+xml"/>
  <Override PartName="/ppt/slideLayouts/slideLayout56.xml" ContentType="application/vnd.openxmlformats-officedocument.presentationml.slideLayout+xml"/>
  <Override PartName="/ppt/theme/theme33.xml" ContentType="application/vnd.openxmlformats-officedocument.theme+xml"/>
  <Override PartName="/ppt/slideLayouts/slideLayout57.xml" ContentType="application/vnd.openxmlformats-officedocument.presentationml.slideLayout+xml"/>
  <Override PartName="/ppt/theme/theme34.xml" ContentType="application/vnd.openxmlformats-officedocument.theme+xml"/>
  <Override PartName="/ppt/slideLayouts/slideLayout58.xml" ContentType="application/vnd.openxmlformats-officedocument.presentationml.slideLayout+xml"/>
  <Override PartName="/ppt/theme/theme35.xml" ContentType="application/vnd.openxmlformats-officedocument.theme+xml"/>
  <Override PartName="/ppt/theme/theme36.xml" ContentType="application/vnd.openxmlformats-officedocument.theme+xml"/>
  <Override PartName="/ppt/theme/theme3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activeX/activeX5.xml" ContentType="application/vnd.ms-office.activeX+xml"/>
  <Override PartName="/ppt/activeX/activeX6.xml" ContentType="application/vnd.ms-office.activeX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101">
  <p:sldMasterIdLst>
    <p:sldMasterId id="2147483650" r:id="rId1"/>
    <p:sldMasterId id="2147487730" r:id="rId2"/>
    <p:sldMasterId id="2147487877" r:id="rId3"/>
    <p:sldMasterId id="2147488023" r:id="rId4"/>
    <p:sldMasterId id="2147488283" r:id="rId5"/>
    <p:sldMasterId id="2147489967" r:id="rId6"/>
    <p:sldMasterId id="2147489969" r:id="rId7"/>
    <p:sldMasterId id="2147489971" r:id="rId8"/>
    <p:sldMasterId id="2147489973" r:id="rId9"/>
    <p:sldMasterId id="2147489975" r:id="rId10"/>
    <p:sldMasterId id="2147489977" r:id="rId11"/>
    <p:sldMasterId id="2147489979" r:id="rId12"/>
    <p:sldMasterId id="2147489981" r:id="rId13"/>
    <p:sldMasterId id="2147489983" r:id="rId14"/>
    <p:sldMasterId id="2147489985" r:id="rId15"/>
    <p:sldMasterId id="2147491561" r:id="rId16"/>
    <p:sldMasterId id="2147491563" r:id="rId17"/>
    <p:sldMasterId id="2147491565" r:id="rId18"/>
    <p:sldMasterId id="2147491567" r:id="rId19"/>
    <p:sldMasterId id="2147491569" r:id="rId20"/>
    <p:sldMasterId id="2147492900" r:id="rId21"/>
    <p:sldMasterId id="2147492902" r:id="rId22"/>
    <p:sldMasterId id="2147492904" r:id="rId23"/>
    <p:sldMasterId id="2147492906" r:id="rId24"/>
    <p:sldMasterId id="2147492908" r:id="rId25"/>
    <p:sldMasterId id="2147492910" r:id="rId26"/>
    <p:sldMasterId id="2147492912" r:id="rId27"/>
    <p:sldMasterId id="2147493330" r:id="rId28"/>
    <p:sldMasterId id="2147493332" r:id="rId29"/>
    <p:sldMasterId id="2147493334" r:id="rId30"/>
    <p:sldMasterId id="2147493336" r:id="rId31"/>
    <p:sldMasterId id="2147493338" r:id="rId32"/>
    <p:sldMasterId id="2147493340" r:id="rId33"/>
    <p:sldMasterId id="2147493342" r:id="rId34"/>
    <p:sldMasterId id="2147493344" r:id="rId35"/>
  </p:sldMasterIdLst>
  <p:notesMasterIdLst>
    <p:notesMasterId r:id="rId78"/>
  </p:notesMasterIdLst>
  <p:handoutMasterIdLst>
    <p:handoutMasterId r:id="rId79"/>
  </p:handoutMasterIdLst>
  <p:sldIdLst>
    <p:sldId id="4577" r:id="rId36"/>
    <p:sldId id="4578" r:id="rId37"/>
    <p:sldId id="4595" r:id="rId38"/>
    <p:sldId id="6817" r:id="rId39"/>
    <p:sldId id="6818" r:id="rId40"/>
    <p:sldId id="6819" r:id="rId41"/>
    <p:sldId id="6820" r:id="rId42"/>
    <p:sldId id="6821" r:id="rId43"/>
    <p:sldId id="4624" r:id="rId44"/>
    <p:sldId id="7641" r:id="rId45"/>
    <p:sldId id="7642" r:id="rId46"/>
    <p:sldId id="7643" r:id="rId47"/>
    <p:sldId id="7644" r:id="rId48"/>
    <p:sldId id="7645" r:id="rId49"/>
    <p:sldId id="7646" r:id="rId50"/>
    <p:sldId id="7647" r:id="rId51"/>
    <p:sldId id="4060" r:id="rId52"/>
    <p:sldId id="4245" r:id="rId53"/>
    <p:sldId id="7722" r:id="rId54"/>
    <p:sldId id="7723" r:id="rId55"/>
    <p:sldId id="7724" r:id="rId56"/>
    <p:sldId id="7661" r:id="rId57"/>
    <p:sldId id="7864" r:id="rId58"/>
    <p:sldId id="7866" r:id="rId59"/>
    <p:sldId id="7865" r:id="rId60"/>
    <p:sldId id="7867" r:id="rId61"/>
    <p:sldId id="4599" r:id="rId62"/>
    <p:sldId id="7904" r:id="rId63"/>
    <p:sldId id="7905" r:id="rId64"/>
    <p:sldId id="7906" r:id="rId65"/>
    <p:sldId id="7907" r:id="rId66"/>
    <p:sldId id="4635" r:id="rId67"/>
    <p:sldId id="7900" r:id="rId68"/>
    <p:sldId id="7901" r:id="rId69"/>
    <p:sldId id="7902" r:id="rId70"/>
    <p:sldId id="7903" r:id="rId71"/>
    <p:sldId id="4638" r:id="rId72"/>
    <p:sldId id="4830" r:id="rId73"/>
    <p:sldId id="4602" r:id="rId74"/>
    <p:sldId id="4603" r:id="rId75"/>
    <p:sldId id="4604" r:id="rId76"/>
    <p:sldId id="4827" r:id="rId77"/>
  </p:sldIdLst>
  <p:sldSz cx="9144000" cy="5715000" type="screen16x10"/>
  <p:notesSz cx="6858000" cy="9144000"/>
  <p:photoAlbum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1pPr>
    <a:lvl2pPr marL="590727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2pPr>
    <a:lvl3pPr marL="1181452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3pPr>
    <a:lvl4pPr marL="1772181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4pPr>
    <a:lvl5pPr marL="2362908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5pPr>
    <a:lvl6pPr marL="2953633" algn="l" defTabSz="1181452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6pPr>
    <a:lvl7pPr marL="3544360" algn="l" defTabSz="1181452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7pPr>
    <a:lvl8pPr marL="4135085" algn="l" defTabSz="1181452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8pPr>
    <a:lvl9pPr marL="4725814" algn="l" defTabSz="1181452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990033"/>
    <a:srgbClr val="333399"/>
    <a:srgbClr val="0000CC"/>
    <a:srgbClr val="FF0000"/>
    <a:srgbClr val="3333CC"/>
    <a:srgbClr val="9900CC"/>
    <a:srgbClr val="3333FF"/>
    <a:srgbClr val="FFFF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264" autoAdjust="0"/>
    <p:restoredTop sz="95214" autoAdjust="0"/>
  </p:normalViewPr>
  <p:slideViewPr>
    <p:cSldViewPr>
      <p:cViewPr varScale="1">
        <p:scale>
          <a:sx n="61" d="100"/>
          <a:sy n="61" d="100"/>
        </p:scale>
        <p:origin x="78" y="462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276" y="78570"/>
    </p:cViewPr>
  </p:outlin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34" d="100"/>
          <a:sy n="34" d="100"/>
        </p:scale>
        <p:origin x="-1444" y="-7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" Target="slides/slide4.xml"/><Relationship Id="rId21" Type="http://schemas.openxmlformats.org/officeDocument/2006/relationships/slideMaster" Target="slideMasters/slideMaster21.xml"/><Relationship Id="rId34" Type="http://schemas.openxmlformats.org/officeDocument/2006/relationships/slideMaster" Target="slideMasters/slideMaster34.xml"/><Relationship Id="rId42" Type="http://schemas.openxmlformats.org/officeDocument/2006/relationships/slide" Target="slides/slide7.xml"/><Relationship Id="rId47" Type="http://schemas.openxmlformats.org/officeDocument/2006/relationships/slide" Target="slides/slide12.xml"/><Relationship Id="rId50" Type="http://schemas.openxmlformats.org/officeDocument/2006/relationships/slide" Target="slides/slide15.xml"/><Relationship Id="rId55" Type="http://schemas.openxmlformats.org/officeDocument/2006/relationships/slide" Target="slides/slide20.xml"/><Relationship Id="rId63" Type="http://schemas.openxmlformats.org/officeDocument/2006/relationships/slide" Target="slides/slide28.xml"/><Relationship Id="rId68" Type="http://schemas.openxmlformats.org/officeDocument/2006/relationships/slide" Target="slides/slide33.xml"/><Relationship Id="rId76" Type="http://schemas.openxmlformats.org/officeDocument/2006/relationships/slide" Target="slides/slide4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Master" Target="slideMasters/slideMaster29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" Target="slides/slide2.xml"/><Relationship Id="rId40" Type="http://schemas.openxmlformats.org/officeDocument/2006/relationships/slide" Target="slides/slide5.xml"/><Relationship Id="rId45" Type="http://schemas.openxmlformats.org/officeDocument/2006/relationships/slide" Target="slides/slide10.xml"/><Relationship Id="rId53" Type="http://schemas.openxmlformats.org/officeDocument/2006/relationships/slide" Target="slides/slide18.xml"/><Relationship Id="rId58" Type="http://schemas.openxmlformats.org/officeDocument/2006/relationships/slide" Target="slides/slide23.xml"/><Relationship Id="rId66" Type="http://schemas.openxmlformats.org/officeDocument/2006/relationships/slide" Target="slides/slide31.xml"/><Relationship Id="rId74" Type="http://schemas.openxmlformats.org/officeDocument/2006/relationships/slide" Target="slides/slide39.xml"/><Relationship Id="rId79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26.xml"/><Relationship Id="rId82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Master" Target="slideMasters/slideMaster31.xml"/><Relationship Id="rId44" Type="http://schemas.openxmlformats.org/officeDocument/2006/relationships/slide" Target="slides/slide9.xml"/><Relationship Id="rId52" Type="http://schemas.openxmlformats.org/officeDocument/2006/relationships/slide" Target="slides/slide17.xml"/><Relationship Id="rId60" Type="http://schemas.openxmlformats.org/officeDocument/2006/relationships/slide" Target="slides/slide25.xml"/><Relationship Id="rId65" Type="http://schemas.openxmlformats.org/officeDocument/2006/relationships/slide" Target="slides/slide30.xml"/><Relationship Id="rId73" Type="http://schemas.openxmlformats.org/officeDocument/2006/relationships/slide" Target="slides/slide38.xml"/><Relationship Id="rId78" Type="http://schemas.openxmlformats.org/officeDocument/2006/relationships/notesMaster" Target="notesMasters/notesMaster1.xml"/><Relationship Id="rId8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" Target="slides/slide8.xml"/><Relationship Id="rId48" Type="http://schemas.openxmlformats.org/officeDocument/2006/relationships/slide" Target="slides/slide13.xml"/><Relationship Id="rId56" Type="http://schemas.openxmlformats.org/officeDocument/2006/relationships/slide" Target="slides/slide21.xml"/><Relationship Id="rId64" Type="http://schemas.openxmlformats.org/officeDocument/2006/relationships/slide" Target="slides/slide29.xml"/><Relationship Id="rId69" Type="http://schemas.openxmlformats.org/officeDocument/2006/relationships/slide" Target="slides/slide34.xml"/><Relationship Id="rId77" Type="http://schemas.openxmlformats.org/officeDocument/2006/relationships/slide" Target="slides/slide42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16.xml"/><Relationship Id="rId72" Type="http://schemas.openxmlformats.org/officeDocument/2006/relationships/slide" Target="slides/slide37.xml"/><Relationship Id="rId80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" Target="slides/slide3.xml"/><Relationship Id="rId46" Type="http://schemas.openxmlformats.org/officeDocument/2006/relationships/slide" Target="slides/slide11.xml"/><Relationship Id="rId59" Type="http://schemas.openxmlformats.org/officeDocument/2006/relationships/slide" Target="slides/slide24.xml"/><Relationship Id="rId67" Type="http://schemas.openxmlformats.org/officeDocument/2006/relationships/slide" Target="slides/slide32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6.xml"/><Relationship Id="rId54" Type="http://schemas.openxmlformats.org/officeDocument/2006/relationships/slide" Target="slides/slide19.xml"/><Relationship Id="rId62" Type="http://schemas.openxmlformats.org/officeDocument/2006/relationships/slide" Target="slides/slide27.xml"/><Relationship Id="rId70" Type="http://schemas.openxmlformats.org/officeDocument/2006/relationships/slide" Target="slides/slide35.xml"/><Relationship Id="rId75" Type="http://schemas.openxmlformats.org/officeDocument/2006/relationships/slide" Target="slides/slide40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" Target="slides/slide1.xml"/><Relationship Id="rId49" Type="http://schemas.openxmlformats.org/officeDocument/2006/relationships/slide" Target="slides/slide14.xml"/><Relationship Id="rId57" Type="http://schemas.openxmlformats.org/officeDocument/2006/relationships/slide" Target="slides/slide22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activeX1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2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3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4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5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6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r>
              <a:rPr lang="en-US" altLang="ko-KR"/>
              <a:t>감사하는 교회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r>
              <a:rPr lang="en-US" altLang="ko-KR"/>
              <a:t>주일 예배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A2E83A04-67DF-43CE-B28C-F74B783D844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418974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r>
              <a:rPr lang="en-US" altLang="ko-KR"/>
              <a:t>감사하는 교회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r>
              <a:rPr lang="en-US" altLang="ko-KR"/>
              <a:t>주일 예배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5389032B-C7E8-4A00-88C8-EEC18C5A1C9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44200330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latinLnBrk="1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590727" algn="l" rtl="0" eaLnBrk="0" fontAlgn="base" latinLnBrk="1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1181452" algn="l" rtl="0" eaLnBrk="0" fontAlgn="base" latinLnBrk="1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772181" algn="l" rtl="0" eaLnBrk="0" fontAlgn="base" latinLnBrk="1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2362908" algn="l" rtl="0" eaLnBrk="0" fontAlgn="base" latinLnBrk="1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953633" algn="l" defTabSz="1181452" rtl="0" eaLnBrk="1" latinLnBrk="1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544360" algn="l" defTabSz="1181452" rtl="0" eaLnBrk="1" latinLnBrk="1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135085" algn="l" defTabSz="1181452" rtl="0" eaLnBrk="1" latinLnBrk="1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725814" algn="l" defTabSz="1181452" rtl="0" eaLnBrk="1" latinLnBrk="1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err="1" smtClean="0"/>
              <a:t>감사하는</a:t>
            </a:r>
            <a:r>
              <a:rPr lang="en-US" altLang="ko-KR" smtClean="0"/>
              <a:t>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196748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감사하는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27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766612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감사하는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32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351464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감사하는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42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94220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감사하는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010609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altLang="ko-KR" smtClean="0">
                <a:latin typeface="굴림" charset="-127"/>
                <a:ea typeface="굴림" charset="-127"/>
              </a:rPr>
              <a:t>감사하는 교회</a:t>
            </a:r>
          </a:p>
        </p:txBody>
      </p:sp>
      <p:sp>
        <p:nvSpPr>
          <p:cNvPr id="4813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altLang="ko-KR" smtClean="0">
                <a:latin typeface="굴림" charset="-127"/>
                <a:ea typeface="굴림" charset="-127"/>
              </a:rPr>
              <a:t>주일 예배</a:t>
            </a:r>
          </a:p>
        </p:txBody>
      </p:sp>
      <p:sp>
        <p:nvSpPr>
          <p:cNvPr id="4813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F76DF5-42F1-4800-9A50-689EFAF20B30}" type="slidenum">
              <a:rPr lang="en-US" altLang="ko-KR" smtClean="0">
                <a:latin typeface="굴림" charset="-127"/>
                <a:ea typeface="굴림" charset="-127"/>
              </a:rPr>
              <a:pPr/>
              <a:t>17</a:t>
            </a:fld>
            <a:endParaRPr lang="en-US" altLang="ko-KR" smtClean="0">
              <a:latin typeface="굴림" charset="-127"/>
              <a:ea typeface="굴림" charset="-127"/>
            </a:endParaRPr>
          </a:p>
        </p:txBody>
      </p:sp>
      <p:sp>
        <p:nvSpPr>
          <p:cNvPr id="481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ln/>
        </p:spPr>
      </p:sp>
      <p:sp>
        <p:nvSpPr>
          <p:cNvPr id="481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ko-KR" smtClean="0">
              <a:latin typeface="굴림" charset="-127"/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368813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8001768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defRPr/>
            </a:pPr>
            <a:endParaRPr lang="en-US" altLang="ko-KR" sz="1050" dirty="0" smtClean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50180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altLang="ko-KR" dirty="0" err="1" smtClean="0">
                <a:latin typeface="굴림" charset="-127"/>
                <a:ea typeface="굴림" charset="-127"/>
              </a:rPr>
              <a:t>감사하는</a:t>
            </a:r>
            <a:r>
              <a:rPr lang="en-US" altLang="ko-KR" dirty="0" smtClean="0">
                <a:latin typeface="굴림" charset="-127"/>
                <a:ea typeface="굴림" charset="-127"/>
              </a:rPr>
              <a:t> </a:t>
            </a:r>
            <a:r>
              <a:rPr lang="en-US" altLang="ko-KR" dirty="0" err="1" smtClean="0">
                <a:latin typeface="굴림" charset="-127"/>
                <a:ea typeface="굴림" charset="-127"/>
              </a:rPr>
              <a:t>교회</a:t>
            </a:r>
            <a:endParaRPr lang="en-US" altLang="ko-KR" dirty="0" smtClean="0">
              <a:latin typeface="굴림" charset="-127"/>
              <a:ea typeface="굴림" charset="-127"/>
            </a:endParaRPr>
          </a:p>
        </p:txBody>
      </p:sp>
      <p:sp>
        <p:nvSpPr>
          <p:cNvPr id="50181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altLang="ko-KR" smtClean="0">
                <a:latin typeface="굴림" charset="-127"/>
                <a:ea typeface="굴림" charset="-127"/>
              </a:rPr>
              <a:t>주일 예배</a:t>
            </a:r>
          </a:p>
        </p:txBody>
      </p:sp>
      <p:sp>
        <p:nvSpPr>
          <p:cNvPr id="50182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C2C7CD-B632-441B-AB80-D18B51688D43}" type="slidenum">
              <a:rPr lang="en-US" altLang="ko-KR" smtClean="0">
                <a:latin typeface="굴림" charset="-127"/>
                <a:ea typeface="굴림" charset="-127"/>
              </a:rPr>
              <a:pPr/>
              <a:t>19</a:t>
            </a:fld>
            <a:endParaRPr lang="en-US" altLang="ko-KR" smtClean="0">
              <a:latin typeface="굴림" charset="-127"/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183245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감사하는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20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503920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감사하는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22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783032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감사하는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24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8159011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감사하는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26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61980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810866"/>
            <a:ext cx="7772400" cy="1225019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2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590727" indent="0" algn="ctr">
              <a:buNone/>
              <a:defRPr/>
            </a:lvl2pPr>
            <a:lvl3pPr marL="1181452" indent="0" algn="ctr">
              <a:buNone/>
              <a:defRPr/>
            </a:lvl3pPr>
            <a:lvl4pPr marL="1772181" indent="0" algn="ctr">
              <a:buNone/>
              <a:defRPr/>
            </a:lvl4pPr>
            <a:lvl5pPr marL="2362908" indent="0" algn="ctr">
              <a:buNone/>
              <a:defRPr/>
            </a:lvl5pPr>
            <a:lvl6pPr marL="2953633" indent="0" algn="ctr">
              <a:buNone/>
              <a:defRPr/>
            </a:lvl6pPr>
            <a:lvl7pPr marL="3544360" indent="0" algn="ctr">
              <a:buNone/>
              <a:defRPr/>
            </a:lvl7pPr>
            <a:lvl8pPr marL="4135085" indent="0" algn="ctr">
              <a:buNone/>
              <a:defRPr/>
            </a:lvl8pPr>
            <a:lvl9pPr marL="4725814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54FD00-43C9-4DDC-A431-FF879D2AA8B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715A01-72DD-429B-9B94-64A63BC5128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1" y="262600"/>
            <a:ext cx="2057400" cy="4876269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1" y="262600"/>
            <a:ext cx="6019800" cy="4876269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D57B0-672A-4A89-9DB2-F4A3DEF7C3A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10866"/>
            <a:ext cx="7772400" cy="1225019"/>
          </a:xfr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590727" indent="0" algn="ctr">
              <a:buNone/>
              <a:defRPr/>
            </a:lvl2pPr>
            <a:lvl3pPr marL="1181452" indent="0" algn="ctr">
              <a:buNone/>
              <a:defRPr/>
            </a:lvl3pPr>
            <a:lvl4pPr marL="1772181" indent="0" algn="ctr">
              <a:buNone/>
              <a:defRPr/>
            </a:lvl4pPr>
            <a:lvl5pPr marL="2362908" indent="0" algn="ctr">
              <a:buNone/>
              <a:defRPr/>
            </a:lvl5pPr>
            <a:lvl6pPr marL="2953633" indent="0" algn="ctr">
              <a:buNone/>
              <a:defRPr/>
            </a:lvl6pPr>
            <a:lvl7pPr marL="3544360" indent="0" algn="ctr">
              <a:buNone/>
              <a:defRPr/>
            </a:lvl7pPr>
            <a:lvl8pPr marL="4135085" indent="0" algn="ctr">
              <a:buNone/>
              <a:defRPr/>
            </a:lvl8pPr>
            <a:lvl9pPr marL="4725814" indent="0" algn="ctr">
              <a:buNone/>
              <a:defRPr/>
            </a:lvl9pPr>
          </a:lstStyle>
          <a:p>
            <a:r>
              <a:rPr lang="en-US" altLang="ko-KR" smtClean="0"/>
              <a:t>Click to edit Master subtitle style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78312E-8445-4B63-AF50-89361957CC2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5CCDBD-2A32-4A06-8760-7D5FF058C3D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3672965"/>
            <a:ext cx="7772400" cy="1135063"/>
          </a:xfrm>
        </p:spPr>
        <p:txBody>
          <a:bodyPr anchor="t"/>
          <a:lstStyle>
            <a:lvl1pPr algn="l">
              <a:defRPr sz="5200" b="1" cap="all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2422391"/>
            <a:ext cx="7772400" cy="1250157"/>
          </a:xfrm>
        </p:spPr>
        <p:txBody>
          <a:bodyPr anchor="b"/>
          <a:lstStyle>
            <a:lvl1pPr marL="0" indent="0">
              <a:buNone/>
              <a:defRPr sz="2700"/>
            </a:lvl1pPr>
            <a:lvl2pPr marL="590727" indent="0">
              <a:buNone/>
              <a:defRPr sz="2200"/>
            </a:lvl2pPr>
            <a:lvl3pPr marL="1181452" indent="0">
              <a:buNone/>
              <a:defRPr sz="2000"/>
            </a:lvl3pPr>
            <a:lvl4pPr marL="1772181" indent="0">
              <a:buNone/>
              <a:defRPr sz="1800"/>
            </a:lvl4pPr>
            <a:lvl5pPr marL="2362908" indent="0">
              <a:buNone/>
              <a:defRPr sz="1800"/>
            </a:lvl5pPr>
            <a:lvl6pPr marL="2953633" indent="0">
              <a:buNone/>
              <a:defRPr sz="1800"/>
            </a:lvl6pPr>
            <a:lvl7pPr marL="3544360" indent="0">
              <a:buNone/>
              <a:defRPr sz="1800"/>
            </a:lvl7pPr>
            <a:lvl8pPr marL="4135085" indent="0">
              <a:buNone/>
              <a:defRPr sz="1800"/>
            </a:lvl8pPr>
            <a:lvl9pPr marL="4725814" indent="0">
              <a:buNone/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84695C-6261-4BD1-A257-6FB899B6938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333520"/>
            <a:ext cx="4038600" cy="3771639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333520"/>
            <a:ext cx="4038600" cy="3771639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F2FC78-DC7C-4AB1-A772-BCDEEC9B5AB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26" y="1279390"/>
            <a:ext cx="4040189" cy="533139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0727" indent="0">
              <a:buNone/>
              <a:defRPr sz="2700" b="1"/>
            </a:lvl2pPr>
            <a:lvl3pPr marL="1181452" indent="0">
              <a:buNone/>
              <a:defRPr sz="2200" b="1"/>
            </a:lvl3pPr>
            <a:lvl4pPr marL="1772181" indent="0">
              <a:buNone/>
              <a:defRPr sz="2000" b="1"/>
            </a:lvl4pPr>
            <a:lvl5pPr marL="2362908" indent="0">
              <a:buNone/>
              <a:defRPr sz="2000" b="1"/>
            </a:lvl5pPr>
            <a:lvl6pPr marL="2953633" indent="0">
              <a:buNone/>
              <a:defRPr sz="2000" b="1"/>
            </a:lvl6pPr>
            <a:lvl7pPr marL="3544360" indent="0">
              <a:buNone/>
              <a:defRPr sz="2000" b="1"/>
            </a:lvl7pPr>
            <a:lvl8pPr marL="4135085" indent="0">
              <a:buNone/>
              <a:defRPr sz="2000" b="1"/>
            </a:lvl8pPr>
            <a:lvl9pPr marL="4725814" indent="0">
              <a:buNone/>
              <a:defRPr sz="20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26" y="1812470"/>
            <a:ext cx="4040189" cy="329273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94" y="1279390"/>
            <a:ext cx="4041774" cy="533139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0727" indent="0">
              <a:buNone/>
              <a:defRPr sz="2700" b="1"/>
            </a:lvl2pPr>
            <a:lvl3pPr marL="1181452" indent="0">
              <a:buNone/>
              <a:defRPr sz="2200" b="1"/>
            </a:lvl3pPr>
            <a:lvl4pPr marL="1772181" indent="0">
              <a:buNone/>
              <a:defRPr sz="2000" b="1"/>
            </a:lvl4pPr>
            <a:lvl5pPr marL="2362908" indent="0">
              <a:buNone/>
              <a:defRPr sz="2000" b="1"/>
            </a:lvl5pPr>
            <a:lvl6pPr marL="2953633" indent="0">
              <a:buNone/>
              <a:defRPr sz="2000" b="1"/>
            </a:lvl6pPr>
            <a:lvl7pPr marL="3544360" indent="0">
              <a:buNone/>
              <a:defRPr sz="2000" b="1"/>
            </a:lvl7pPr>
            <a:lvl8pPr marL="4135085" indent="0">
              <a:buNone/>
              <a:defRPr sz="2000" b="1"/>
            </a:lvl8pPr>
            <a:lvl9pPr marL="4725814" indent="0">
              <a:buNone/>
              <a:defRPr sz="20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94" y="1812470"/>
            <a:ext cx="4041774" cy="329273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459931-C91F-4812-B239-20FD4FF9A43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D6292F-F424-42A0-80F4-70E1DFDEC74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D9FB01-AAC3-44AB-B3A5-A6311DDEB13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27546"/>
            <a:ext cx="3008314" cy="968376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27566"/>
            <a:ext cx="5111750" cy="4877594"/>
          </a:xfrm>
        </p:spPr>
        <p:txBody>
          <a:bodyPr/>
          <a:lstStyle>
            <a:lvl1pPr>
              <a:defRPr sz="4000"/>
            </a:lvl1pPr>
            <a:lvl2pPr>
              <a:defRPr sz="3600"/>
            </a:lvl2pPr>
            <a:lvl3pPr>
              <a:defRPr sz="31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196010"/>
            <a:ext cx="3008314" cy="3909219"/>
          </a:xfrm>
        </p:spPr>
        <p:txBody>
          <a:bodyPr/>
          <a:lstStyle>
            <a:lvl1pPr marL="0" indent="0">
              <a:buNone/>
              <a:defRPr sz="1800"/>
            </a:lvl1pPr>
            <a:lvl2pPr marL="590727" indent="0">
              <a:buNone/>
              <a:defRPr sz="1600"/>
            </a:lvl2pPr>
            <a:lvl3pPr marL="1181452" indent="0">
              <a:buNone/>
              <a:defRPr sz="1400"/>
            </a:lvl3pPr>
            <a:lvl4pPr marL="1772181" indent="0">
              <a:buNone/>
              <a:defRPr sz="1200"/>
            </a:lvl4pPr>
            <a:lvl5pPr marL="2362908" indent="0">
              <a:buNone/>
              <a:defRPr sz="1200"/>
            </a:lvl5pPr>
            <a:lvl6pPr marL="2953633" indent="0">
              <a:buNone/>
              <a:defRPr sz="1200"/>
            </a:lvl6pPr>
            <a:lvl7pPr marL="3544360" indent="0">
              <a:buNone/>
              <a:defRPr sz="1200"/>
            </a:lvl7pPr>
            <a:lvl8pPr marL="4135085" indent="0">
              <a:buNone/>
              <a:defRPr sz="1200"/>
            </a:lvl8pPr>
            <a:lvl9pPr marL="4725814" indent="0">
              <a:buNone/>
              <a:defRPr sz="12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A7B812-1949-46C9-AEBA-20F7B2270C1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1833E5-7744-4004-8B8D-1271EEA6A84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6" y="4000505"/>
            <a:ext cx="5486400" cy="472282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6" y="510644"/>
            <a:ext cx="5486400" cy="3429000"/>
          </a:xfrm>
        </p:spPr>
        <p:txBody>
          <a:bodyPr/>
          <a:lstStyle>
            <a:lvl1pPr marL="0" indent="0">
              <a:buNone/>
              <a:defRPr sz="4000"/>
            </a:lvl1pPr>
            <a:lvl2pPr marL="590727" indent="0">
              <a:buNone/>
              <a:defRPr sz="3600"/>
            </a:lvl2pPr>
            <a:lvl3pPr marL="1181452" indent="0">
              <a:buNone/>
              <a:defRPr sz="3100"/>
            </a:lvl3pPr>
            <a:lvl4pPr marL="1772181" indent="0">
              <a:buNone/>
              <a:defRPr sz="2700"/>
            </a:lvl4pPr>
            <a:lvl5pPr marL="2362908" indent="0">
              <a:buNone/>
              <a:defRPr sz="2700"/>
            </a:lvl5pPr>
            <a:lvl6pPr marL="2953633" indent="0">
              <a:buNone/>
              <a:defRPr sz="2700"/>
            </a:lvl6pPr>
            <a:lvl7pPr marL="3544360" indent="0">
              <a:buNone/>
              <a:defRPr sz="2700"/>
            </a:lvl7pPr>
            <a:lvl8pPr marL="4135085" indent="0">
              <a:buNone/>
              <a:defRPr sz="2700"/>
            </a:lvl8pPr>
            <a:lvl9pPr marL="4725814" indent="0">
              <a:buNone/>
              <a:defRPr sz="27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6" y="4508307"/>
            <a:ext cx="5486400" cy="670719"/>
          </a:xfrm>
        </p:spPr>
        <p:txBody>
          <a:bodyPr/>
          <a:lstStyle>
            <a:lvl1pPr marL="0" indent="0">
              <a:buNone/>
              <a:defRPr sz="1800"/>
            </a:lvl1pPr>
            <a:lvl2pPr marL="590727" indent="0">
              <a:buNone/>
              <a:defRPr sz="1600"/>
            </a:lvl2pPr>
            <a:lvl3pPr marL="1181452" indent="0">
              <a:buNone/>
              <a:defRPr sz="1400"/>
            </a:lvl3pPr>
            <a:lvl4pPr marL="1772181" indent="0">
              <a:buNone/>
              <a:defRPr sz="1200"/>
            </a:lvl4pPr>
            <a:lvl5pPr marL="2362908" indent="0">
              <a:buNone/>
              <a:defRPr sz="1200"/>
            </a:lvl5pPr>
            <a:lvl6pPr marL="2953633" indent="0">
              <a:buNone/>
              <a:defRPr sz="1200"/>
            </a:lvl6pPr>
            <a:lvl7pPr marL="3544360" indent="0">
              <a:buNone/>
              <a:defRPr sz="1200"/>
            </a:lvl7pPr>
            <a:lvl8pPr marL="4135085" indent="0">
              <a:buNone/>
              <a:defRPr sz="1200"/>
            </a:lvl8pPr>
            <a:lvl9pPr marL="4725814" indent="0">
              <a:buNone/>
              <a:defRPr sz="12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3AAB72-78CC-453A-8DCA-37D4628CB4A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C898A0-6F99-4A40-A88B-C0349A1B3EC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62600"/>
            <a:ext cx="2057400" cy="4876269"/>
          </a:xfrm>
        </p:spPr>
        <p:txBody>
          <a:bodyPr vert="eaVert"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262600"/>
            <a:ext cx="6019800" cy="4876269"/>
          </a:xfr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A9512F-2AC8-4A5E-BACF-C5DE3460908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810860"/>
            <a:ext cx="7772400" cy="1225021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2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457139" indent="0" algn="ctr">
              <a:buNone/>
              <a:defRPr/>
            </a:lvl2pPr>
            <a:lvl3pPr marL="914277" indent="0" algn="ctr">
              <a:buNone/>
              <a:defRPr/>
            </a:lvl3pPr>
            <a:lvl4pPr marL="1371416" indent="0" algn="ctr">
              <a:buNone/>
              <a:defRPr/>
            </a:lvl4pPr>
            <a:lvl5pPr marL="1828555" indent="0" algn="ctr">
              <a:buNone/>
              <a:defRPr/>
            </a:lvl5pPr>
            <a:lvl6pPr marL="2285693" indent="0" algn="ctr">
              <a:buNone/>
              <a:defRPr/>
            </a:lvl6pPr>
            <a:lvl7pPr marL="2742832" indent="0" algn="ctr">
              <a:buNone/>
              <a:defRPr/>
            </a:lvl7pPr>
            <a:lvl8pPr marL="3199971" indent="0" algn="ctr">
              <a:buNone/>
              <a:defRPr/>
            </a:lvl8pPr>
            <a:lvl9pPr marL="365711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E29466-7067-4909-8C8F-2424838B201D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CDC53C-E548-4AB9-8A0C-1447627DA02B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4" y="3672965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4" y="2422261"/>
            <a:ext cx="7772400" cy="125015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39" indent="0">
              <a:buNone/>
              <a:defRPr sz="1800"/>
            </a:lvl2pPr>
            <a:lvl3pPr marL="914277" indent="0">
              <a:buNone/>
              <a:defRPr sz="1600"/>
            </a:lvl3pPr>
            <a:lvl4pPr marL="1371416" indent="0">
              <a:buNone/>
              <a:defRPr sz="1400"/>
            </a:lvl4pPr>
            <a:lvl5pPr marL="1828555" indent="0">
              <a:buNone/>
              <a:defRPr sz="1400"/>
            </a:lvl5pPr>
            <a:lvl6pPr marL="2285693" indent="0">
              <a:buNone/>
              <a:defRPr sz="1400"/>
            </a:lvl6pPr>
            <a:lvl7pPr marL="2742832" indent="0">
              <a:buNone/>
              <a:defRPr sz="1400"/>
            </a:lvl7pPr>
            <a:lvl8pPr marL="3199971" indent="0">
              <a:buNone/>
              <a:defRPr sz="1400"/>
            </a:lvl8pPr>
            <a:lvl9pPr marL="365711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6915F3-B739-4F62-8EB1-D73B7CBB75ED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1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1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6F9FE6-EBAE-4E90-9249-E559960D238F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26" y="1279264"/>
            <a:ext cx="4040189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9" indent="0">
              <a:buNone/>
              <a:defRPr sz="2000" b="1"/>
            </a:lvl2pPr>
            <a:lvl3pPr marL="914277" indent="0">
              <a:buNone/>
              <a:defRPr sz="1800" b="1"/>
            </a:lvl3pPr>
            <a:lvl4pPr marL="1371416" indent="0">
              <a:buNone/>
              <a:defRPr sz="1600" b="1"/>
            </a:lvl4pPr>
            <a:lvl5pPr marL="1828555" indent="0">
              <a:buNone/>
              <a:defRPr sz="1600" b="1"/>
            </a:lvl5pPr>
            <a:lvl6pPr marL="2285693" indent="0">
              <a:buNone/>
              <a:defRPr sz="1600" b="1"/>
            </a:lvl6pPr>
            <a:lvl7pPr marL="2742832" indent="0">
              <a:buNone/>
              <a:defRPr sz="1600" b="1"/>
            </a:lvl7pPr>
            <a:lvl8pPr marL="3199971" indent="0">
              <a:buNone/>
              <a:defRPr sz="1600" b="1"/>
            </a:lvl8pPr>
            <a:lvl9pPr marL="365711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26" y="1812396"/>
            <a:ext cx="4040189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68" y="1279264"/>
            <a:ext cx="4041774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9" indent="0">
              <a:buNone/>
              <a:defRPr sz="2000" b="1"/>
            </a:lvl2pPr>
            <a:lvl3pPr marL="914277" indent="0">
              <a:buNone/>
              <a:defRPr sz="1800" b="1"/>
            </a:lvl3pPr>
            <a:lvl4pPr marL="1371416" indent="0">
              <a:buNone/>
              <a:defRPr sz="1600" b="1"/>
            </a:lvl4pPr>
            <a:lvl5pPr marL="1828555" indent="0">
              <a:buNone/>
              <a:defRPr sz="1600" b="1"/>
            </a:lvl5pPr>
            <a:lvl6pPr marL="2285693" indent="0">
              <a:buNone/>
              <a:defRPr sz="1600" b="1"/>
            </a:lvl6pPr>
            <a:lvl7pPr marL="2742832" indent="0">
              <a:buNone/>
              <a:defRPr sz="1600" b="1"/>
            </a:lvl7pPr>
            <a:lvl8pPr marL="3199971" indent="0">
              <a:buNone/>
              <a:defRPr sz="1600" b="1"/>
            </a:lvl8pPr>
            <a:lvl9pPr marL="365711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68" y="1812396"/>
            <a:ext cx="4041774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C47C0F-CDB1-4B9F-973D-CA96F7F9B60A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78F279-8A47-4D10-9B17-547951B573A3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B5889C-E519-4D4E-A7FD-D1795476E360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2" y="3672965"/>
            <a:ext cx="7772400" cy="1135063"/>
          </a:xfrm>
        </p:spPr>
        <p:txBody>
          <a:bodyPr anchor="t"/>
          <a:lstStyle>
            <a:lvl1pPr algn="l">
              <a:defRPr sz="52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2" y="2422391"/>
            <a:ext cx="7772400" cy="1250157"/>
          </a:xfrm>
        </p:spPr>
        <p:txBody>
          <a:bodyPr anchor="b"/>
          <a:lstStyle>
            <a:lvl1pPr marL="0" indent="0">
              <a:buNone/>
              <a:defRPr sz="2700"/>
            </a:lvl1pPr>
            <a:lvl2pPr marL="590727" indent="0">
              <a:buNone/>
              <a:defRPr sz="2200"/>
            </a:lvl2pPr>
            <a:lvl3pPr marL="1181452" indent="0">
              <a:buNone/>
              <a:defRPr sz="2000"/>
            </a:lvl3pPr>
            <a:lvl4pPr marL="1772181" indent="0">
              <a:buNone/>
              <a:defRPr sz="1800"/>
            </a:lvl4pPr>
            <a:lvl5pPr marL="2362908" indent="0">
              <a:buNone/>
              <a:defRPr sz="1800"/>
            </a:lvl5pPr>
            <a:lvl6pPr marL="2953633" indent="0">
              <a:buNone/>
              <a:defRPr sz="1800"/>
            </a:lvl6pPr>
            <a:lvl7pPr marL="3544360" indent="0">
              <a:buNone/>
              <a:defRPr sz="1800"/>
            </a:lvl7pPr>
            <a:lvl8pPr marL="4135085" indent="0">
              <a:buNone/>
              <a:defRPr sz="1800"/>
            </a:lvl8pPr>
            <a:lvl9pPr marL="4725814" indent="0">
              <a:buNone/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B37C8D-5D9A-4185-8661-EB0C89A57BE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19" y="227546"/>
            <a:ext cx="3008314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1" y="227556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19" y="1195920"/>
            <a:ext cx="3008314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139" indent="0">
              <a:buNone/>
              <a:defRPr sz="1200"/>
            </a:lvl2pPr>
            <a:lvl3pPr marL="914277" indent="0">
              <a:buNone/>
              <a:defRPr sz="1000"/>
            </a:lvl3pPr>
            <a:lvl4pPr marL="1371416" indent="0">
              <a:buNone/>
              <a:defRPr sz="900"/>
            </a:lvl4pPr>
            <a:lvl5pPr marL="1828555" indent="0">
              <a:buNone/>
              <a:defRPr sz="900"/>
            </a:lvl5pPr>
            <a:lvl6pPr marL="2285693" indent="0">
              <a:buNone/>
              <a:defRPr sz="900"/>
            </a:lvl6pPr>
            <a:lvl7pPr marL="2742832" indent="0">
              <a:buNone/>
              <a:defRPr sz="900"/>
            </a:lvl7pPr>
            <a:lvl8pPr marL="3199971" indent="0">
              <a:buNone/>
              <a:defRPr sz="900"/>
            </a:lvl8pPr>
            <a:lvl9pPr marL="365711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64A6A7-C018-4634-B716-00F603B6C67B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000502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139" indent="0">
              <a:buNone/>
              <a:defRPr sz="2800"/>
            </a:lvl2pPr>
            <a:lvl3pPr marL="914277" indent="0">
              <a:buNone/>
              <a:defRPr sz="2400"/>
            </a:lvl3pPr>
            <a:lvl4pPr marL="1371416" indent="0">
              <a:buNone/>
              <a:defRPr sz="2000"/>
            </a:lvl4pPr>
            <a:lvl5pPr marL="1828555" indent="0">
              <a:buNone/>
              <a:defRPr sz="2000"/>
            </a:lvl5pPr>
            <a:lvl6pPr marL="2285693" indent="0">
              <a:buNone/>
              <a:defRPr sz="2000"/>
            </a:lvl6pPr>
            <a:lvl7pPr marL="2742832" indent="0">
              <a:buNone/>
              <a:defRPr sz="2000"/>
            </a:lvl7pPr>
            <a:lvl8pPr marL="3199971" indent="0">
              <a:buNone/>
              <a:defRPr sz="2000"/>
            </a:lvl8pPr>
            <a:lvl9pPr marL="365711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4508271"/>
            <a:ext cx="5486400" cy="670719"/>
          </a:xfrm>
        </p:spPr>
        <p:txBody>
          <a:bodyPr/>
          <a:lstStyle>
            <a:lvl1pPr marL="0" indent="0">
              <a:buNone/>
              <a:defRPr sz="1400"/>
            </a:lvl1pPr>
            <a:lvl2pPr marL="457139" indent="0">
              <a:buNone/>
              <a:defRPr sz="1200"/>
            </a:lvl2pPr>
            <a:lvl3pPr marL="914277" indent="0">
              <a:buNone/>
              <a:defRPr sz="1000"/>
            </a:lvl3pPr>
            <a:lvl4pPr marL="1371416" indent="0">
              <a:buNone/>
              <a:defRPr sz="900"/>
            </a:lvl4pPr>
            <a:lvl5pPr marL="1828555" indent="0">
              <a:buNone/>
              <a:defRPr sz="900"/>
            </a:lvl5pPr>
            <a:lvl6pPr marL="2285693" indent="0">
              <a:buNone/>
              <a:defRPr sz="900"/>
            </a:lvl6pPr>
            <a:lvl7pPr marL="2742832" indent="0">
              <a:buNone/>
              <a:defRPr sz="900"/>
            </a:lvl7pPr>
            <a:lvl8pPr marL="3199971" indent="0">
              <a:buNone/>
              <a:defRPr sz="900"/>
            </a:lvl8pPr>
            <a:lvl9pPr marL="365711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409758-9D8C-4ADD-B6AD-A1363AA88D1D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9F6F1F-CEA7-468C-9EEC-065AF7B355D8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1" y="262599"/>
            <a:ext cx="2057400" cy="4876271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1" y="262599"/>
            <a:ext cx="6019800" cy="4876271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AE43B4-3526-429E-99E4-62A93963A28D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B1C8B9-599A-4615-9EFF-CD796D713608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ADC8E9-AD50-45AB-BD25-9ECD2D0F6664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810866"/>
            <a:ext cx="7772400" cy="1225019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2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590727" indent="0" algn="ctr">
              <a:buNone/>
              <a:defRPr/>
            </a:lvl2pPr>
            <a:lvl3pPr marL="1181452" indent="0" algn="ctr">
              <a:buNone/>
              <a:defRPr/>
            </a:lvl3pPr>
            <a:lvl4pPr marL="1772181" indent="0" algn="ctr">
              <a:buNone/>
              <a:defRPr/>
            </a:lvl4pPr>
            <a:lvl5pPr marL="2362908" indent="0" algn="ctr">
              <a:buNone/>
              <a:defRPr/>
            </a:lvl5pPr>
            <a:lvl6pPr marL="2953633" indent="0" algn="ctr">
              <a:buNone/>
              <a:defRPr/>
            </a:lvl6pPr>
            <a:lvl7pPr marL="3544360" indent="0" algn="ctr">
              <a:buNone/>
              <a:defRPr/>
            </a:lvl7pPr>
            <a:lvl8pPr marL="4135085" indent="0" algn="ctr">
              <a:buNone/>
              <a:defRPr/>
            </a:lvl8pPr>
            <a:lvl9pPr marL="4725814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D99007-997C-4FCF-9E3D-B8421636E60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zoom/>
    <p:sndAc>
      <p:endSnd/>
    </p:sndAc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DE71EC-A9BA-4879-AFD8-B2BF09E5423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zoom/>
    <p:sndAc>
      <p:endSnd/>
    </p:sndAc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E65A86-411E-4248-AE2A-AA9ABB3DADC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zoom/>
    <p:sndAc>
      <p:endSnd/>
    </p:sndAc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DFE2E1-E42D-44B9-9581-799E5D1B6948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667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1" y="1333520"/>
            <a:ext cx="4038600" cy="3771639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1" y="1333520"/>
            <a:ext cx="4038600" cy="3771639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9DA6BC-3C85-4F0E-A81C-768255B8B8A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DFE2E1-E42D-44B9-9581-799E5D1B6948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6673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DFE2E1-E42D-44B9-9581-799E5D1B6948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66737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DFE2E1-E42D-44B9-9581-799E5D1B6948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6673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DFE2E1-E42D-44B9-9581-799E5D1B6948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66737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6" descr="7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>
              <a:defRPr/>
            </a:pPr>
            <a:fld id="{1E360788-B0EA-4E87-B9C7-0CEB8990AC2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761970">
                <a:defRPr/>
              </a:pPr>
              <a:t>2017-01-15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328D5E1B-7BAB-4B6E-9CF0-DEE2F214AC76}" type="slidenum">
              <a:rPr lang="ko-KR" altLang="en-US" smtClean="0"/>
              <a:pPr defTabSz="761970"/>
              <a:t>‹#›</a:t>
            </a:fld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84051638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6" descr="7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>
              <a:defRPr/>
            </a:pPr>
            <a:fld id="{1E360788-B0EA-4E87-B9C7-0CEB8990AC2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761970">
                <a:defRPr/>
              </a:pPr>
              <a:t>2017-01-15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328D5E1B-7BAB-4B6E-9CF0-DEE2F214AC76}" type="slidenum">
              <a:rPr lang="ko-KR" altLang="en-US" smtClean="0"/>
              <a:pPr defTabSz="761970"/>
              <a:t>‹#›</a:t>
            </a:fld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252124684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6" descr="7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>
              <a:defRPr/>
            </a:pPr>
            <a:fld id="{1E360788-B0EA-4E87-B9C7-0CEB8990AC2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761970">
                <a:defRPr/>
              </a:pPr>
              <a:t>2017-01-15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328D5E1B-7BAB-4B6E-9CF0-DEE2F214AC76}" type="slidenum">
              <a:rPr lang="ko-KR" altLang="en-US" smtClean="0"/>
              <a:pPr defTabSz="761970"/>
              <a:t>‹#›</a:t>
            </a:fld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388185556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6" descr="7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>
              <a:defRPr/>
            </a:pPr>
            <a:fld id="{1E360788-B0EA-4E87-B9C7-0CEB8990AC2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761970">
                <a:defRPr/>
              </a:pPr>
              <a:t>2017-01-15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328D5E1B-7BAB-4B6E-9CF0-DEE2F214AC76}" type="slidenum">
              <a:rPr lang="ko-KR" altLang="en-US" smtClean="0"/>
              <a:pPr defTabSz="761970"/>
              <a:t>‹#›</a:t>
            </a:fld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189353612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6" descr="7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>
              <a:defRPr/>
            </a:pPr>
            <a:fld id="{1E360788-B0EA-4E87-B9C7-0CEB8990AC2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761970">
                <a:defRPr/>
              </a:pPr>
              <a:t>2017-01-15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328D5E1B-7BAB-4B6E-9CF0-DEE2F214AC76}" type="slidenum">
              <a:rPr lang="ko-KR" altLang="en-US" smtClean="0"/>
              <a:pPr defTabSz="761970"/>
              <a:t>‹#›</a:t>
            </a:fld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421469014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6" descr="7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>
              <a:defRPr/>
            </a:pPr>
            <a:fld id="{1E360788-B0EA-4E87-B9C7-0CEB8990AC2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761970">
                <a:defRPr/>
              </a:pPr>
              <a:t>2017-01-15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328D5E1B-7BAB-4B6E-9CF0-DEE2F214AC76}" type="slidenum">
              <a:rPr lang="ko-KR" altLang="en-US" smtClean="0"/>
              <a:pPr defTabSz="761970"/>
              <a:t>‹#›</a:t>
            </a:fld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2627744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26" y="1279390"/>
            <a:ext cx="4040189" cy="533139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0727" indent="0">
              <a:buNone/>
              <a:defRPr sz="2700" b="1"/>
            </a:lvl2pPr>
            <a:lvl3pPr marL="1181452" indent="0">
              <a:buNone/>
              <a:defRPr sz="2200" b="1"/>
            </a:lvl3pPr>
            <a:lvl4pPr marL="1772181" indent="0">
              <a:buNone/>
              <a:defRPr sz="2000" b="1"/>
            </a:lvl4pPr>
            <a:lvl5pPr marL="2362908" indent="0">
              <a:buNone/>
              <a:defRPr sz="2000" b="1"/>
            </a:lvl5pPr>
            <a:lvl6pPr marL="2953633" indent="0">
              <a:buNone/>
              <a:defRPr sz="2000" b="1"/>
            </a:lvl6pPr>
            <a:lvl7pPr marL="3544360" indent="0">
              <a:buNone/>
              <a:defRPr sz="2000" b="1"/>
            </a:lvl7pPr>
            <a:lvl8pPr marL="4135085" indent="0">
              <a:buNone/>
              <a:defRPr sz="2000" b="1"/>
            </a:lvl8pPr>
            <a:lvl9pPr marL="4725814" indent="0">
              <a:buNone/>
              <a:defRPr sz="20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26" y="1812470"/>
            <a:ext cx="4040189" cy="329273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94" y="1279390"/>
            <a:ext cx="4041774" cy="533139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0727" indent="0">
              <a:buNone/>
              <a:defRPr sz="2700" b="1"/>
            </a:lvl2pPr>
            <a:lvl3pPr marL="1181452" indent="0">
              <a:buNone/>
              <a:defRPr sz="2200" b="1"/>
            </a:lvl3pPr>
            <a:lvl4pPr marL="1772181" indent="0">
              <a:buNone/>
              <a:defRPr sz="2000" b="1"/>
            </a:lvl4pPr>
            <a:lvl5pPr marL="2362908" indent="0">
              <a:buNone/>
              <a:defRPr sz="2000" b="1"/>
            </a:lvl5pPr>
            <a:lvl6pPr marL="2953633" indent="0">
              <a:buNone/>
              <a:defRPr sz="2000" b="1"/>
            </a:lvl6pPr>
            <a:lvl7pPr marL="3544360" indent="0">
              <a:buNone/>
              <a:defRPr sz="2000" b="1"/>
            </a:lvl7pPr>
            <a:lvl8pPr marL="4135085" indent="0">
              <a:buNone/>
              <a:defRPr sz="2000" b="1"/>
            </a:lvl8pPr>
            <a:lvl9pPr marL="4725814" indent="0">
              <a:buNone/>
              <a:defRPr sz="20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94" y="1812470"/>
            <a:ext cx="4041774" cy="329273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C56783-841A-404F-8888-30B70A6B063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6" descr="7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>
              <a:defRPr/>
            </a:pPr>
            <a:fld id="{1E360788-B0EA-4E87-B9C7-0CEB8990AC2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761970">
                <a:defRPr/>
              </a:pPr>
              <a:t>2017-01-15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328D5E1B-7BAB-4B6E-9CF0-DEE2F214AC76}" type="slidenum">
              <a:rPr lang="ko-KR" altLang="en-US" smtClean="0"/>
              <a:pPr defTabSz="761970"/>
              <a:t>‹#›</a:t>
            </a:fld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201660718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5E04D3-EF81-4E96-8EEC-252C7D5A3DC7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947335"/>
      </p:ext>
    </p:extLst>
  </p:cSld>
  <p:clrMapOvr>
    <a:masterClrMapping/>
  </p:clrMapOvr>
  <p:transition>
    <p:zoom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5E04D3-EF81-4E96-8EEC-252C7D5A3DC7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990638"/>
      </p:ext>
    </p:extLst>
  </p:cSld>
  <p:clrMapOvr>
    <a:masterClrMapping/>
  </p:clrMapOvr>
  <p:transition>
    <p:zoom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5E04D3-EF81-4E96-8EEC-252C7D5A3DC7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312203"/>
      </p:ext>
    </p:extLst>
  </p:cSld>
  <p:clrMapOvr>
    <a:masterClrMapping/>
  </p:clrMapOvr>
  <p:transition>
    <p:zoom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5E04D3-EF81-4E96-8EEC-252C7D5A3DC7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047924"/>
      </p:ext>
    </p:extLst>
  </p:cSld>
  <p:clrMapOvr>
    <a:masterClrMapping/>
  </p:clrMapOvr>
  <p:transition>
    <p:zoom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861FED-E5C0-4D9C-AECF-44723D22E682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6204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861FED-E5C0-4D9C-AECF-44723D22E682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52978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861FED-E5C0-4D9C-AECF-44723D22E682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97800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861FED-E5C0-4D9C-AECF-44723D22E682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573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EA46C8-3E30-438D-9501-4999D8AAF3B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213A63-7C8D-4981-9B4B-C719FB15FBB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19" y="227546"/>
            <a:ext cx="3008314" cy="968376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1" y="227566"/>
            <a:ext cx="5111750" cy="4877594"/>
          </a:xfrm>
        </p:spPr>
        <p:txBody>
          <a:bodyPr/>
          <a:lstStyle>
            <a:lvl1pPr>
              <a:defRPr sz="4000"/>
            </a:lvl1pPr>
            <a:lvl2pPr>
              <a:defRPr sz="3600"/>
            </a:lvl2pPr>
            <a:lvl3pPr>
              <a:defRPr sz="31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19" y="1196010"/>
            <a:ext cx="3008314" cy="3909219"/>
          </a:xfrm>
        </p:spPr>
        <p:txBody>
          <a:bodyPr/>
          <a:lstStyle>
            <a:lvl1pPr marL="0" indent="0">
              <a:buNone/>
              <a:defRPr sz="1800"/>
            </a:lvl1pPr>
            <a:lvl2pPr marL="590727" indent="0">
              <a:buNone/>
              <a:defRPr sz="1600"/>
            </a:lvl2pPr>
            <a:lvl3pPr marL="1181452" indent="0">
              <a:buNone/>
              <a:defRPr sz="1400"/>
            </a:lvl3pPr>
            <a:lvl4pPr marL="1772181" indent="0">
              <a:buNone/>
              <a:defRPr sz="1200"/>
            </a:lvl4pPr>
            <a:lvl5pPr marL="2362908" indent="0">
              <a:buNone/>
              <a:defRPr sz="1200"/>
            </a:lvl5pPr>
            <a:lvl6pPr marL="2953633" indent="0">
              <a:buNone/>
              <a:defRPr sz="1200"/>
            </a:lvl6pPr>
            <a:lvl7pPr marL="3544360" indent="0">
              <a:buNone/>
              <a:defRPr sz="1200"/>
            </a:lvl7pPr>
            <a:lvl8pPr marL="4135085" indent="0">
              <a:buNone/>
              <a:defRPr sz="1200"/>
            </a:lvl8pPr>
            <a:lvl9pPr marL="4725814" indent="0">
              <a:buNone/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5F3C66-B3F0-49ED-9CB6-A14C58EF736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6" y="4000505"/>
            <a:ext cx="5486400" cy="472282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6" y="510644"/>
            <a:ext cx="5486400" cy="3429000"/>
          </a:xfrm>
        </p:spPr>
        <p:txBody>
          <a:bodyPr/>
          <a:lstStyle>
            <a:lvl1pPr marL="0" indent="0">
              <a:buNone/>
              <a:defRPr sz="4000"/>
            </a:lvl1pPr>
            <a:lvl2pPr marL="590727" indent="0">
              <a:buNone/>
              <a:defRPr sz="3600"/>
            </a:lvl2pPr>
            <a:lvl3pPr marL="1181452" indent="0">
              <a:buNone/>
              <a:defRPr sz="3100"/>
            </a:lvl3pPr>
            <a:lvl4pPr marL="1772181" indent="0">
              <a:buNone/>
              <a:defRPr sz="2700"/>
            </a:lvl4pPr>
            <a:lvl5pPr marL="2362908" indent="0">
              <a:buNone/>
              <a:defRPr sz="2700"/>
            </a:lvl5pPr>
            <a:lvl6pPr marL="2953633" indent="0">
              <a:buNone/>
              <a:defRPr sz="2700"/>
            </a:lvl6pPr>
            <a:lvl7pPr marL="3544360" indent="0">
              <a:buNone/>
              <a:defRPr sz="2700"/>
            </a:lvl7pPr>
            <a:lvl8pPr marL="4135085" indent="0">
              <a:buNone/>
              <a:defRPr sz="2700"/>
            </a:lvl8pPr>
            <a:lvl9pPr marL="4725814" indent="0">
              <a:buNone/>
              <a:defRPr sz="27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6" y="4508307"/>
            <a:ext cx="5486400" cy="670719"/>
          </a:xfrm>
        </p:spPr>
        <p:txBody>
          <a:bodyPr/>
          <a:lstStyle>
            <a:lvl1pPr marL="0" indent="0">
              <a:buNone/>
              <a:defRPr sz="1800"/>
            </a:lvl1pPr>
            <a:lvl2pPr marL="590727" indent="0">
              <a:buNone/>
              <a:defRPr sz="1600"/>
            </a:lvl2pPr>
            <a:lvl3pPr marL="1181452" indent="0">
              <a:buNone/>
              <a:defRPr sz="1400"/>
            </a:lvl3pPr>
            <a:lvl4pPr marL="1772181" indent="0">
              <a:buNone/>
              <a:defRPr sz="1200"/>
            </a:lvl4pPr>
            <a:lvl5pPr marL="2362908" indent="0">
              <a:buNone/>
              <a:defRPr sz="1200"/>
            </a:lvl5pPr>
            <a:lvl6pPr marL="2953633" indent="0">
              <a:buNone/>
              <a:defRPr sz="1200"/>
            </a:lvl6pPr>
            <a:lvl7pPr marL="3544360" indent="0">
              <a:buNone/>
              <a:defRPr sz="1200"/>
            </a:lvl7pPr>
            <a:lvl8pPr marL="4135085" indent="0">
              <a:buNone/>
              <a:defRPr sz="1200"/>
            </a:lvl8pPr>
            <a:lvl9pPr marL="4725814" indent="0">
              <a:buNone/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89C98-B7A3-428A-96CF-4C738884E20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39.xml"/></Relationships>
</file>

<file path=ppt/slideMasters/_rels/slideMaster17.xml.rels><?xml version="1.0" encoding="UTF-8" standalone="yes"?>
<Relationships xmlns="http://schemas.openxmlformats.org/package/2006/relationships"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40.xml"/></Relationships>
</file>

<file path=ppt/slideMasters/_rels/slideMaster18.xml.rels><?xml version="1.0" encoding="UTF-8" standalone="yes"?>
<Relationships xmlns="http://schemas.openxmlformats.org/package/2006/relationships"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41.xml"/></Relationships>
</file>

<file path=ppt/slideMasters/_rels/slideMaster19.xml.rels><?xml version="1.0" encoding="UTF-8" standalone="yes"?>
<Relationships xmlns="http://schemas.openxmlformats.org/package/2006/relationships"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4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2" Type="http://schemas.openxmlformats.org/officeDocument/2006/relationships/theme" Target="../theme/theme20.xml"/><Relationship Id="rId1" Type="http://schemas.openxmlformats.org/officeDocument/2006/relationships/slideLayout" Target="../slideLayouts/slideLayout43.xml"/></Relationships>
</file>

<file path=ppt/slideMasters/_rels/slideMaster21.xml.rels><?xml version="1.0" encoding="UTF-8" standalone="yes"?>
<Relationships xmlns="http://schemas.openxmlformats.org/package/2006/relationships"><Relationship Id="rId2" Type="http://schemas.openxmlformats.org/officeDocument/2006/relationships/theme" Target="../theme/theme21.xml"/><Relationship Id="rId1" Type="http://schemas.openxmlformats.org/officeDocument/2006/relationships/slideLayout" Target="../slideLayouts/slideLayout44.xml"/></Relationships>
</file>

<file path=ppt/slideMasters/_rels/slideMaster2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2.xml"/><Relationship Id="rId1" Type="http://schemas.openxmlformats.org/officeDocument/2006/relationships/slideLayout" Target="../slideLayouts/slideLayout45.xml"/></Relationships>
</file>

<file path=ppt/slideMasters/_rels/slideMaster23.xml.rels><?xml version="1.0" encoding="UTF-8" standalone="yes"?>
<Relationships xmlns="http://schemas.openxmlformats.org/package/2006/relationships"><Relationship Id="rId2" Type="http://schemas.openxmlformats.org/officeDocument/2006/relationships/theme" Target="../theme/theme23.xml"/><Relationship Id="rId1" Type="http://schemas.openxmlformats.org/officeDocument/2006/relationships/slideLayout" Target="../slideLayouts/slideLayout46.xml"/></Relationships>
</file>

<file path=ppt/slideMasters/_rels/slideMaster24.xml.rels><?xml version="1.0" encoding="UTF-8" standalone="yes"?>
<Relationships xmlns="http://schemas.openxmlformats.org/package/2006/relationships"><Relationship Id="rId2" Type="http://schemas.openxmlformats.org/officeDocument/2006/relationships/theme" Target="../theme/theme24.xml"/><Relationship Id="rId1" Type="http://schemas.openxmlformats.org/officeDocument/2006/relationships/slideLayout" Target="../slideLayouts/slideLayout47.xml"/></Relationships>
</file>

<file path=ppt/slideMasters/_rels/slideMaster25.xml.rels><?xml version="1.0" encoding="UTF-8" standalone="yes"?>
<Relationships xmlns="http://schemas.openxmlformats.org/package/2006/relationships"><Relationship Id="rId2" Type="http://schemas.openxmlformats.org/officeDocument/2006/relationships/theme" Target="../theme/theme25.xml"/><Relationship Id="rId1" Type="http://schemas.openxmlformats.org/officeDocument/2006/relationships/slideLayout" Target="../slideLayouts/slideLayout48.xml"/></Relationships>
</file>

<file path=ppt/slideMasters/_rels/slideMaster26.xml.rels><?xml version="1.0" encoding="UTF-8" standalone="yes"?>
<Relationships xmlns="http://schemas.openxmlformats.org/package/2006/relationships"><Relationship Id="rId2" Type="http://schemas.openxmlformats.org/officeDocument/2006/relationships/theme" Target="../theme/theme26.xml"/><Relationship Id="rId1" Type="http://schemas.openxmlformats.org/officeDocument/2006/relationships/slideLayout" Target="../slideLayouts/slideLayout49.xml"/></Relationships>
</file>

<file path=ppt/slideMasters/_rels/slideMaster27.xml.rels><?xml version="1.0" encoding="UTF-8" standalone="yes"?>
<Relationships xmlns="http://schemas.openxmlformats.org/package/2006/relationships"><Relationship Id="rId2" Type="http://schemas.openxmlformats.org/officeDocument/2006/relationships/theme" Target="../theme/theme27.xml"/><Relationship Id="rId1" Type="http://schemas.openxmlformats.org/officeDocument/2006/relationships/slideLayout" Target="../slideLayouts/slideLayout50.xml"/></Relationships>
</file>

<file path=ppt/slideMasters/_rels/slideMaster28.xml.rels><?xml version="1.0" encoding="UTF-8" standalone="yes"?>
<Relationships xmlns="http://schemas.openxmlformats.org/package/2006/relationships"><Relationship Id="rId2" Type="http://schemas.openxmlformats.org/officeDocument/2006/relationships/theme" Target="../theme/theme28.xml"/><Relationship Id="rId1" Type="http://schemas.openxmlformats.org/officeDocument/2006/relationships/slideLayout" Target="../slideLayouts/slideLayout51.xml"/></Relationships>
</file>

<file path=ppt/slideMasters/_rels/slideMaster29.xml.rels><?xml version="1.0" encoding="UTF-8" standalone="yes"?>
<Relationships xmlns="http://schemas.openxmlformats.org/package/2006/relationships"><Relationship Id="rId2" Type="http://schemas.openxmlformats.org/officeDocument/2006/relationships/theme" Target="../theme/theme29.xml"/><Relationship Id="rId1" Type="http://schemas.openxmlformats.org/officeDocument/2006/relationships/slideLayout" Target="../slideLayouts/slideLayout5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30.xml.rels><?xml version="1.0" encoding="UTF-8" standalone="yes"?>
<Relationships xmlns="http://schemas.openxmlformats.org/package/2006/relationships"><Relationship Id="rId2" Type="http://schemas.openxmlformats.org/officeDocument/2006/relationships/theme" Target="../theme/theme30.xml"/><Relationship Id="rId1" Type="http://schemas.openxmlformats.org/officeDocument/2006/relationships/slideLayout" Target="../slideLayouts/slideLayout53.xml"/></Relationships>
</file>

<file path=ppt/slideMasters/_rels/slideMaster31.xml.rels><?xml version="1.0" encoding="UTF-8" standalone="yes"?>
<Relationships xmlns="http://schemas.openxmlformats.org/package/2006/relationships"><Relationship Id="rId2" Type="http://schemas.openxmlformats.org/officeDocument/2006/relationships/theme" Target="../theme/theme31.xml"/><Relationship Id="rId1" Type="http://schemas.openxmlformats.org/officeDocument/2006/relationships/slideLayout" Target="../slideLayouts/slideLayout54.xml"/></Relationships>
</file>

<file path=ppt/slideMasters/_rels/slideMaster32.xml.rels><?xml version="1.0" encoding="UTF-8" standalone="yes"?>
<Relationships xmlns="http://schemas.openxmlformats.org/package/2006/relationships"><Relationship Id="rId2" Type="http://schemas.openxmlformats.org/officeDocument/2006/relationships/theme" Target="../theme/theme32.xml"/><Relationship Id="rId1" Type="http://schemas.openxmlformats.org/officeDocument/2006/relationships/slideLayout" Target="../slideLayouts/slideLayout55.xml"/></Relationships>
</file>

<file path=ppt/slideMasters/_rels/slideMaster3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3.xml"/><Relationship Id="rId1" Type="http://schemas.openxmlformats.org/officeDocument/2006/relationships/slideLayout" Target="../slideLayouts/slideLayout56.xml"/></Relationships>
</file>

<file path=ppt/slideMasters/_rels/slideMaster34.xml.rels><?xml version="1.0" encoding="UTF-8" standalone="yes"?>
<Relationships xmlns="http://schemas.openxmlformats.org/package/2006/relationships"><Relationship Id="rId2" Type="http://schemas.openxmlformats.org/officeDocument/2006/relationships/theme" Target="../theme/theme34.xml"/><Relationship Id="rId1" Type="http://schemas.openxmlformats.org/officeDocument/2006/relationships/slideLayout" Target="../slideLayouts/slideLayout57.xml"/></Relationships>
</file>

<file path=ppt/slideMasters/_rels/slideMaster35.xml.rels><?xml version="1.0" encoding="UTF-8" standalone="yes"?>
<Relationships xmlns="http://schemas.openxmlformats.org/package/2006/relationships"><Relationship Id="rId2" Type="http://schemas.openxmlformats.org/officeDocument/2006/relationships/theme" Target="../theme/theme35.xml"/><Relationship Id="rId1" Type="http://schemas.openxmlformats.org/officeDocument/2006/relationships/slideLayout" Target="../slideLayouts/slideLayout58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38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2" y="228863"/>
            <a:ext cx="8229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8145" tIns="59073" rIns="118145" bIns="5907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2" y="1333520"/>
            <a:ext cx="8229600" cy="377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8145" tIns="59073" rIns="118145" bIns="590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2" y="5204361"/>
            <a:ext cx="21336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8145" tIns="59073" rIns="118145" bIns="59073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4361"/>
            <a:ext cx="28956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8145" tIns="59073" rIns="118145" bIns="59073" numCol="1" anchor="t" anchorCtr="0" compatLnSpc="1">
            <a:prstTxWarp prst="textNoShape">
              <a:avLst/>
            </a:prstTxWarp>
          </a:bodyPr>
          <a:lstStyle>
            <a:lvl1pPr algn="ctr">
              <a:defRPr sz="18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2" y="5204361"/>
            <a:ext cx="21336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8145" tIns="59073" rIns="118145" bIns="59073" numCol="1" anchor="t" anchorCtr="0" compatLnSpc="1">
            <a:prstTxWarp prst="textNoShape">
              <a:avLst/>
            </a:prstTxWarp>
          </a:bodyPr>
          <a:lstStyle>
            <a:lvl1pPr algn="r">
              <a:defRPr sz="18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DE8C1720-3655-41DB-8D0D-07885970F28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844" r:id="rId1"/>
    <p:sldLayoutId id="2147487845" r:id="rId2"/>
    <p:sldLayoutId id="2147487846" r:id="rId3"/>
    <p:sldLayoutId id="2147487847" r:id="rId4"/>
    <p:sldLayoutId id="2147487848" r:id="rId5"/>
    <p:sldLayoutId id="2147487849" r:id="rId6"/>
    <p:sldLayoutId id="2147487850" r:id="rId7"/>
    <p:sldLayoutId id="2147487851" r:id="rId8"/>
    <p:sldLayoutId id="2147487852" r:id="rId9"/>
    <p:sldLayoutId id="2147487853" r:id="rId10"/>
    <p:sldLayoutId id="2147487854" r:id="rId11"/>
  </p:sldLayoutIdLst>
  <p:transition>
    <p:blinds dir="vert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590727" algn="ctr" rtl="0" fontAlgn="base" latinLnBrk="1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1181452" algn="ctr" rtl="0" fontAlgn="base" latinLnBrk="1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772181" algn="ctr" rtl="0" fontAlgn="base" latinLnBrk="1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2362908" algn="ctr" rtl="0" fontAlgn="base" latinLnBrk="1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443043" indent="-443043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+mn-lt"/>
          <a:ea typeface="+mn-ea"/>
          <a:cs typeface="+mn-cs"/>
        </a:defRPr>
      </a:lvl1pPr>
      <a:lvl2pPr marL="959931" indent="-369204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3600">
          <a:solidFill>
            <a:schemeClr val="tx1"/>
          </a:solidFill>
          <a:latin typeface="+mn-lt"/>
          <a:ea typeface="+mn-ea"/>
        </a:defRPr>
      </a:lvl2pPr>
      <a:lvl3pPr marL="1476817" indent="-295365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100">
          <a:solidFill>
            <a:schemeClr val="tx1"/>
          </a:solidFill>
          <a:latin typeface="+mn-lt"/>
          <a:ea typeface="+mn-ea"/>
        </a:defRPr>
      </a:lvl3pPr>
      <a:lvl4pPr marL="2067543" indent="-295365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700">
          <a:solidFill>
            <a:schemeClr val="tx1"/>
          </a:solidFill>
          <a:latin typeface="+mn-lt"/>
          <a:ea typeface="+mn-ea"/>
        </a:defRPr>
      </a:lvl4pPr>
      <a:lvl5pPr marL="2658270" indent="-295365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5pPr>
      <a:lvl6pPr marL="3248998" indent="-295365" algn="l" rtl="0" fontAlgn="base" latinLnBrk="1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6pPr>
      <a:lvl7pPr marL="3839724" indent="-295365" algn="l" rtl="0" fontAlgn="base" latinLnBrk="1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7pPr>
      <a:lvl8pPr marL="4430450" indent="-295365" algn="l" rtl="0" fontAlgn="base" latinLnBrk="1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8pPr>
      <a:lvl9pPr marL="5021177" indent="-295365" algn="l" rtl="0" fontAlgn="base" latinLnBrk="1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90727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81452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72181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362908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953633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544360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135085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725814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4" name="Oval 10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9DAB9E3A-43B6-4A49-8681-F71DB5F622B8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2" name="Oval 10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5EEC12DB-9BE4-4EFB-9CE8-2934D2CE1595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9" name="Oval 11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FC116FC9-0C35-47A6-AA99-C9E36B89CA52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4" name="Oval 10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9DAB9E3A-43B6-4A49-8681-F71DB5F622B8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2" name="Oval 10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5EEC12DB-9BE4-4EFB-9CE8-2934D2CE1595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9" name="Oval 11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FC116FC9-0C35-47A6-AA99-C9E36B89CA52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022FB90-4951-468F-883D-946C02794243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562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022FB90-4951-468F-883D-946C02794243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564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022FB90-4951-468F-883D-946C02794243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566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022FB90-4951-468F-883D-946C02794243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568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2" y="228863"/>
            <a:ext cx="8229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8145" tIns="59073" rIns="118145" bIns="5907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2" y="1333520"/>
            <a:ext cx="8229600" cy="377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8145" tIns="59073" rIns="118145" bIns="590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2" y="5204361"/>
            <a:ext cx="21336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8145" tIns="59073" rIns="118145" bIns="59073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4361"/>
            <a:ext cx="28956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8145" tIns="59073" rIns="118145" bIns="59073" numCol="1" anchor="t" anchorCtr="0" compatLnSpc="1">
            <a:prstTxWarp prst="textNoShape">
              <a:avLst/>
            </a:prstTxWarp>
          </a:bodyPr>
          <a:lstStyle>
            <a:lvl1pPr algn="ctr">
              <a:defRPr sz="18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2" y="5204361"/>
            <a:ext cx="21336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8145" tIns="59073" rIns="118145" bIns="59073" numCol="1" anchor="t" anchorCtr="0" compatLnSpc="1">
            <a:prstTxWarp prst="textNoShape">
              <a:avLst/>
            </a:prstTxWarp>
          </a:bodyPr>
          <a:lstStyle>
            <a:lvl1pPr algn="r">
              <a:defRPr sz="18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fld id="{9C694C52-C6B6-41D9-8241-1AA2E757C10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866" r:id="rId1"/>
    <p:sldLayoutId id="2147487867" r:id="rId2"/>
    <p:sldLayoutId id="2147487868" r:id="rId3"/>
    <p:sldLayoutId id="2147487869" r:id="rId4"/>
    <p:sldLayoutId id="2147487870" r:id="rId5"/>
    <p:sldLayoutId id="2147487871" r:id="rId6"/>
    <p:sldLayoutId id="2147487872" r:id="rId7"/>
    <p:sldLayoutId id="2147487873" r:id="rId8"/>
    <p:sldLayoutId id="2147487874" r:id="rId9"/>
    <p:sldLayoutId id="2147487875" r:id="rId10"/>
    <p:sldLayoutId id="2147487876" r:id="rId11"/>
  </p:sldLayoutIdLst>
  <p:transition spd="med">
    <p:wheel spokes="3"/>
  </p:transition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charset="-127"/>
          <a:ea typeface="굴림" charset="-127"/>
        </a:defRPr>
      </a:lvl5pPr>
      <a:lvl6pPr marL="590727" algn="ctr" rtl="0" fontAlgn="base" latinLnBrk="1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charset="-127"/>
          <a:ea typeface="굴림" charset="-127"/>
        </a:defRPr>
      </a:lvl6pPr>
      <a:lvl7pPr marL="1181452" algn="ctr" rtl="0" fontAlgn="base" latinLnBrk="1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charset="-127"/>
          <a:ea typeface="굴림" charset="-127"/>
        </a:defRPr>
      </a:lvl7pPr>
      <a:lvl8pPr marL="1772181" algn="ctr" rtl="0" fontAlgn="base" latinLnBrk="1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charset="-127"/>
          <a:ea typeface="굴림" charset="-127"/>
        </a:defRPr>
      </a:lvl8pPr>
      <a:lvl9pPr marL="2362908" algn="ctr" rtl="0" fontAlgn="base" latinLnBrk="1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443043" indent="-443043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+mn-lt"/>
          <a:ea typeface="+mn-ea"/>
          <a:cs typeface="+mn-cs"/>
        </a:defRPr>
      </a:lvl1pPr>
      <a:lvl2pPr marL="959931" indent="-369204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3600">
          <a:solidFill>
            <a:schemeClr val="tx1"/>
          </a:solidFill>
          <a:latin typeface="+mn-lt"/>
          <a:ea typeface="+mn-ea"/>
        </a:defRPr>
      </a:lvl2pPr>
      <a:lvl3pPr marL="1476817" indent="-295365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100">
          <a:solidFill>
            <a:schemeClr val="tx1"/>
          </a:solidFill>
          <a:latin typeface="+mn-lt"/>
          <a:ea typeface="+mn-ea"/>
        </a:defRPr>
      </a:lvl3pPr>
      <a:lvl4pPr marL="2067543" indent="-295365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700">
          <a:solidFill>
            <a:schemeClr val="tx1"/>
          </a:solidFill>
          <a:latin typeface="+mn-lt"/>
          <a:ea typeface="+mn-ea"/>
        </a:defRPr>
      </a:lvl4pPr>
      <a:lvl5pPr marL="2658270" indent="-295365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5pPr>
      <a:lvl6pPr marL="3248998" indent="-295365" algn="l" rtl="0" fontAlgn="base" latinLnBrk="1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6pPr>
      <a:lvl7pPr marL="3839724" indent="-295365" algn="l" rtl="0" fontAlgn="base" latinLnBrk="1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7pPr>
      <a:lvl8pPr marL="4430450" indent="-295365" algn="l" rtl="0" fontAlgn="base" latinLnBrk="1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8pPr>
      <a:lvl9pPr marL="5021177" indent="-295365" algn="l" rtl="0" fontAlgn="base" latinLnBrk="1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90727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81452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72181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362908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953633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544360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135085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725814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022FB90-4951-468F-883D-946C02794243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570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333500"/>
            <a:ext cx="8229600" cy="3771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defTabSz="761970">
              <a:defRPr/>
            </a:pPr>
            <a:fld id="{463A8841-5A65-4465-9762-9BDF9799C18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761970">
                <a:defRPr/>
              </a:pPr>
              <a:t>2017-01-15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defTabSz="761970"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kumimoji="0" sz="1000">
                <a:solidFill>
                  <a:srgbClr val="898989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defTabSz="761970"/>
            <a:fld id="{107576D6-0285-4F90-B298-3611FC62CC69}" type="slidenum">
              <a:rPr lang="ko-KR" altLang="en-US" smtClean="0"/>
              <a:pPr defTabSz="761970"/>
              <a:t>‹#›</a:t>
            </a:fld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894831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2901" r:id="rId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285739" indent="-285739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333500"/>
            <a:ext cx="8229600" cy="3771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defTabSz="761970">
              <a:defRPr/>
            </a:pPr>
            <a:fld id="{463A8841-5A65-4465-9762-9BDF9799C18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761970">
                <a:defRPr/>
              </a:pPr>
              <a:t>2017-01-15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defTabSz="761970"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kumimoji="0" sz="1000">
                <a:solidFill>
                  <a:srgbClr val="898989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defTabSz="761970"/>
            <a:fld id="{107576D6-0285-4F90-B298-3611FC62CC69}" type="slidenum">
              <a:rPr lang="ko-KR" altLang="en-US" smtClean="0"/>
              <a:pPr defTabSz="761970"/>
              <a:t>‹#›</a:t>
            </a:fld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865074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2903" r:id="rId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285739" indent="-285739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333500"/>
            <a:ext cx="8229600" cy="3771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defTabSz="761970">
              <a:defRPr/>
            </a:pPr>
            <a:fld id="{463A8841-5A65-4465-9762-9BDF9799C18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761970">
                <a:defRPr/>
              </a:pPr>
              <a:t>2017-01-15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defTabSz="761970"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kumimoji="0" sz="1000">
                <a:solidFill>
                  <a:srgbClr val="898989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defTabSz="761970"/>
            <a:fld id="{107576D6-0285-4F90-B298-3611FC62CC69}" type="slidenum">
              <a:rPr lang="ko-KR" altLang="en-US" smtClean="0"/>
              <a:pPr defTabSz="761970"/>
              <a:t>‹#›</a:t>
            </a:fld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1906720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2905" r:id="rId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285739" indent="-285739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333500"/>
            <a:ext cx="8229600" cy="3771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defTabSz="761970">
              <a:defRPr/>
            </a:pPr>
            <a:fld id="{463A8841-5A65-4465-9762-9BDF9799C18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761970">
                <a:defRPr/>
              </a:pPr>
              <a:t>2017-01-15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defTabSz="761970"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kumimoji="0" sz="1000">
                <a:solidFill>
                  <a:srgbClr val="898989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defTabSz="761970"/>
            <a:fld id="{107576D6-0285-4F90-B298-3611FC62CC69}" type="slidenum">
              <a:rPr lang="ko-KR" altLang="en-US" smtClean="0"/>
              <a:pPr defTabSz="761970"/>
              <a:t>‹#›</a:t>
            </a:fld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2094349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2907" r:id="rId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285739" indent="-285739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333500"/>
            <a:ext cx="8229600" cy="3771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defTabSz="761970">
              <a:defRPr/>
            </a:pPr>
            <a:fld id="{463A8841-5A65-4465-9762-9BDF9799C18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761970">
                <a:defRPr/>
              </a:pPr>
              <a:t>2017-01-15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defTabSz="761970"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kumimoji="0" sz="1000">
                <a:solidFill>
                  <a:srgbClr val="898989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defTabSz="761970"/>
            <a:fld id="{107576D6-0285-4F90-B298-3611FC62CC69}" type="slidenum">
              <a:rPr lang="ko-KR" altLang="en-US" smtClean="0"/>
              <a:pPr defTabSz="761970"/>
              <a:t>‹#›</a:t>
            </a:fld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2181601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2909" r:id="rId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285739" indent="-285739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333500"/>
            <a:ext cx="8229600" cy="3771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defTabSz="761970">
              <a:defRPr/>
            </a:pPr>
            <a:fld id="{463A8841-5A65-4465-9762-9BDF9799C18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761970">
                <a:defRPr/>
              </a:pPr>
              <a:t>2017-01-15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defTabSz="761970"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kumimoji="0" sz="1000">
                <a:solidFill>
                  <a:srgbClr val="898989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defTabSz="761970"/>
            <a:fld id="{107576D6-0285-4F90-B298-3611FC62CC69}" type="slidenum">
              <a:rPr lang="ko-KR" altLang="en-US" smtClean="0"/>
              <a:pPr defTabSz="761970"/>
              <a:t>‹#›</a:t>
            </a:fld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643948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2911" r:id="rId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285739" indent="-285739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333500"/>
            <a:ext cx="8229600" cy="3771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defTabSz="761970">
              <a:defRPr/>
            </a:pPr>
            <a:fld id="{463A8841-5A65-4465-9762-9BDF9799C18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761970">
                <a:defRPr/>
              </a:pPr>
              <a:t>2017-01-15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defTabSz="761970"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kumimoji="0" sz="1000">
                <a:solidFill>
                  <a:srgbClr val="898989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defTabSz="761970"/>
            <a:fld id="{107576D6-0285-4F90-B298-3611FC62CC69}" type="slidenum">
              <a:rPr lang="ko-KR" altLang="en-US" smtClean="0"/>
              <a:pPr defTabSz="761970"/>
              <a:t>‹#›</a:t>
            </a:fld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2613843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2913" r:id="rId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285739" indent="-285739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33500"/>
            <a:ext cx="8229600" cy="3771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5204354"/>
            <a:ext cx="213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4354"/>
            <a:ext cx="2895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4354"/>
            <a:ext cx="213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EB0364D4-80E2-41F6-B8A4-42C0FDA354B6}" type="slidenum">
              <a:rPr lang="en-US" altLang="ko-KR" smtClean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29565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331" r:id="rId1"/>
  </p:sldLayoutIdLst>
  <p:transition>
    <p:zoom/>
  </p:transition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itchFamily="34" charset="-127"/>
          <a:ea typeface="굴림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itchFamily="34" charset="-127"/>
          <a:ea typeface="굴림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itchFamily="34" charset="-127"/>
          <a:ea typeface="굴림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itchFamily="34" charset="-127"/>
          <a:ea typeface="굴림" pitchFamily="34" charset="-127"/>
        </a:defRPr>
      </a:lvl9pPr>
    </p:titleStyle>
    <p:bodyStyle>
      <a:lvl1pPr marL="285739" indent="-285739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667">
          <a:solidFill>
            <a:schemeClr val="tx1"/>
          </a:solidFill>
          <a:latin typeface="Gulim" panose="020B0600000101010101" pitchFamily="34" charset="-127"/>
          <a:ea typeface="Gulim" panose="020B0600000101010101" pitchFamily="34" charset="-127"/>
          <a:cs typeface="+mn-cs"/>
        </a:defRPr>
      </a:lvl1pPr>
      <a:lvl2pPr marL="619100" indent="-238115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333">
          <a:solidFill>
            <a:schemeClr val="tx1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marL="952462" indent="-190492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marL="1333447" indent="-190492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1667">
          <a:solidFill>
            <a:schemeClr val="tx1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marL="1714431" indent="-190492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1667">
          <a:solidFill>
            <a:schemeClr val="tx1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2095416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>
          <a:solidFill>
            <a:schemeClr val="tx1"/>
          </a:solidFill>
          <a:latin typeface="+mn-lt"/>
          <a:ea typeface="+mn-ea"/>
        </a:defRPr>
      </a:lvl6pPr>
      <a:lvl7pPr marL="247640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>
          <a:solidFill>
            <a:schemeClr val="tx1"/>
          </a:solidFill>
          <a:latin typeface="+mn-lt"/>
          <a:ea typeface="+mn-ea"/>
        </a:defRPr>
      </a:lvl7pPr>
      <a:lvl8pPr marL="2857386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>
          <a:solidFill>
            <a:schemeClr val="tx1"/>
          </a:solidFill>
          <a:latin typeface="+mn-lt"/>
          <a:ea typeface="+mn-ea"/>
        </a:defRPr>
      </a:lvl8pPr>
      <a:lvl9pPr marL="3238370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33500"/>
            <a:ext cx="8229600" cy="3771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5204354"/>
            <a:ext cx="213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4354"/>
            <a:ext cx="2895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4354"/>
            <a:ext cx="213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EB0364D4-80E2-41F6-B8A4-42C0FDA354B6}" type="slidenum">
              <a:rPr lang="en-US" altLang="ko-KR" smtClean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02478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333" r:id="rId1"/>
  </p:sldLayoutIdLst>
  <p:transition>
    <p:zoom/>
  </p:transition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itchFamily="34" charset="-127"/>
          <a:ea typeface="굴림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itchFamily="34" charset="-127"/>
          <a:ea typeface="굴림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itchFamily="34" charset="-127"/>
          <a:ea typeface="굴림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itchFamily="34" charset="-127"/>
          <a:ea typeface="굴림" pitchFamily="34" charset="-127"/>
        </a:defRPr>
      </a:lvl9pPr>
    </p:titleStyle>
    <p:bodyStyle>
      <a:lvl1pPr marL="285739" indent="-285739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667">
          <a:solidFill>
            <a:schemeClr val="tx1"/>
          </a:solidFill>
          <a:latin typeface="Gulim" panose="020B0600000101010101" pitchFamily="34" charset="-127"/>
          <a:ea typeface="Gulim" panose="020B0600000101010101" pitchFamily="34" charset="-127"/>
          <a:cs typeface="+mn-cs"/>
        </a:defRPr>
      </a:lvl1pPr>
      <a:lvl2pPr marL="619100" indent="-238115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333">
          <a:solidFill>
            <a:schemeClr val="tx1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marL="952462" indent="-190492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marL="1333447" indent="-190492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1667">
          <a:solidFill>
            <a:schemeClr val="tx1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marL="1714431" indent="-190492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1667">
          <a:solidFill>
            <a:schemeClr val="tx1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2095416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>
          <a:solidFill>
            <a:schemeClr val="tx1"/>
          </a:solidFill>
          <a:latin typeface="+mn-lt"/>
          <a:ea typeface="+mn-ea"/>
        </a:defRPr>
      </a:lvl6pPr>
      <a:lvl7pPr marL="247640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>
          <a:solidFill>
            <a:schemeClr val="tx1"/>
          </a:solidFill>
          <a:latin typeface="+mn-lt"/>
          <a:ea typeface="+mn-ea"/>
        </a:defRPr>
      </a:lvl7pPr>
      <a:lvl8pPr marL="2857386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>
          <a:solidFill>
            <a:schemeClr val="tx1"/>
          </a:solidFill>
          <a:latin typeface="+mn-lt"/>
          <a:ea typeface="+mn-ea"/>
        </a:defRPr>
      </a:lvl8pPr>
      <a:lvl9pPr marL="3238370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2" y="228866"/>
            <a:ext cx="8229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2" y="1333501"/>
            <a:ext cx="8229600" cy="37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2" y="5204356"/>
            <a:ext cx="21336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4356"/>
            <a:ext cx="28956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2" y="5204356"/>
            <a:ext cx="21336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AE4947C-4E00-41EA-952A-DCBF80A6302E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878" r:id="rId1"/>
    <p:sldLayoutId id="2147487879" r:id="rId2"/>
    <p:sldLayoutId id="2147487880" r:id="rId3"/>
    <p:sldLayoutId id="2147487881" r:id="rId4"/>
    <p:sldLayoutId id="2147487882" r:id="rId5"/>
    <p:sldLayoutId id="2147487883" r:id="rId6"/>
    <p:sldLayoutId id="2147487884" r:id="rId7"/>
    <p:sldLayoutId id="2147487885" r:id="rId8"/>
    <p:sldLayoutId id="2147487886" r:id="rId9"/>
    <p:sldLayoutId id="2147487887" r:id="rId10"/>
    <p:sldLayoutId id="2147487888" r:id="rId11"/>
  </p:sldLayoutIdLst>
  <p:transition spd="med">
    <p:randomBar dir="vert"/>
  </p:transition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139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277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416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555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854" indent="-342854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851" indent="-285711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2847" indent="-228569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599986" indent="-228569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124" indent="-228569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263" indent="-228569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402" indent="-228569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8540" indent="-228569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5679" indent="-228569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2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9" algn="l" defTabSz="9142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7" algn="l" defTabSz="9142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6" algn="l" defTabSz="9142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55" algn="l" defTabSz="9142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93" algn="l" defTabSz="9142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32" algn="l" defTabSz="9142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71" algn="l" defTabSz="9142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10" algn="l" defTabSz="9142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33500"/>
            <a:ext cx="8229600" cy="3771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5204354"/>
            <a:ext cx="213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4354"/>
            <a:ext cx="2895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4354"/>
            <a:ext cx="213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EB0364D4-80E2-41F6-B8A4-42C0FDA354B6}" type="slidenum">
              <a:rPr lang="en-US" altLang="ko-KR" smtClean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29020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335" r:id="rId1"/>
  </p:sldLayoutIdLst>
  <p:transition>
    <p:zoom/>
  </p:transition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itchFamily="34" charset="-127"/>
          <a:ea typeface="굴림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itchFamily="34" charset="-127"/>
          <a:ea typeface="굴림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itchFamily="34" charset="-127"/>
          <a:ea typeface="굴림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itchFamily="34" charset="-127"/>
          <a:ea typeface="굴림" pitchFamily="34" charset="-127"/>
        </a:defRPr>
      </a:lvl9pPr>
    </p:titleStyle>
    <p:bodyStyle>
      <a:lvl1pPr marL="285739" indent="-285739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667">
          <a:solidFill>
            <a:schemeClr val="tx1"/>
          </a:solidFill>
          <a:latin typeface="Gulim" panose="020B0600000101010101" pitchFamily="34" charset="-127"/>
          <a:ea typeface="Gulim" panose="020B0600000101010101" pitchFamily="34" charset="-127"/>
          <a:cs typeface="+mn-cs"/>
        </a:defRPr>
      </a:lvl1pPr>
      <a:lvl2pPr marL="619100" indent="-238115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333">
          <a:solidFill>
            <a:schemeClr val="tx1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marL="952462" indent="-190492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marL="1333447" indent="-190492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1667">
          <a:solidFill>
            <a:schemeClr val="tx1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marL="1714431" indent="-190492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1667">
          <a:solidFill>
            <a:schemeClr val="tx1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2095416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>
          <a:solidFill>
            <a:schemeClr val="tx1"/>
          </a:solidFill>
          <a:latin typeface="+mn-lt"/>
          <a:ea typeface="+mn-ea"/>
        </a:defRPr>
      </a:lvl6pPr>
      <a:lvl7pPr marL="247640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>
          <a:solidFill>
            <a:schemeClr val="tx1"/>
          </a:solidFill>
          <a:latin typeface="+mn-lt"/>
          <a:ea typeface="+mn-ea"/>
        </a:defRPr>
      </a:lvl7pPr>
      <a:lvl8pPr marL="2857386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>
          <a:solidFill>
            <a:schemeClr val="tx1"/>
          </a:solidFill>
          <a:latin typeface="+mn-lt"/>
          <a:ea typeface="+mn-ea"/>
        </a:defRPr>
      </a:lvl8pPr>
      <a:lvl9pPr marL="3238370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33500"/>
            <a:ext cx="8229600" cy="3771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5204354"/>
            <a:ext cx="213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4354"/>
            <a:ext cx="2895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4354"/>
            <a:ext cx="213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EB0364D4-80E2-41F6-B8A4-42C0FDA354B6}" type="slidenum">
              <a:rPr lang="en-US" altLang="ko-KR" smtClean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63410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337" r:id="rId1"/>
  </p:sldLayoutIdLst>
  <p:transition>
    <p:zoom/>
  </p:transition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itchFamily="34" charset="-127"/>
          <a:ea typeface="굴림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itchFamily="34" charset="-127"/>
          <a:ea typeface="굴림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itchFamily="34" charset="-127"/>
          <a:ea typeface="굴림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itchFamily="34" charset="-127"/>
          <a:ea typeface="굴림" pitchFamily="34" charset="-127"/>
        </a:defRPr>
      </a:lvl9pPr>
    </p:titleStyle>
    <p:bodyStyle>
      <a:lvl1pPr marL="285739" indent="-285739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667">
          <a:solidFill>
            <a:schemeClr val="tx1"/>
          </a:solidFill>
          <a:latin typeface="Gulim" panose="020B0600000101010101" pitchFamily="34" charset="-127"/>
          <a:ea typeface="Gulim" panose="020B0600000101010101" pitchFamily="34" charset="-127"/>
          <a:cs typeface="+mn-cs"/>
        </a:defRPr>
      </a:lvl1pPr>
      <a:lvl2pPr marL="619100" indent="-238115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333">
          <a:solidFill>
            <a:schemeClr val="tx1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marL="952462" indent="-190492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marL="1333447" indent="-190492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1667">
          <a:solidFill>
            <a:schemeClr val="tx1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marL="1714431" indent="-190492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1667">
          <a:solidFill>
            <a:schemeClr val="tx1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2095416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>
          <a:solidFill>
            <a:schemeClr val="tx1"/>
          </a:solidFill>
          <a:latin typeface="+mn-lt"/>
          <a:ea typeface="+mn-ea"/>
        </a:defRPr>
      </a:lvl6pPr>
      <a:lvl7pPr marL="247640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>
          <a:solidFill>
            <a:schemeClr val="tx1"/>
          </a:solidFill>
          <a:latin typeface="+mn-lt"/>
          <a:ea typeface="+mn-ea"/>
        </a:defRPr>
      </a:lvl7pPr>
      <a:lvl8pPr marL="2857386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>
          <a:solidFill>
            <a:schemeClr val="tx1"/>
          </a:solidFill>
          <a:latin typeface="+mn-lt"/>
          <a:ea typeface="+mn-ea"/>
        </a:defRPr>
      </a:lvl8pPr>
      <a:lvl9pPr marL="3238370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>
                <a:latin typeface="+mn-lt"/>
                <a:ea typeface="+mn-ea"/>
              </a:defRPr>
            </a:lvl1pPr>
          </a:lstStyle>
          <a:p>
            <a:endParaRPr lang="en-US" altLang="ko-KR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>
                <a:latin typeface="+mn-lt"/>
                <a:ea typeface="+mn-ea"/>
              </a:defRPr>
            </a:lvl1pPr>
          </a:lstStyle>
          <a:p>
            <a:endParaRPr lang="en-US" altLang="ko-KR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>
                <a:latin typeface="+mn-lt"/>
                <a:ea typeface="+mn-ea"/>
              </a:defRPr>
            </a:lvl1pPr>
          </a:lstStyle>
          <a:p>
            <a:fld id="{C7425801-EAAC-4A67-877D-F558FEE9512C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871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339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>
                <a:latin typeface="+mn-lt"/>
                <a:ea typeface="+mn-ea"/>
              </a:defRPr>
            </a:lvl1pPr>
          </a:lstStyle>
          <a:p>
            <a:endParaRPr lang="en-US" altLang="ko-KR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>
                <a:latin typeface="+mn-lt"/>
                <a:ea typeface="+mn-ea"/>
              </a:defRPr>
            </a:lvl1pPr>
          </a:lstStyle>
          <a:p>
            <a:endParaRPr lang="en-US" altLang="ko-KR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>
                <a:latin typeface="+mn-lt"/>
                <a:ea typeface="+mn-ea"/>
              </a:defRPr>
            </a:lvl1pPr>
          </a:lstStyle>
          <a:p>
            <a:fld id="{C7425801-EAAC-4A67-877D-F558FEE9512C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837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341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>
                <a:latin typeface="+mn-lt"/>
                <a:ea typeface="+mn-ea"/>
              </a:defRPr>
            </a:lvl1pPr>
          </a:lstStyle>
          <a:p>
            <a:endParaRPr lang="en-US" altLang="ko-KR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>
                <a:latin typeface="+mn-lt"/>
                <a:ea typeface="+mn-ea"/>
              </a:defRPr>
            </a:lvl1pPr>
          </a:lstStyle>
          <a:p>
            <a:endParaRPr lang="en-US" altLang="ko-KR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>
                <a:latin typeface="+mn-lt"/>
                <a:ea typeface="+mn-ea"/>
              </a:defRPr>
            </a:lvl1pPr>
          </a:lstStyle>
          <a:p>
            <a:fld id="{C7425801-EAAC-4A67-877D-F558FEE9512C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803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343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>
                <a:latin typeface="+mn-lt"/>
                <a:ea typeface="+mn-ea"/>
              </a:defRPr>
            </a:lvl1pPr>
          </a:lstStyle>
          <a:p>
            <a:endParaRPr lang="en-US" altLang="ko-KR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>
                <a:latin typeface="+mn-lt"/>
                <a:ea typeface="+mn-ea"/>
              </a:defRPr>
            </a:lvl1pPr>
          </a:lstStyle>
          <a:p>
            <a:endParaRPr lang="en-US" altLang="ko-KR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>
                <a:latin typeface="+mn-lt"/>
                <a:ea typeface="+mn-ea"/>
              </a:defRPr>
            </a:lvl1pPr>
          </a:lstStyle>
          <a:p>
            <a:fld id="{C7425801-EAAC-4A67-877D-F558FEE9512C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119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345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1" y="52070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1" y="52070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87F8CC4-6841-4379-9D8F-F3ECEA02F090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024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1" y="52070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1" y="52070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9C25CC6-BAA2-4FE0-A0EA-5B07F94E85C5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284" r:id="rId1"/>
    <p:sldLayoutId id="2147488324" r:id="rId2"/>
    <p:sldLayoutId id="2147488325" r:id="rId3"/>
    <p:sldLayoutId id="2147488326" r:id="rId4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9" name="Oval 11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FC116FC9-0C35-47A6-AA99-C9E36B89CA52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4" name="Oval 10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9DAB9E3A-43B6-4A49-8681-F71DB5F622B8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2" name="Oval 10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5EEC12DB-9BE4-4EFB-9CE8-2934D2CE1595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9" name="Oval 11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FC116FC9-0C35-47A6-AA99-C9E36B89CA52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control" Target="../activeX/activeX2.xml"/><Relationship Id="rId7" Type="http://schemas.openxmlformats.org/officeDocument/2006/relationships/control" Target="../activeX/activeX6.xml"/><Relationship Id="rId12" Type="http://schemas.openxmlformats.org/officeDocument/2006/relationships/image" Target="../media/image23.wmf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control" Target="../activeX/activeX5.xml"/><Relationship Id="rId11" Type="http://schemas.openxmlformats.org/officeDocument/2006/relationships/image" Target="../media/image25.png"/><Relationship Id="rId5" Type="http://schemas.openxmlformats.org/officeDocument/2006/relationships/control" Target="../activeX/activeX4.xml"/><Relationship Id="rId10" Type="http://schemas.openxmlformats.org/officeDocument/2006/relationships/image" Target="../media/image24.png"/><Relationship Id="rId4" Type="http://schemas.openxmlformats.org/officeDocument/2006/relationships/control" Target="../activeX/activeX3.xml"/><Relationship Id="rId9" Type="http://schemas.openxmlformats.org/officeDocument/2006/relationships/notesSlide" Target="../notesSlides/notesSlide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5.png"/><Relationship Id="rId4" Type="http://schemas.openxmlformats.org/officeDocument/2006/relationships/image" Target="../media/image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4.v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5.v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3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3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1476" name="Picture 4" descr="http://www.ironenews.com/wp-content/uploads/2013/05/rainbow-blue-sk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0"/>
            <a:ext cx="9144000" cy="5714999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85721" y="1071550"/>
            <a:ext cx="8243918" cy="1786008"/>
          </a:xfrm>
        </p:spPr>
        <p:txBody>
          <a:bodyPr/>
          <a:lstStyle/>
          <a:p>
            <a:r>
              <a:rPr lang="ko-KR" alt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C0099"/>
                </a:solidFill>
                <a:effectLst>
                  <a:reflection blurRad="12700" stA="28000" endPos="45000" dist="1000" dir="5400000" sy="-100000" algn="bl" rotWithShape="0"/>
                </a:effectLst>
                <a:latin typeface="HYGothic-Extra"/>
                <a:cs typeface="Shonar Bangla" pitchFamily="34" charset="0"/>
              </a:rPr>
              <a:t>하나님이 꿈꾸는 교회</a:t>
            </a:r>
            <a:endParaRPr lang="en-US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C0099"/>
              </a:solidFill>
              <a:effectLst>
                <a:reflection blurRad="12700" stA="28000" endPos="45000" dist="1000" dir="5400000" sy="-100000" algn="bl" rotWithShape="0"/>
              </a:effectLst>
              <a:latin typeface="HYGothic-Extra"/>
              <a:cs typeface="Shonar Bangla" pitchFamily="34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201730" y="2786066"/>
            <a:ext cx="8429685" cy="928694"/>
          </a:xfrm>
        </p:spPr>
        <p:txBody>
          <a:bodyPr/>
          <a:lstStyle/>
          <a:p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Church of God’s Dreams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  <a:latin typeface="Shonar Bangla" pitchFamily="34" charset="0"/>
              <a:cs typeface="Shonar Bangla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 dir="d"/>
    <p:sndAc>
      <p:endSnd/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3" descr="임재1 사본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27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 descr="임재2 사본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413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 descr="임재3 사본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48993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 descr="임재4 사본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79783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 descr="임재5 사본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10505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 descr="임재6 사본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02459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 descr="임재6 사본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18597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기도_0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" y="11"/>
            <a:ext cx="9852680" cy="595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969649" y="1218205"/>
            <a:ext cx="8570914" cy="323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8145" tIns="59073" rIns="118145" bIns="59073">
            <a:spAutoFit/>
          </a:bodyPr>
          <a:lstStyle/>
          <a:p>
            <a:pPr>
              <a:spcBef>
                <a:spcPct val="30000"/>
              </a:spcBef>
            </a:pPr>
            <a:r>
              <a:rPr lang="en-US" altLang="ko-KR" sz="9200" dirty="0">
                <a:solidFill>
                  <a:srgbClr val="CC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9200" dirty="0">
                <a:latin typeface="HY견고딕" pitchFamily="18" charset="-127"/>
                <a:ea typeface="HY견고딕" pitchFamily="18" charset="-127"/>
              </a:rPr>
              <a:t> </a:t>
            </a:r>
          </a:p>
          <a:p>
            <a:pPr>
              <a:spcBef>
                <a:spcPct val="30000"/>
              </a:spcBef>
            </a:pPr>
            <a:r>
              <a:rPr lang="en-US" altLang="ko-KR" sz="8500" dirty="0">
                <a:latin typeface="HY견고딕" pitchFamily="18" charset="-127"/>
                <a:ea typeface="HY견고딕" pitchFamily="18" charset="-127"/>
              </a:rPr>
              <a:t>         </a:t>
            </a:r>
            <a:r>
              <a:rPr lang="en-US" altLang="ko-KR" sz="85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6000" b="1" dirty="0" smtClean="0">
                <a:latin typeface="HY견고딕" pitchFamily="18" charset="-127"/>
                <a:ea typeface="HY견고딕" pitchFamily="18" charset="-127"/>
              </a:rPr>
              <a:t>다같이</a:t>
            </a:r>
            <a:endParaRPr lang="ko-KR" altLang="en-US" sz="6000" b="1" dirty="0">
              <a:solidFill>
                <a:srgbClr val="000066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9220" name="WordArt 4"/>
          <p:cNvSpPr>
            <a:spLocks noChangeArrowheads="1" noChangeShapeType="1" noTextEdit="1"/>
          </p:cNvSpPr>
          <p:nvPr/>
        </p:nvSpPr>
        <p:spPr bwMode="auto">
          <a:xfrm>
            <a:off x="1142976" y="714895"/>
            <a:ext cx="5500726" cy="1285883"/>
          </a:xfrm>
          <a:prstGeom prst="rect">
            <a:avLst/>
          </a:prstGeom>
        </p:spPr>
        <p:txBody>
          <a:bodyPr wrap="none" lIns="118145" tIns="59073" rIns="118145" bIns="59073" fromWordArt="1">
            <a:prstTxWarp prst="textCascadeUp">
              <a:avLst>
                <a:gd name="adj" fmla="val 92725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>
              <a:defRPr/>
            </a:pPr>
            <a:r>
              <a:rPr lang="en-US" altLang="ko-KR" sz="5200" kern="10" dirty="0" smtClean="0">
                <a:ln w="9525">
                  <a:round/>
                  <a:headEnd/>
                  <a:tailEnd/>
                </a:ln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Prayer</a:t>
            </a:r>
            <a:endParaRPr lang="ko-KR" altLang="en-US" sz="5200" kern="10" dirty="0">
              <a:ln w="9525">
                <a:round/>
                <a:headEnd/>
                <a:tailEnd/>
              </a:ln>
              <a:solidFill>
                <a:srgbClr val="002060"/>
              </a:solidFill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9" presetID="10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20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  <p:bldP spid="9220" grpId="0"/>
      <p:bldP spid="9220" grpId="1"/>
      <p:bldP spid="9220" grpId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부활 주님_0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9144000" cy="5726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571" name="Rectangle 3"/>
          <p:cNvSpPr>
            <a:spLocks noChangeArrowheads="1"/>
          </p:cNvSpPr>
          <p:nvPr/>
        </p:nvSpPr>
        <p:spPr bwMode="auto">
          <a:xfrm>
            <a:off x="792168" y="1489859"/>
            <a:ext cx="7524248" cy="2950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8145" tIns="59073" rIns="118145" bIns="59073">
            <a:spAutoFit/>
          </a:bodyPr>
          <a:lstStyle/>
          <a:p>
            <a:pPr algn="ctr">
              <a:spcBef>
                <a:spcPct val="30000"/>
              </a:spcBef>
            </a:pPr>
            <a:r>
              <a:rPr lang="ko-KR" altLang="en-US" sz="8000" b="1" dirty="0" smtClean="0">
                <a:latin typeface="+mn-ea"/>
                <a:ea typeface="+mn-ea"/>
              </a:rPr>
              <a:t>고린도전서</a:t>
            </a:r>
            <a:r>
              <a:rPr lang="ko-KR" altLang="en-US" sz="8000" b="1" dirty="0" smtClean="0">
                <a:latin typeface="+mn-ea"/>
                <a:ea typeface="+mn-ea"/>
              </a:rPr>
              <a:t> </a:t>
            </a:r>
            <a:endParaRPr lang="en-US" altLang="ko-KR" sz="8000" b="1" dirty="0" smtClean="0">
              <a:latin typeface="+mn-ea"/>
              <a:ea typeface="+mn-ea"/>
            </a:endParaRPr>
          </a:p>
          <a:p>
            <a:pPr algn="ctr">
              <a:spcBef>
                <a:spcPct val="30000"/>
              </a:spcBef>
            </a:pPr>
            <a:r>
              <a:rPr lang="en-US" altLang="ko-KR" sz="8000" b="1" dirty="0" smtClean="0">
                <a:latin typeface="+mn-ea"/>
                <a:ea typeface="+mn-ea"/>
              </a:rPr>
              <a:t>15:50-58 </a:t>
            </a:r>
            <a:endParaRPr lang="en-US" altLang="ko-KR" sz="8000" b="1" dirty="0" smtClean="0">
              <a:latin typeface="+mn-ea"/>
              <a:ea typeface="+mn-ea"/>
            </a:endParaRPr>
          </a:p>
        </p:txBody>
      </p:sp>
    </p:spTree>
  </p:cSld>
  <p:clrMapOvr>
    <a:masterClrMapping/>
  </p:clrMapOvr>
  <p:transition spd="med" advClick="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10" cstate="print"/>
          <a:stretch>
            <a:fillRect/>
          </a:stretch>
        </p:blipFill>
        <p:spPr bwMode="auto">
          <a:xfrm>
            <a:off x="2" y="0"/>
            <a:ext cx="9143998" cy="576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Rectangle 3"/>
          <p:cNvSpPr>
            <a:spLocks noChangeArrowheads="1"/>
          </p:cNvSpPr>
          <p:nvPr/>
        </p:nvSpPr>
        <p:spPr bwMode="auto">
          <a:xfrm>
            <a:off x="-11" y="26266"/>
            <a:ext cx="9144011" cy="110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8145" tIns="59073" rIns="118145" bIns="59073">
            <a:spAutoFit/>
          </a:bodyPr>
          <a:lstStyle/>
          <a:p>
            <a:endParaRPr lang="en-US" sz="3200" b="1" dirty="0" smtClean="0"/>
          </a:p>
          <a:p>
            <a:endParaRPr lang="en-US" sz="3200" b="1" dirty="0" smtClean="0"/>
          </a:p>
        </p:txBody>
      </p:sp>
      <p:sp>
        <p:nvSpPr>
          <p:cNvPr id="15" name="Rectangle 14"/>
          <p:cNvSpPr/>
          <p:nvPr/>
        </p:nvSpPr>
        <p:spPr>
          <a:xfrm>
            <a:off x="12700" y="26265"/>
            <a:ext cx="9599860" cy="629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100" b="1" dirty="0" smtClean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(</a:t>
            </a:r>
            <a:r>
              <a:rPr lang="ko-KR" altLang="en-US" sz="3100" b="1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고전 </a:t>
            </a:r>
            <a:r>
              <a:rPr lang="en-US" altLang="ko-KR" sz="3100" b="1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15:50)	</a:t>
            </a:r>
            <a:endParaRPr lang="en-US" altLang="ko-KR" sz="3100" b="1" dirty="0" smtClean="0">
              <a:latin typeface="Calibri" panose="020F0502020204030204" pitchFamily="34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r>
              <a:rPr lang="ko-KR" altLang="en-US" sz="3100" b="1" dirty="0" smtClean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형제들아 </a:t>
            </a:r>
            <a:r>
              <a:rPr lang="ko-KR" altLang="en-US" sz="3100" b="1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내가 이것을 말하노니 혈과 육은 하나님 </a:t>
            </a:r>
            <a:endParaRPr lang="en-US" altLang="ko-KR" sz="3100" b="1" dirty="0" smtClean="0">
              <a:latin typeface="Calibri" panose="020F0502020204030204" pitchFamily="34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r>
              <a:rPr lang="ko-KR" altLang="en-US" sz="3100" b="1" dirty="0" smtClean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나라를 </a:t>
            </a:r>
            <a:r>
              <a:rPr lang="ko-KR" altLang="en-US" sz="3100" b="1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이어 받을 수 없고 또한 썩는 것은 썩지 </a:t>
            </a:r>
            <a:r>
              <a:rPr lang="ko-KR" altLang="en-US" sz="3100" b="1" dirty="0" smtClean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아니</a:t>
            </a:r>
            <a:endParaRPr lang="en-US" altLang="ko-KR" sz="3100" b="1" dirty="0" smtClean="0">
              <a:latin typeface="Calibri" panose="020F0502020204030204" pitchFamily="34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r>
              <a:rPr lang="ko-KR" altLang="en-US" sz="3100" b="1" dirty="0" smtClean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하는 </a:t>
            </a:r>
            <a:r>
              <a:rPr lang="ko-KR" altLang="en-US" sz="3100" b="1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것을 유업으로 받지 못하느니라</a:t>
            </a:r>
          </a:p>
          <a:p>
            <a:r>
              <a:rPr lang="en-US" altLang="ko-KR" sz="3100" b="1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(</a:t>
            </a:r>
            <a:r>
              <a:rPr lang="ko-KR" altLang="en-US" sz="3100" b="1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고전 </a:t>
            </a:r>
            <a:r>
              <a:rPr lang="en-US" altLang="ko-KR" sz="3100" b="1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15:51)	</a:t>
            </a:r>
            <a:endParaRPr lang="en-US" altLang="ko-KR" sz="3100" b="1" dirty="0" smtClean="0">
              <a:latin typeface="Calibri" panose="020F0502020204030204" pitchFamily="34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r>
              <a:rPr lang="ko-KR" altLang="en-US" sz="3100" b="1" dirty="0" smtClean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보라 </a:t>
            </a:r>
            <a:r>
              <a:rPr lang="ko-KR" altLang="en-US" sz="3100" b="1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내가 너희에게 비밀을 말하노니 우리가 다 잠 </a:t>
            </a:r>
            <a:r>
              <a:rPr lang="ko-KR" altLang="en-US" sz="3100" b="1" dirty="0" smtClean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잘</a:t>
            </a:r>
            <a:endParaRPr lang="en-US" altLang="ko-KR" sz="3100" b="1" dirty="0" smtClean="0">
              <a:latin typeface="Calibri" panose="020F0502020204030204" pitchFamily="34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r>
              <a:rPr lang="ko-KR" altLang="en-US" sz="3100" b="1" dirty="0" smtClean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것이 </a:t>
            </a:r>
            <a:r>
              <a:rPr lang="ko-KR" altLang="en-US" sz="3100" b="1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아니요 마지막 나팔에 순식간에 홀연히 다 </a:t>
            </a:r>
            <a:r>
              <a:rPr lang="ko-KR" altLang="en-US" sz="3100" b="1" dirty="0" smtClean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변화</a:t>
            </a:r>
            <a:endParaRPr lang="en-US" altLang="ko-KR" sz="3100" b="1" dirty="0" smtClean="0">
              <a:latin typeface="Calibri" panose="020F0502020204030204" pitchFamily="34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r>
              <a:rPr lang="ko-KR" altLang="en-US" sz="3100" b="1" dirty="0" smtClean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되리니</a:t>
            </a:r>
            <a:endParaRPr lang="ko-KR" altLang="en-US" sz="3100" b="1" dirty="0">
              <a:latin typeface="Calibri" panose="020F0502020204030204" pitchFamily="34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r>
              <a:rPr lang="en-US" altLang="ko-KR" sz="3100" b="1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(</a:t>
            </a:r>
            <a:r>
              <a:rPr lang="ko-KR" altLang="en-US" sz="3100" b="1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고전 </a:t>
            </a:r>
            <a:r>
              <a:rPr lang="en-US" altLang="ko-KR" sz="3100" b="1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15:52)	</a:t>
            </a:r>
            <a:endParaRPr lang="en-US" altLang="ko-KR" sz="3100" b="1" dirty="0" smtClean="0">
              <a:latin typeface="Calibri" panose="020F0502020204030204" pitchFamily="34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r>
              <a:rPr lang="ko-KR" altLang="en-US" sz="3100" b="1" dirty="0" smtClean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나팔 </a:t>
            </a:r>
            <a:r>
              <a:rPr lang="ko-KR" altLang="en-US" sz="3100" b="1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소리가 나매 죽은 자들이 썩지 아니할 것으로 </a:t>
            </a:r>
            <a:endParaRPr lang="en-US" altLang="ko-KR" sz="3100" b="1" dirty="0" smtClean="0">
              <a:latin typeface="Calibri" panose="020F0502020204030204" pitchFamily="34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r>
              <a:rPr lang="ko-KR" altLang="en-US" sz="3100" b="1" dirty="0" smtClean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다시 </a:t>
            </a:r>
            <a:r>
              <a:rPr lang="ko-KR" altLang="en-US" sz="3100" b="1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살아나고 우리도 변화되리라   </a:t>
            </a:r>
            <a:endParaRPr lang="en-US" altLang="ko-KR" sz="3100" b="1" dirty="0">
              <a:latin typeface="Calibri" panose="020F0502020204030204" pitchFamily="34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endParaRPr lang="en-US" altLang="ko-KR" sz="3100" b="1" dirty="0">
              <a:latin typeface="Calibri" panose="020F0502020204030204" pitchFamily="34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endParaRPr lang="en-US" sz="3100" b="1" dirty="0">
              <a:effectLst/>
              <a:latin typeface="Calibri" panose="020F0502020204030204" pitchFamily="34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pic>
        <p:nvPicPr>
          <p:cNvPr id="998592" name="Picture 1" descr="http://kcm.co.kr/bible/kor/sg.gi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8594" name="Picture 1218" descr="http://kcm.co.kr/bible/kor/sg.gi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8822" name="Picture 1" descr="http://kcm.co.kr/bible/kor/sg.gi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9141" name="Picture 3" descr="http://kcm.co.kr/bible/kor/sg.gi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9297" name="Picture 3" descr="http://kcm.co.kr/bible/kor/sg.gi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5845" name="Picture 2" descr="http://kcm.co.kr/bible/kor/sg.gi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spid="1006175" name="DefaultOcx" r:id="rId2" imgW="914400" imgH="228600"/>
        </mc:Choice>
        <mc:Fallback>
          <p:control name="DefaultOcx" r:id="rId2" imgW="914400" imgH="228600">
            <p:pic>
              <p:nvPicPr>
                <p:cNvPr id="2" name="DefaultOcx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2"/>
                <a:srcRect/>
                <a:stretch>
                  <a:fillRect/>
                </a:stretch>
              </p:blipFill>
              <p:spPr bwMode="auto">
                <a:xfrm>
                  <a:off x="12700" y="0"/>
                  <a:ext cx="863600" cy="177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06176" name="HTMLHidden1" r:id="rId3" imgW="914400" imgH="228600"/>
        </mc:Choice>
        <mc:Fallback>
          <p:control name="HTMLHidden1" r:id="rId3" imgW="914400" imgH="228600">
            <p:pic>
              <p:nvPicPr>
                <p:cNvPr id="3" name="HTMLHidden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2"/>
                <a:srcRect/>
                <a:stretch>
                  <a:fillRect/>
                </a:stretch>
              </p:blipFill>
              <p:spPr bwMode="auto">
                <a:xfrm>
                  <a:off x="12700" y="0"/>
                  <a:ext cx="863600" cy="177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06177" name="HTMLHidden2" r:id="rId4" imgW="914400" imgH="228600"/>
        </mc:Choice>
        <mc:Fallback>
          <p:control name="HTMLHidden2" r:id="rId4" imgW="914400" imgH="228600">
            <p:pic>
              <p:nvPicPr>
                <p:cNvPr id="4" name="HTMLHidden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2"/>
                <a:srcRect/>
                <a:stretch>
                  <a:fillRect/>
                </a:stretch>
              </p:blipFill>
              <p:spPr bwMode="auto">
                <a:xfrm>
                  <a:off x="12700" y="0"/>
                  <a:ext cx="863600" cy="177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06178" name="HTMLHidden3" r:id="rId5" imgW="914400" imgH="228600"/>
        </mc:Choice>
        <mc:Fallback>
          <p:control name="HTMLHidden3" r:id="rId5" imgW="914400" imgH="228600">
            <p:pic>
              <p:nvPicPr>
                <p:cNvPr id="5" name="HTMLHidden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2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863600" cy="177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06179" name="HTMLHidden5" r:id="rId6" imgW="914400" imgH="228600"/>
        </mc:Choice>
        <mc:Fallback>
          <p:control name="HTMLHidden5" r:id="rId6" imgW="914400" imgH="228600">
            <p:pic>
              <p:nvPicPr>
                <p:cNvPr id="6" name="HTMLHidden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2"/>
                <a:srcRect/>
                <a:stretch>
                  <a:fillRect/>
                </a:stretch>
              </p:blipFill>
              <p:spPr bwMode="auto">
                <a:xfrm>
                  <a:off x="-1473200" y="0"/>
                  <a:ext cx="863600" cy="177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06180" name="HTMLHidden6" r:id="rId7" imgW="914400" imgH="228600"/>
        </mc:Choice>
        <mc:Fallback>
          <p:control name="HTMLHidden6" r:id="rId7" imgW="914400" imgH="228600">
            <p:pic>
              <p:nvPicPr>
                <p:cNvPr id="7" name="HTMLHidden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2"/>
                <a:srcRect/>
                <a:stretch>
                  <a:fillRect/>
                </a:stretch>
              </p:blipFill>
              <p:spPr bwMode="auto">
                <a:xfrm>
                  <a:off x="-1765300" y="139700"/>
                  <a:ext cx="863600" cy="177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282023489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2978" name="Picture 2" descr="http://wallpaper4god.com/en/wp-content/uploads/2011/10/cross3.jpg"/>
          <p:cNvPicPr>
            <a:picLocks noChangeAspect="1" noChangeArrowheads="1"/>
          </p:cNvPicPr>
          <p:nvPr/>
        </p:nvPicPr>
        <p:blipFill>
          <a:blip r:embed="rId2" cstate="print"/>
          <a:srcRect b="16665"/>
          <a:stretch>
            <a:fillRect/>
          </a:stretch>
        </p:blipFill>
        <p:spPr bwMode="auto">
          <a:xfrm>
            <a:off x="0" y="19"/>
            <a:ext cx="9144000" cy="5715001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13" y="428608"/>
            <a:ext cx="5329245" cy="2143140"/>
          </a:xfrm>
        </p:spPr>
        <p:txBody>
          <a:bodyPr/>
          <a:lstStyle/>
          <a:p>
            <a:r>
              <a:rPr lang="en-US" sz="11000" b="1" dirty="0" smtClean="0">
                <a:solidFill>
                  <a:srgbClr val="990000"/>
                </a:solidFill>
                <a:latin typeface="Shonar Bangla" pitchFamily="34" charset="0"/>
                <a:cs typeface="Shonar Bangla" pitchFamily="34" charset="0"/>
              </a:rPr>
              <a:t>Worship</a:t>
            </a:r>
            <a:endParaRPr lang="en-US" sz="11000" b="1" dirty="0">
              <a:solidFill>
                <a:srgbClr val="99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19" y="2571748"/>
            <a:ext cx="4400550" cy="2857520"/>
          </a:xfrm>
        </p:spPr>
        <p:txBody>
          <a:bodyPr/>
          <a:lstStyle/>
          <a:p>
            <a:pPr algn="r">
              <a:buNone/>
            </a:pPr>
            <a:r>
              <a:rPr lang="en-US" sz="6000" b="1" dirty="0" smtClean="0">
                <a:solidFill>
                  <a:srgbClr val="990000"/>
                </a:solidFill>
                <a:latin typeface="Shonar Bangla" pitchFamily="34" charset="0"/>
                <a:cs typeface="Shonar Bangla" pitchFamily="34" charset="0"/>
              </a:rPr>
              <a:t>In Spirit</a:t>
            </a:r>
          </a:p>
          <a:p>
            <a:pPr algn="r">
              <a:buNone/>
            </a:pPr>
            <a:r>
              <a:rPr lang="en-US" sz="6000" b="1" dirty="0" smtClean="0">
                <a:solidFill>
                  <a:srgbClr val="990000"/>
                </a:solidFill>
                <a:latin typeface="Shonar Bangla" pitchFamily="34" charset="0"/>
                <a:cs typeface="Shonar Bangla" pitchFamily="34" charset="0"/>
              </a:rPr>
              <a:t>and Truth</a:t>
            </a:r>
            <a:endParaRPr lang="en-US" sz="6000" b="1" dirty="0">
              <a:solidFill>
                <a:srgbClr val="990000"/>
              </a:solidFill>
              <a:latin typeface="Shonar Bangla" pitchFamily="34" charset="0"/>
              <a:cs typeface="Shonar Bangla" pitchFamily="34" charset="0"/>
            </a:endParaRPr>
          </a:p>
        </p:txBody>
      </p:sp>
    </p:spTree>
  </p:cSld>
  <p:clrMapOvr>
    <a:masterClrMapping/>
  </p:clrMapOvr>
  <p:transition spd="med">
    <p:split orient="vert"/>
    <p:sndAc>
      <p:endSnd/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5217"/>
            <a:ext cx="8229600" cy="5449788"/>
          </a:xfrm>
        </p:spPr>
        <p:txBody>
          <a:bodyPr/>
          <a:lstStyle/>
          <a:p>
            <a:pPr algn="l"/>
            <a:r>
              <a:rPr lang="en-US" altLang="ko-KR" sz="3200" b="1" dirty="0"/>
              <a:t>(</a:t>
            </a:r>
            <a:r>
              <a:rPr lang="ko-KR" altLang="en-US" sz="3200" b="1" dirty="0"/>
              <a:t>고전 </a:t>
            </a:r>
            <a:r>
              <a:rPr lang="en-US" altLang="ko-KR" sz="3200" b="1" dirty="0"/>
              <a:t>15:53)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이 </a:t>
            </a:r>
            <a:r>
              <a:rPr lang="ko-KR" altLang="en-US" sz="3200" b="1" dirty="0"/>
              <a:t>썩을 것이 반드시 썩지 아니할 것을 입겠고 이 죽을 것이 죽지 아니함을 입으리로다</a:t>
            </a:r>
            <a:br>
              <a:rPr lang="ko-KR" altLang="en-US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고전 </a:t>
            </a:r>
            <a:r>
              <a:rPr lang="en-US" altLang="ko-KR" sz="3200" b="1" dirty="0"/>
              <a:t>15:54)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이 </a:t>
            </a:r>
            <a:r>
              <a:rPr lang="ko-KR" altLang="en-US" sz="3200" b="1" dirty="0"/>
              <a:t>썩을 것이 썩지 아니함을 입고 이 죽을 것이 죽지 아니함을 입을 때에는 사망을 삼키고 이기리라고 기록된 말씀이 이루어지리라</a:t>
            </a:r>
            <a:br>
              <a:rPr lang="ko-KR" altLang="en-US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고전 </a:t>
            </a:r>
            <a:r>
              <a:rPr lang="en-US" altLang="ko-KR" sz="3200" b="1" dirty="0"/>
              <a:t>15:55)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사망아 </a:t>
            </a:r>
            <a:r>
              <a:rPr lang="ko-KR" altLang="en-US" sz="3200" b="1" dirty="0"/>
              <a:t>너의 승리가 어디 있느냐 사망아 네가 쏘는 것이 어디 있느냐</a:t>
            </a:r>
            <a:br>
              <a:rPr lang="ko-KR" altLang="en-US" sz="3200" b="1" dirty="0"/>
            </a:br>
            <a:endParaRPr lang="en-US" sz="3200" b="1" dirty="0"/>
          </a:p>
        </p:txBody>
      </p:sp>
      <p:pic>
        <p:nvPicPr>
          <p:cNvPr id="1004545" name="Picture 2" descr="http://kcm.co.kr/bible/kor/sg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3652127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-1030932"/>
            <a:ext cx="9289030" cy="6745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58924"/>
            <a:ext cx="9324528" cy="6673924"/>
          </a:xfrm>
        </p:spPr>
        <p:txBody>
          <a:bodyPr/>
          <a:lstStyle/>
          <a:p>
            <a:pPr algn="l"/>
            <a:r>
              <a:rPr lang="en-US" altLang="ko-KR" sz="3200" b="1" dirty="0"/>
              <a:t>(</a:t>
            </a:r>
            <a:r>
              <a:rPr lang="ko-KR" altLang="en-US" sz="3200" b="1" dirty="0"/>
              <a:t>고전 </a:t>
            </a:r>
            <a:r>
              <a:rPr lang="en-US" altLang="ko-KR" sz="3200" b="1" dirty="0"/>
              <a:t>15:56)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사망이 </a:t>
            </a:r>
            <a:r>
              <a:rPr lang="ko-KR" altLang="en-US" sz="3200" b="1" dirty="0"/>
              <a:t>쏘는 것은 죄요 죄의 권능은 율법이라</a:t>
            </a:r>
            <a:br>
              <a:rPr lang="ko-KR" altLang="en-US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고전 </a:t>
            </a:r>
            <a:r>
              <a:rPr lang="en-US" altLang="ko-KR" sz="3200" b="1" dirty="0"/>
              <a:t>15:57)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우리 </a:t>
            </a:r>
            <a:r>
              <a:rPr lang="ko-KR" altLang="en-US" sz="3200" b="1" dirty="0"/>
              <a:t>주 예수 그리스도로 말미암아 우리에게 승리를 주시는 하나님께 </a:t>
            </a:r>
            <a:r>
              <a:rPr lang="ko-KR" altLang="en-US" sz="3200" b="1" dirty="0" smtClean="0"/>
              <a:t>감사하노니</a:t>
            </a:r>
            <a:r>
              <a:rPr lang="en-US" altLang="ko-KR" sz="3200" b="1" dirty="0"/>
              <a:t/>
            </a:r>
            <a:br>
              <a:rPr lang="en-US" altLang="ko-KR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고전 </a:t>
            </a:r>
            <a:r>
              <a:rPr lang="en-US" altLang="ko-KR" sz="3200" b="1" dirty="0"/>
              <a:t>15:58)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그러므로 </a:t>
            </a:r>
            <a:r>
              <a:rPr lang="ko-KR" altLang="en-US" sz="3200" b="1" dirty="0"/>
              <a:t>내 사랑하는 형제들아 견실하며 흔들리지 말고 항상 주의 일에 더욱 힘쓰는 자들이 되라 이는 너희 수고가 주 안에서 헛되지 않은 줄 앎이라</a:t>
            </a:r>
            <a:br>
              <a:rPr lang="ko-KR" altLang="en-US" sz="3200" b="1" dirty="0"/>
            </a:b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563798955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5217"/>
            <a:ext cx="8229600" cy="5449788"/>
          </a:xfrm>
        </p:spPr>
        <p:txBody>
          <a:bodyPr/>
          <a:lstStyle/>
          <a:p>
            <a:pPr algn="l"/>
            <a:r>
              <a:rPr lang="en-US" altLang="ko-KR" sz="3200" b="1" dirty="0"/>
              <a:t>(</a:t>
            </a:r>
            <a:r>
              <a:rPr lang="ko-KR" altLang="en-US" sz="3200" b="1" dirty="0"/>
              <a:t>마 </a:t>
            </a:r>
            <a:r>
              <a:rPr lang="en-US" altLang="ko-KR" sz="3200" b="1" dirty="0"/>
              <a:t>24:29)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그 </a:t>
            </a:r>
            <a:r>
              <a:rPr lang="ko-KR" altLang="en-US" sz="3200" b="1" dirty="0"/>
              <a:t>날 환난 후에 즉시 해가 어두워지며 달이 빛을 내지 아니하며 별들이 하늘에서 떨어지며 하늘의 권능들이 흔들리리라 </a:t>
            </a:r>
            <a:br>
              <a:rPr lang="ko-KR" altLang="en-US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마 </a:t>
            </a:r>
            <a:r>
              <a:rPr lang="en-US" altLang="ko-KR" sz="3200" b="1" dirty="0"/>
              <a:t>24:30)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그 </a:t>
            </a:r>
            <a:r>
              <a:rPr lang="ko-KR" altLang="en-US" sz="3200" b="1" dirty="0"/>
              <a:t>때에 인자의 징조가 하늘에서 보이겠고 그 때에 땅의 모든 족속들이 통곡하며 그들이 인자가 구름을 타고 능력과 큰 영광으로 오는 것을 보리라 </a:t>
            </a:r>
            <a:br>
              <a:rPr lang="ko-KR" altLang="en-US" sz="3200" b="1" dirty="0"/>
            </a:br>
            <a:r>
              <a:rPr lang="ko-KR" altLang="en-US" sz="3200" b="1" dirty="0"/>
              <a:t/>
            </a:r>
            <a:br>
              <a:rPr lang="ko-KR" altLang="en-US" sz="3200" b="1" dirty="0"/>
            </a:b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883364641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-1030932"/>
            <a:ext cx="9289030" cy="6745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58924"/>
            <a:ext cx="9324528" cy="6673924"/>
          </a:xfrm>
        </p:spPr>
        <p:txBody>
          <a:bodyPr/>
          <a:lstStyle/>
          <a:p>
            <a:pPr algn="l"/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en-US" altLang="ko-KR" sz="3200" b="1" dirty="0"/>
              <a:t/>
            </a:r>
            <a:br>
              <a:rPr lang="en-US" altLang="ko-KR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마 </a:t>
            </a:r>
            <a:r>
              <a:rPr lang="en-US" altLang="ko-KR" sz="3200" b="1" dirty="0"/>
              <a:t>24:31</a:t>
            </a:r>
            <a:r>
              <a:rPr lang="en-US" altLang="ko-KR" sz="3200" b="1" dirty="0" smtClean="0"/>
              <a:t>)</a:t>
            </a:r>
            <a:br>
              <a:rPr lang="en-US" altLang="ko-KR" sz="3200" b="1" dirty="0" smtClean="0"/>
            </a:br>
            <a:r>
              <a:rPr lang="ko-KR" altLang="en-US" sz="3200" b="1" dirty="0" smtClean="0"/>
              <a:t>그가 </a:t>
            </a:r>
            <a:r>
              <a:rPr lang="ko-KR" altLang="en-US" sz="3200" b="1" dirty="0"/>
              <a:t>큰 나팔소리와 함께 천사들을 보내리니 그들이 그의 택하신 자들을 하늘 이 끝에서 저 끝까지 사방에서 모으리라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407529281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5217"/>
            <a:ext cx="8229600" cy="5449788"/>
          </a:xfrm>
        </p:spPr>
        <p:txBody>
          <a:bodyPr/>
          <a:lstStyle/>
          <a:p>
            <a:pPr algn="l"/>
            <a:r>
              <a:rPr lang="en-US" altLang="ko-KR" sz="3200" b="1" dirty="0"/>
              <a:t>(</a:t>
            </a:r>
            <a:r>
              <a:rPr lang="ko-KR" altLang="en-US" sz="3200" b="1" dirty="0"/>
              <a:t>살전 </a:t>
            </a:r>
            <a:r>
              <a:rPr lang="en-US" altLang="ko-KR" sz="3200" b="1" dirty="0"/>
              <a:t>4:14)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우리가 </a:t>
            </a:r>
            <a:r>
              <a:rPr lang="ko-KR" altLang="en-US" sz="3200" b="1" dirty="0"/>
              <a:t>예수께서 죽으셨다가 다시 살아나심을 믿을진대 이와 같이 </a:t>
            </a:r>
            <a:r>
              <a:rPr lang="en-US" altLang="ko-KR" sz="3200" b="1" dirty="0"/>
              <a:t>)</a:t>
            </a:r>
            <a:r>
              <a:rPr lang="ko-KR" altLang="en-US" sz="3200" b="1" dirty="0"/>
              <a:t>예수 안에서 자는 자들도 하나님이 그와 함께 데리고 오시리라</a:t>
            </a:r>
            <a:br>
              <a:rPr lang="ko-KR" altLang="en-US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살전 </a:t>
            </a:r>
            <a:r>
              <a:rPr lang="en-US" altLang="ko-KR" sz="3200" b="1" dirty="0"/>
              <a:t>4:15)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우리가 </a:t>
            </a:r>
            <a:r>
              <a:rPr lang="ko-KR" altLang="en-US" sz="3200" b="1" dirty="0"/>
              <a:t>주의 말씀으로 너희에게 이것을 말하노니 주께서 강림하실 때까지 우리 살아 남아 있는 자도 자는 자보다 결코 앞서지 못하리라</a:t>
            </a:r>
            <a:br>
              <a:rPr lang="ko-KR" altLang="en-US" sz="3200" b="1" dirty="0"/>
            </a:b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311262224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-1030932"/>
            <a:ext cx="9289030" cy="6745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58924"/>
            <a:ext cx="9324528" cy="6673924"/>
          </a:xfrm>
        </p:spPr>
        <p:txBody>
          <a:bodyPr/>
          <a:lstStyle/>
          <a:p>
            <a:pPr algn="l"/>
            <a:r>
              <a:rPr lang="en-US" altLang="ko-KR" sz="3200" b="1" dirty="0"/>
              <a:t>(</a:t>
            </a:r>
            <a:r>
              <a:rPr lang="ko-KR" altLang="en-US" sz="3200" b="1" dirty="0"/>
              <a:t>살전 </a:t>
            </a:r>
            <a:r>
              <a:rPr lang="en-US" altLang="ko-KR" sz="3200" b="1" dirty="0"/>
              <a:t>4:16)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주께서 </a:t>
            </a:r>
            <a:r>
              <a:rPr lang="ko-KR" altLang="en-US" sz="3200" b="1" dirty="0"/>
              <a:t>호령과 천사장의 소리와 하나님의 나팔 소리로 친히 하늘로부터 강림하시리니 그리스도 안에서 죽은 자들이 먼저 일어나고</a:t>
            </a:r>
            <a:br>
              <a:rPr lang="ko-KR" altLang="en-US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살전 </a:t>
            </a:r>
            <a:r>
              <a:rPr lang="en-US" altLang="ko-KR" sz="3200" b="1" dirty="0"/>
              <a:t>4:17)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그 </a:t>
            </a:r>
            <a:r>
              <a:rPr lang="ko-KR" altLang="en-US" sz="3200" b="1" dirty="0"/>
              <a:t>후에 우리 살아 남은 자들도 그들과 함께 구름 속으로 끌어 올려 공중에서 주를 영접하게 하시리니 그리하여 우리가 항상 주와 함께 있으리라</a:t>
            </a:r>
            <a:br>
              <a:rPr lang="ko-KR" altLang="en-US" sz="3200" b="1" dirty="0"/>
            </a:b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518163778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5217"/>
            <a:ext cx="8229600" cy="5449788"/>
          </a:xfrm>
        </p:spPr>
        <p:txBody>
          <a:bodyPr/>
          <a:lstStyle/>
          <a:p>
            <a:pPr algn="l"/>
            <a:r>
              <a:rPr lang="en-US" altLang="ko-KR" sz="3200" b="1" dirty="0" smtClean="0"/>
              <a:t>(</a:t>
            </a:r>
            <a:r>
              <a:rPr lang="ko-KR" altLang="en-US" sz="3200" b="1" dirty="0"/>
              <a:t>계 </a:t>
            </a:r>
            <a:r>
              <a:rPr lang="en-US" altLang="ko-KR" sz="3200" b="1" dirty="0"/>
              <a:t>22:12)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보라 </a:t>
            </a:r>
            <a:r>
              <a:rPr lang="ko-KR" altLang="en-US" sz="3200" b="1" dirty="0"/>
              <a:t>내가 속히 오리니 내가 줄 상이 내게 있어 각 사람에게 그가 행한 대로 갚아 주리라</a:t>
            </a:r>
            <a:br>
              <a:rPr lang="ko-KR" altLang="en-US" sz="3200" b="1" dirty="0"/>
            </a:b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485337368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9602" name="Picture 2" descr="http://news.yonsei.or.kr/data/webzine/259-8-talent-5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625252"/>
            <a:ext cx="9144000" cy="5715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62569"/>
            <a:ext cx="8229600" cy="1414191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ko-KR" altLang="en-US" b="1" spc="150" dirty="0" smtClean="0">
                <a:ln w="11430"/>
                <a:solidFill>
                  <a:srgbClr val="CC0099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ea typeface="HYGothic-Extra"/>
              </a:rPr>
              <a:t>찬양대</a:t>
            </a:r>
            <a:r>
              <a:rPr lang="ko-KR" altLang="en-US" b="1" spc="150" dirty="0" smtClean="0">
                <a:ln w="11430"/>
                <a:solidFill>
                  <a:srgbClr val="CC0099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endParaRPr lang="en-US" b="1" spc="150" dirty="0">
              <a:ln w="11430"/>
              <a:solidFill>
                <a:srgbClr val="CC0099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02" name="Picture 2" descr="http://contentmanager.faithnetwork.com/FAITHNETWORK_UserFileStore/imagelibraries/ministries/87f160bd-a399-4066-9fbb-971311c71652/offer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14346" y="59200"/>
            <a:ext cx="9358346" cy="611066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" descr="https://encrypted-tbn3.gstatic.com/images?q=tbn:ANd9GcRtbNUHQ8I7CXUh9d-UnMD2tNC1RW_ckP8o5xojKmA5HIBZ6ADNp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80" y="-238844"/>
            <a:ext cx="9144000" cy="59082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841277"/>
            <a:ext cx="8784976" cy="3175124"/>
          </a:xfrm>
        </p:spPr>
        <p:txBody>
          <a:bodyPr>
            <a:scene3d>
              <a:camera prst="perspectiveRight"/>
              <a:lightRig rig="threePt" dir="t"/>
            </a:scene3d>
          </a:bodyPr>
          <a:lstStyle/>
          <a:p>
            <a:r>
              <a:rPr lang="en-US" altLang="ko-KR" sz="7200" dirty="0" smtClean="0"/>
              <a:t/>
            </a:r>
            <a:br>
              <a:rPr lang="en-US" altLang="ko-KR" sz="7200" dirty="0" smtClean="0"/>
            </a:br>
            <a:r>
              <a:rPr lang="ko-KR" altLang="en-US" sz="7200" b="1" dirty="0" smtClean="0">
                <a:solidFill>
                  <a:schemeClr val="accent6"/>
                </a:solidFill>
              </a:rPr>
              <a:t>죽음에 </a:t>
            </a:r>
            <a:r>
              <a:rPr lang="ko-KR" altLang="en-US" sz="7200" b="1" dirty="0">
                <a:solidFill>
                  <a:schemeClr val="accent6"/>
                </a:solidFill>
              </a:rPr>
              <a:t>대한 승리</a:t>
            </a:r>
            <a:r>
              <a:rPr lang="en-US" sz="7200" b="1" dirty="0">
                <a:solidFill>
                  <a:schemeClr val="accent6"/>
                </a:solidFill>
              </a:rPr>
              <a:t>, </a:t>
            </a:r>
            <a:r>
              <a:rPr lang="en-US" sz="7200" b="1" dirty="0" smtClean="0">
                <a:solidFill>
                  <a:schemeClr val="accent6"/>
                </a:solidFill>
              </a:rPr>
              <a:t/>
            </a:r>
            <a:br>
              <a:rPr lang="en-US" sz="7200" b="1" dirty="0" smtClean="0">
                <a:solidFill>
                  <a:schemeClr val="accent6"/>
                </a:solidFill>
              </a:rPr>
            </a:br>
            <a:r>
              <a:rPr lang="ko-KR" altLang="en-US" sz="7200" b="1" dirty="0" smtClean="0">
                <a:solidFill>
                  <a:schemeClr val="accent6"/>
                </a:solidFill>
              </a:rPr>
              <a:t>부활의 </a:t>
            </a:r>
            <a:r>
              <a:rPr lang="ko-KR" altLang="en-US" sz="7200" b="1" dirty="0">
                <a:solidFill>
                  <a:schemeClr val="accent6"/>
                </a:solidFill>
              </a:rPr>
              <a:t>개가</a:t>
            </a:r>
            <a:r>
              <a:rPr lang="en-US" sz="7200" dirty="0"/>
              <a:t/>
            </a:r>
            <a:br>
              <a:rPr lang="en-US" sz="7200" dirty="0"/>
            </a:br>
            <a:endParaRPr lang="en-US" sz="7200" b="1" dirty="0">
              <a:solidFill>
                <a:schemeClr val="accent6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HYGothic-Extra"/>
            </a:endParaRP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zoom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zoom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zoom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zoom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0450" name="Picture 2" descr="http://cfs13.tistory.com/image/2/tistory/2009/04/18/11/37/49e93cf199fd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7" y="0"/>
            <a:ext cx="9433048" cy="5715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rd"/>
    <p:sndAc>
      <p:endSnd/>
    </p:sndAc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3378" name="Picture 2" descr="https://encrypted-tbn2.gstatic.com/images?q=tbn:ANd9GcRmc2HTnCQbXvLjRTdB-1N9VAOB-WHDObkMBwwCRBiAtvMIFa4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71800" y="32753"/>
            <a:ext cx="7772400" cy="1225019"/>
          </a:xfrm>
        </p:spPr>
        <p:txBody>
          <a:bodyPr/>
          <a:lstStyle/>
          <a:p>
            <a:r>
              <a:rPr lang="ko-KR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교회 소식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3649588"/>
            <a:ext cx="9144000" cy="1460500"/>
          </a:xfrm>
        </p:spPr>
        <p:txBody>
          <a:bodyPr/>
          <a:lstStyle/>
          <a:p>
            <a:r>
              <a:rPr lang="ko-KR" altLang="en-US" sz="3600" b="1" dirty="0" smtClean="0">
                <a:solidFill>
                  <a:srgbClr val="800000"/>
                </a:solidFill>
                <a:latin typeface="HYGothic-Extra"/>
                <a:cs typeface="Times New Roman" pitchFamily="18" charset="0"/>
              </a:rPr>
              <a:t>하나님이 꿈꾸시는 교회에 나오셔서</a:t>
            </a:r>
            <a:r>
              <a:rPr lang="en-US" altLang="ko-KR" sz="3600" b="1" dirty="0" smtClean="0">
                <a:solidFill>
                  <a:srgbClr val="800000"/>
                </a:solidFill>
                <a:latin typeface="HYGothic-Extra"/>
                <a:cs typeface="Times New Roman" pitchFamily="18" charset="0"/>
              </a:rPr>
              <a:t/>
            </a:r>
            <a:br>
              <a:rPr lang="en-US" altLang="ko-KR" sz="3600" b="1" dirty="0" smtClean="0">
                <a:solidFill>
                  <a:srgbClr val="800000"/>
                </a:solidFill>
                <a:latin typeface="HYGothic-Extra"/>
                <a:cs typeface="Times New Roman" pitchFamily="18" charset="0"/>
              </a:rPr>
            </a:br>
            <a:r>
              <a:rPr lang="ko-KR" altLang="en-US" sz="3600" b="1" dirty="0" smtClean="0">
                <a:solidFill>
                  <a:srgbClr val="800000"/>
                </a:solidFill>
                <a:latin typeface="HYGothic-Extra"/>
                <a:cs typeface="Times New Roman" pitchFamily="18" charset="0"/>
              </a:rPr>
              <a:t>예배드리는 모든 성도님들을 </a:t>
            </a:r>
            <a:r>
              <a:rPr lang="en-US" altLang="ko-KR" sz="3600" b="1" dirty="0" smtClean="0">
                <a:solidFill>
                  <a:srgbClr val="800000"/>
                </a:solidFill>
                <a:latin typeface="HYGothic-Extra"/>
                <a:cs typeface="Times New Roman" pitchFamily="18" charset="0"/>
              </a:rPr>
              <a:t/>
            </a:r>
            <a:br>
              <a:rPr lang="en-US" altLang="ko-KR" sz="3600" b="1" dirty="0" smtClean="0">
                <a:solidFill>
                  <a:srgbClr val="800000"/>
                </a:solidFill>
                <a:latin typeface="HYGothic-Extra"/>
                <a:cs typeface="Times New Roman" pitchFamily="18" charset="0"/>
              </a:rPr>
            </a:br>
            <a:r>
              <a:rPr lang="ko-KR" altLang="en-US" sz="3600" b="1" dirty="0" smtClean="0">
                <a:solidFill>
                  <a:srgbClr val="800000"/>
                </a:solidFill>
                <a:latin typeface="HYGothic-Extra"/>
                <a:cs typeface="Times New Roman" pitchFamily="18" charset="0"/>
              </a:rPr>
              <a:t>환영합니다</a:t>
            </a:r>
            <a:r>
              <a:rPr lang="en-US" altLang="ko-KR" sz="3600" b="1" dirty="0" smtClean="0">
                <a:solidFill>
                  <a:srgbClr val="800000"/>
                </a:solidFill>
                <a:latin typeface="HYGothic-Extra"/>
              </a:rPr>
              <a:t>.</a:t>
            </a:r>
            <a:r>
              <a:rPr lang="en-US" altLang="ko-KR" b="1" dirty="0" smtClean="0">
                <a:solidFill>
                  <a:srgbClr val="3333CC"/>
                </a:solidFill>
                <a:latin typeface="HYGothic-Extra"/>
              </a:rPr>
              <a:t/>
            </a:r>
            <a:br>
              <a:rPr lang="en-US" altLang="ko-KR" b="1" dirty="0" smtClean="0">
                <a:solidFill>
                  <a:srgbClr val="3333CC"/>
                </a:solidFill>
                <a:latin typeface="HYGothic-Extra"/>
              </a:rPr>
            </a:br>
            <a:endParaRPr lang="en-US" dirty="0"/>
          </a:p>
        </p:txBody>
      </p:sp>
    </p:spTree>
  </p:cSld>
  <p:clrMapOvr>
    <a:masterClrMapping/>
  </p:clrMapOvr>
  <p:transition spd="med">
    <p:zoom/>
    <p:sndAc>
      <p:endSnd/>
    </p:sndAc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ChangeArrowheads="1"/>
          </p:cNvSpPr>
          <p:nvPr/>
        </p:nvSpPr>
        <p:spPr bwMode="auto">
          <a:xfrm>
            <a:off x="4479942" y="2540059"/>
            <a:ext cx="18473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sz="4400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90116" name="Rectangle 4"/>
          <p:cNvSpPr>
            <a:spLocks noChangeArrowheads="1"/>
          </p:cNvSpPr>
          <p:nvPr/>
        </p:nvSpPr>
        <p:spPr bwMode="auto">
          <a:xfrm>
            <a:off x="1619250" y="697178"/>
            <a:ext cx="1296988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600" b="1" smtClean="0">
                <a:solidFill>
                  <a:srgbClr val="000000"/>
                </a:solidFill>
                <a:ea typeface="HY견고딕" pitchFamily="18" charset="-127"/>
              </a:rPr>
              <a:t>G           D         D7         G                 D7              G               D</a:t>
            </a:r>
          </a:p>
        </p:txBody>
      </p:sp>
      <p:sp>
        <p:nvSpPr>
          <p:cNvPr id="90117" name="Rectangle 5"/>
          <p:cNvSpPr>
            <a:spLocks noChangeArrowheads="1"/>
          </p:cNvSpPr>
          <p:nvPr/>
        </p:nvSpPr>
        <p:spPr bwMode="auto">
          <a:xfrm>
            <a:off x="1331918" y="1957919"/>
            <a:ext cx="1296987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600" b="1" smtClean="0">
                <a:solidFill>
                  <a:srgbClr val="000000"/>
                </a:solidFill>
                <a:ea typeface="HY견고딕" pitchFamily="18" charset="-127"/>
              </a:rPr>
              <a:t>G           D                D7         G                  Am             G   D7     G</a:t>
            </a:r>
          </a:p>
        </p:txBody>
      </p:sp>
      <p:sp>
        <p:nvSpPr>
          <p:cNvPr id="90118" name="WordArt 6"/>
          <p:cNvSpPr>
            <a:spLocks noChangeArrowheads="1" noChangeShapeType="1" noTextEdit="1"/>
          </p:cNvSpPr>
          <p:nvPr/>
        </p:nvSpPr>
        <p:spPr bwMode="auto">
          <a:xfrm>
            <a:off x="1122381" y="3517639"/>
            <a:ext cx="6905625" cy="162057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b="1" kern="10" smtClean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/>
                <a:ea typeface="HY견고딕" pitchFamily="18" charset="-127"/>
              </a:rPr>
              <a:t>Take my life, and let it be</a:t>
            </a:r>
          </a:p>
          <a:p>
            <a:pPr algn="ctr"/>
            <a:r>
              <a:rPr lang="en-US" sz="3200" b="1" kern="10" smtClean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/>
                <a:ea typeface="HY견고딕" pitchFamily="18" charset="-127"/>
              </a:rPr>
              <a:t>Consecrated, Lord, to Thee.</a:t>
            </a:r>
          </a:p>
          <a:p>
            <a:pPr algn="ctr"/>
            <a:r>
              <a:rPr lang="en-US" sz="3200" b="1" kern="10" smtClean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/>
                <a:ea typeface="HY견고딕" pitchFamily="18" charset="-127"/>
              </a:rPr>
              <a:t>Take my moments and my days;</a:t>
            </a:r>
          </a:p>
          <a:p>
            <a:pPr algn="ctr"/>
            <a:r>
              <a:rPr lang="en-US" sz="3200" b="1" kern="10" smtClean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/>
                <a:ea typeface="HY견고딕" pitchFamily="18" charset="-127"/>
              </a:rPr>
              <a:t>Let them flow in ceaseless praise.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5074" name="Picture 2" descr="https://encrypted-tbn1.gstatic.com/images?q=tbn:ANd9GcRFIqoemH7JeXLTDbxj8icKPqqeM8jJSO4fwgkXY7X-ZZLTd3i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56591" y="-814904"/>
            <a:ext cx="11017224" cy="799288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09628"/>
            <a:ext cx="8229600" cy="95250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Georgia" pitchFamily="18" charset="0"/>
              </a:rPr>
              <a:t>I will be with you always even until the end of the world</a:t>
            </a:r>
            <a:endParaRPr lang="en-US" sz="4000" b="1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Georgia" pitchFamily="18" charset="0"/>
            </a:endParaRPr>
          </a:p>
        </p:txBody>
      </p:sp>
    </p:spTree>
  </p:cSld>
  <p:clrMapOvr>
    <a:masterClrMapping/>
  </p:clrMapOvr>
  <p:transition spd="med">
    <p:pull dir="d"/>
    <p:sndAc>
      <p:endSnd/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9" name="Rectangle 3"/>
          <p:cNvSpPr>
            <a:spLocks noChangeArrowheads="1"/>
          </p:cNvSpPr>
          <p:nvPr/>
        </p:nvSpPr>
        <p:spPr bwMode="auto">
          <a:xfrm>
            <a:off x="1619250" y="697178"/>
            <a:ext cx="1296988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600" b="1" smtClean="0">
                <a:solidFill>
                  <a:srgbClr val="000000"/>
                </a:solidFill>
                <a:ea typeface="HY견고딕" pitchFamily="18" charset="-127"/>
              </a:rPr>
              <a:t>G           D         D7         G                D7              G               D</a:t>
            </a:r>
          </a:p>
        </p:txBody>
      </p:sp>
      <p:sp>
        <p:nvSpPr>
          <p:cNvPr id="208900" name="Rectangle 4"/>
          <p:cNvSpPr>
            <a:spLocks noChangeArrowheads="1"/>
          </p:cNvSpPr>
          <p:nvPr/>
        </p:nvSpPr>
        <p:spPr bwMode="auto">
          <a:xfrm>
            <a:off x="1331918" y="1957919"/>
            <a:ext cx="1296987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600" b="1" smtClean="0">
                <a:solidFill>
                  <a:srgbClr val="000000"/>
                </a:solidFill>
                <a:ea typeface="HY견고딕" pitchFamily="18" charset="-127"/>
              </a:rPr>
              <a:t>G           D                D7         G                  Am              G   D7     G</a:t>
            </a:r>
          </a:p>
        </p:txBody>
      </p:sp>
      <p:sp>
        <p:nvSpPr>
          <p:cNvPr id="208901" name="WordArt 5"/>
          <p:cNvSpPr>
            <a:spLocks noChangeArrowheads="1" noChangeShapeType="1" noTextEdit="1"/>
          </p:cNvSpPr>
          <p:nvPr/>
        </p:nvSpPr>
        <p:spPr bwMode="auto">
          <a:xfrm>
            <a:off x="1116024" y="3517639"/>
            <a:ext cx="6943725" cy="162057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b="1" kern="10" smtClean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/>
                <a:ea typeface="HY견고딕" pitchFamily="18" charset="-127"/>
              </a:rPr>
              <a:t>Take my hands, and let them move</a:t>
            </a:r>
          </a:p>
          <a:p>
            <a:pPr algn="ctr"/>
            <a:r>
              <a:rPr lang="en-US" sz="3200" b="1" kern="10" smtClean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/>
                <a:ea typeface="HY견고딕" pitchFamily="18" charset="-127"/>
              </a:rPr>
              <a:t>At the impulse of Thy love.</a:t>
            </a:r>
          </a:p>
          <a:p>
            <a:pPr algn="ctr"/>
            <a:r>
              <a:rPr lang="en-US" sz="3200" b="1" kern="10" smtClean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/>
                <a:ea typeface="HY견고딕" pitchFamily="18" charset="-127"/>
              </a:rPr>
              <a:t>Take my feet, and let them be</a:t>
            </a:r>
          </a:p>
          <a:p>
            <a:pPr algn="ctr"/>
            <a:r>
              <a:rPr lang="en-US" sz="3200" b="1" kern="10" smtClean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/>
                <a:ea typeface="HY견고딕" pitchFamily="18" charset="-127"/>
              </a:rPr>
              <a:t>Swift and beautiful for Thee.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3" name="Rectangle 3"/>
          <p:cNvSpPr>
            <a:spLocks noChangeArrowheads="1"/>
          </p:cNvSpPr>
          <p:nvPr/>
        </p:nvSpPr>
        <p:spPr bwMode="auto">
          <a:xfrm>
            <a:off x="1619250" y="697178"/>
            <a:ext cx="1296988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600" b="1" smtClean="0">
                <a:solidFill>
                  <a:srgbClr val="000000"/>
                </a:solidFill>
                <a:ea typeface="HY견고딕" pitchFamily="18" charset="-127"/>
              </a:rPr>
              <a:t>G           D         D7         G                D7               G               D</a:t>
            </a:r>
          </a:p>
        </p:txBody>
      </p:sp>
      <p:sp>
        <p:nvSpPr>
          <p:cNvPr id="209924" name="Rectangle 4"/>
          <p:cNvSpPr>
            <a:spLocks noChangeArrowheads="1"/>
          </p:cNvSpPr>
          <p:nvPr/>
        </p:nvSpPr>
        <p:spPr bwMode="auto">
          <a:xfrm>
            <a:off x="1331918" y="1957919"/>
            <a:ext cx="1296987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600" b="1" smtClean="0">
                <a:solidFill>
                  <a:srgbClr val="000000"/>
                </a:solidFill>
                <a:ea typeface="HY견고딕" pitchFamily="18" charset="-127"/>
              </a:rPr>
              <a:t>G           D                D7         G                  Am              G   D7     G</a:t>
            </a:r>
          </a:p>
        </p:txBody>
      </p:sp>
      <p:sp>
        <p:nvSpPr>
          <p:cNvPr id="209925" name="WordArt 5"/>
          <p:cNvSpPr>
            <a:spLocks noChangeArrowheads="1" noChangeShapeType="1" noTextEdit="1"/>
          </p:cNvSpPr>
          <p:nvPr/>
        </p:nvSpPr>
        <p:spPr bwMode="auto">
          <a:xfrm>
            <a:off x="1349375" y="3517639"/>
            <a:ext cx="6496050" cy="162057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b="1" kern="10" smtClean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/>
                <a:ea typeface="HY견고딕" pitchFamily="18" charset="-127"/>
              </a:rPr>
              <a:t>Take my voice, and let me sing,</a:t>
            </a:r>
          </a:p>
          <a:p>
            <a:pPr algn="ctr"/>
            <a:r>
              <a:rPr lang="en-US" sz="3200" b="1" kern="10" smtClean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/>
                <a:ea typeface="HY견고딕" pitchFamily="18" charset="-127"/>
              </a:rPr>
              <a:t>Always, only, for my King.</a:t>
            </a:r>
          </a:p>
          <a:p>
            <a:pPr algn="ctr"/>
            <a:r>
              <a:rPr lang="en-US" sz="3200" b="1" kern="10" smtClean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/>
                <a:ea typeface="HY견고딕" pitchFamily="18" charset="-127"/>
              </a:rPr>
              <a:t>Take my lips, and let them be</a:t>
            </a:r>
          </a:p>
          <a:p>
            <a:pPr algn="ctr"/>
            <a:r>
              <a:rPr lang="en-US" sz="3200" b="1" kern="10" smtClean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/>
                <a:ea typeface="HY견고딕" pitchFamily="18" charset="-127"/>
              </a:rPr>
              <a:t>Filled with messages from Thee.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259" name="Rectangle 3"/>
          <p:cNvSpPr>
            <a:spLocks noChangeArrowheads="1"/>
          </p:cNvSpPr>
          <p:nvPr/>
        </p:nvSpPr>
        <p:spPr bwMode="auto">
          <a:xfrm>
            <a:off x="1619250" y="697178"/>
            <a:ext cx="1296988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600" b="1" smtClean="0">
                <a:solidFill>
                  <a:srgbClr val="000000"/>
                </a:solidFill>
                <a:ea typeface="HY견고딕" pitchFamily="18" charset="-127"/>
              </a:rPr>
              <a:t>G           D         D7         G                D7               G               D</a:t>
            </a:r>
          </a:p>
        </p:txBody>
      </p:sp>
      <p:sp>
        <p:nvSpPr>
          <p:cNvPr id="480260" name="Rectangle 4"/>
          <p:cNvSpPr>
            <a:spLocks noChangeArrowheads="1"/>
          </p:cNvSpPr>
          <p:nvPr/>
        </p:nvSpPr>
        <p:spPr bwMode="auto">
          <a:xfrm>
            <a:off x="1331918" y="1957919"/>
            <a:ext cx="1296987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600" b="1" smtClean="0">
                <a:solidFill>
                  <a:srgbClr val="000000"/>
                </a:solidFill>
                <a:ea typeface="HY견고딕" pitchFamily="18" charset="-127"/>
              </a:rPr>
              <a:t>G           D                D7         G                 Am              G   D7     G</a:t>
            </a:r>
          </a:p>
        </p:txBody>
      </p:sp>
      <p:sp>
        <p:nvSpPr>
          <p:cNvPr id="480261" name="WordArt 5"/>
          <p:cNvSpPr>
            <a:spLocks noChangeArrowheads="1" noChangeShapeType="1" noTextEdit="1"/>
          </p:cNvSpPr>
          <p:nvPr/>
        </p:nvSpPr>
        <p:spPr bwMode="auto">
          <a:xfrm>
            <a:off x="1187450" y="3517639"/>
            <a:ext cx="6800850" cy="162057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b="1" kern="10" smtClean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/>
                <a:ea typeface="HY견고딕" pitchFamily="18" charset="-127"/>
              </a:rPr>
              <a:t>Take my silver and my gold</a:t>
            </a:r>
          </a:p>
          <a:p>
            <a:pPr algn="ctr"/>
            <a:r>
              <a:rPr lang="en-US" sz="3200" b="1" kern="10" smtClean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/>
                <a:ea typeface="HY견고딕" pitchFamily="18" charset="-127"/>
              </a:rPr>
              <a:t>Not a mite would I withhold.</a:t>
            </a:r>
          </a:p>
          <a:p>
            <a:pPr algn="ctr"/>
            <a:r>
              <a:rPr lang="en-US" sz="3200" b="1" kern="10" smtClean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/>
                <a:ea typeface="HY견고딕" pitchFamily="18" charset="-127"/>
              </a:rPr>
              <a:t>Take my intellect, and use</a:t>
            </a:r>
          </a:p>
          <a:p>
            <a:pPr algn="ctr"/>
            <a:r>
              <a:rPr lang="en-US" sz="3200" b="1" kern="10" smtClean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/>
                <a:ea typeface="HY견고딕" pitchFamily="18" charset="-127"/>
              </a:rPr>
              <a:t>Every pow’r as Thou shalt choose.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7" name="Rectangle 3"/>
          <p:cNvSpPr>
            <a:spLocks noChangeArrowheads="1"/>
          </p:cNvSpPr>
          <p:nvPr/>
        </p:nvSpPr>
        <p:spPr bwMode="auto">
          <a:xfrm>
            <a:off x="1619250" y="697178"/>
            <a:ext cx="1296988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600" b="1" smtClean="0">
                <a:solidFill>
                  <a:srgbClr val="000000"/>
                </a:solidFill>
                <a:ea typeface="HY견고딕" pitchFamily="18" charset="-127"/>
              </a:rPr>
              <a:t>G           D         D7         G                D7               G               D</a:t>
            </a:r>
          </a:p>
        </p:txBody>
      </p:sp>
      <p:sp>
        <p:nvSpPr>
          <p:cNvPr id="502788" name="Rectangle 4"/>
          <p:cNvSpPr>
            <a:spLocks noChangeArrowheads="1"/>
          </p:cNvSpPr>
          <p:nvPr/>
        </p:nvSpPr>
        <p:spPr bwMode="auto">
          <a:xfrm>
            <a:off x="1258916" y="1957919"/>
            <a:ext cx="1296987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600" b="1" smtClean="0">
                <a:solidFill>
                  <a:srgbClr val="000000"/>
                </a:solidFill>
                <a:ea typeface="HY견고딕" pitchFamily="18" charset="-127"/>
              </a:rPr>
              <a:t>G         D                D7       G              Am            G  D7    G    C     G</a:t>
            </a:r>
          </a:p>
        </p:txBody>
      </p:sp>
      <p:sp>
        <p:nvSpPr>
          <p:cNvPr id="502789" name="WordArt 5"/>
          <p:cNvSpPr>
            <a:spLocks noChangeArrowheads="1" noChangeShapeType="1" noTextEdit="1"/>
          </p:cNvSpPr>
          <p:nvPr/>
        </p:nvSpPr>
        <p:spPr bwMode="auto">
          <a:xfrm>
            <a:off x="1349375" y="3517639"/>
            <a:ext cx="6457950" cy="162057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b="1" kern="10" smtClean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/>
                <a:ea typeface="HY견고딕" pitchFamily="18" charset="-127"/>
              </a:rPr>
              <a:t>Take my moments and my days.</a:t>
            </a:r>
          </a:p>
          <a:p>
            <a:pPr algn="ctr"/>
            <a:r>
              <a:rPr lang="en-US" sz="3200" b="1" kern="10" smtClean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/>
                <a:ea typeface="HY견고딕" pitchFamily="18" charset="-127"/>
              </a:rPr>
              <a:t>Let them flow in endless praise.</a:t>
            </a:r>
          </a:p>
          <a:p>
            <a:pPr algn="ctr"/>
            <a:r>
              <a:rPr lang="en-US" sz="3200" b="1" kern="10" smtClean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/>
                <a:ea typeface="HY견고딕" pitchFamily="18" charset="-127"/>
              </a:rPr>
              <a:t>Take myself, and I will be</a:t>
            </a:r>
          </a:p>
          <a:p>
            <a:pPr algn="ctr"/>
            <a:r>
              <a:rPr lang="en-US" sz="3200" b="1" kern="10" smtClean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/>
                <a:ea typeface="HY견고딕" pitchFamily="18" charset="-127"/>
              </a:rPr>
              <a:t>Ever, only, all for Thee. Amen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0450" name="Picture 2" descr="http://cfile204.uf.daum.net/image/1769100B4A2B26727C7ADD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9" y="265215"/>
            <a:ext cx="6215106" cy="528639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786062"/>
            <a:ext cx="3786182" cy="2071702"/>
          </a:xfrm>
        </p:spPr>
        <p:txBody>
          <a:bodyPr/>
          <a:lstStyle/>
          <a:p>
            <a:r>
              <a:rPr lang="en-US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Offertory </a:t>
            </a:r>
            <a:br>
              <a:rPr lang="en-US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prayer</a:t>
            </a:r>
            <a:endParaRPr lang="en-US" b="1" dirty="0"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1934" y="4071947"/>
            <a:ext cx="6400800" cy="1357322"/>
          </a:xfrm>
        </p:spPr>
        <p:txBody>
          <a:bodyPr/>
          <a:lstStyle/>
          <a:p>
            <a:r>
              <a:rPr lang="ko-KR" altLang="en-US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김순배 강도사</a:t>
            </a:r>
            <a:endParaRPr lang="en-US" b="1" dirty="0"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4_디자인 사용자 지정">
  <a:themeElements>
    <a:clrScheme name="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5_디자인 사용자 지정">
  <a:themeElements>
    <a:clrScheme name="2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2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6_디자인 사용자 지정">
  <a:themeElements>
    <a:clrScheme name="1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1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7_디자인 사용자 지정">
  <a:themeElements>
    <a:clrScheme name="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8_디자인 사용자 지정">
  <a:themeElements>
    <a:clrScheme name="2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2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9_디자인 사용자 지정">
  <a:themeElements>
    <a:clrScheme name="1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1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6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7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8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23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29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2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3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4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6.xml><?xml version="1.0" encoding="utf-8"?>
<a:theme xmlns:a="http://schemas.openxmlformats.org/drawingml/2006/main" name="5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7.xml><?xml version="1.0" encoding="utf-8"?>
<a:theme xmlns:a="http://schemas.openxmlformats.org/drawingml/2006/main" name="6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8.xml><?xml version="1.0" encoding="utf-8"?>
<a:theme xmlns:a="http://schemas.openxmlformats.org/drawingml/2006/main" name="24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34" charset="-127"/>
            <a:ea typeface="굴림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34" charset="-127"/>
            <a:ea typeface="굴림" pitchFamily="34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25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34" charset="-127"/>
            <a:ea typeface="굴림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34" charset="-127"/>
            <a:ea typeface="굴림" pitchFamily="34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26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34" charset="-127"/>
            <a:ea typeface="굴림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34" charset="-127"/>
            <a:ea typeface="굴림" pitchFamily="34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27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34" charset="-127"/>
            <a:ea typeface="굴림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34" charset="-127"/>
            <a:ea typeface="굴림" pitchFamily="34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3.xml><?xml version="1.0" encoding="utf-8"?>
<a:theme xmlns:a="http://schemas.openxmlformats.org/drawingml/2006/main" name="4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4.xml><?xml version="1.0" encoding="utf-8"?>
<a:theme xmlns:a="http://schemas.openxmlformats.org/drawingml/2006/main" name="5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5.xml><?xml version="1.0" encoding="utf-8"?>
<a:theme xmlns:a="http://schemas.openxmlformats.org/drawingml/2006/main" name="6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6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7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0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디자인 사용자 지정">
  <a:themeElements>
    <a:clrScheme name="1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1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디자인 사용자 지정">
  <a:themeElements>
    <a:clrScheme name="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디자인 사용자 지정">
  <a:themeElements>
    <a:clrScheme name="2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2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3_디자인 사용자 지정">
  <a:themeElements>
    <a:clrScheme name="1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1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526099</TotalTime>
  <Words>346</Words>
  <Application>Microsoft Office PowerPoint</Application>
  <PresentationFormat>On-screen Show (16:10)</PresentationFormat>
  <Paragraphs>98</Paragraphs>
  <Slides>42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35</vt:i4>
      </vt:variant>
      <vt:variant>
        <vt:lpstr>Slide Titles</vt:lpstr>
      </vt:variant>
      <vt:variant>
        <vt:i4>42</vt:i4>
      </vt:variant>
    </vt:vector>
  </HeadingPairs>
  <TitlesOfParts>
    <vt:vector size="89" baseType="lpstr">
      <vt:lpstr>BatangChe</vt:lpstr>
      <vt:lpstr>Gulim</vt:lpstr>
      <vt:lpstr>Gulim</vt:lpstr>
      <vt:lpstr>HY견고딕</vt:lpstr>
      <vt:lpstr>HY견고딕</vt:lpstr>
      <vt:lpstr>Malgun Gothic</vt:lpstr>
      <vt:lpstr>Arial</vt:lpstr>
      <vt:lpstr>Calibri</vt:lpstr>
      <vt:lpstr>Franklin Gothic Heavy</vt:lpstr>
      <vt:lpstr>Georgia</vt:lpstr>
      <vt:lpstr>Shonar Bangla</vt:lpstr>
      <vt:lpstr>Times New Roman</vt:lpstr>
      <vt:lpstr>Default Design</vt:lpstr>
      <vt:lpstr>3_기본 디자인</vt:lpstr>
      <vt:lpstr>1_기본 디자인</vt:lpstr>
      <vt:lpstr>2_기본 디자인</vt:lpstr>
      <vt:lpstr>30_기본 디자인</vt:lpstr>
      <vt:lpstr>1_디자인 사용자 지정</vt:lpstr>
      <vt:lpstr>디자인 사용자 지정</vt:lpstr>
      <vt:lpstr>2_디자인 사용자 지정</vt:lpstr>
      <vt:lpstr>3_디자인 사용자 지정</vt:lpstr>
      <vt:lpstr>4_디자인 사용자 지정</vt:lpstr>
      <vt:lpstr>5_디자인 사용자 지정</vt:lpstr>
      <vt:lpstr>6_디자인 사용자 지정</vt:lpstr>
      <vt:lpstr>7_디자인 사용자 지정</vt:lpstr>
      <vt:lpstr>8_디자인 사용자 지정</vt:lpstr>
      <vt:lpstr>9_디자인 사용자 지정</vt:lpstr>
      <vt:lpstr>16_기본 디자인</vt:lpstr>
      <vt:lpstr>17_기본 디자인</vt:lpstr>
      <vt:lpstr>18_기본 디자인</vt:lpstr>
      <vt:lpstr>23_기본 디자인</vt:lpstr>
      <vt:lpstr>29_기본 디자인</vt:lpstr>
      <vt:lpstr>Office 테마</vt:lpstr>
      <vt:lpstr>1_Office 테마</vt:lpstr>
      <vt:lpstr>2_Office 테마</vt:lpstr>
      <vt:lpstr>3_Office 테마</vt:lpstr>
      <vt:lpstr>4_Office 테마</vt:lpstr>
      <vt:lpstr>5_Office 테마</vt:lpstr>
      <vt:lpstr>6_Office 테마</vt:lpstr>
      <vt:lpstr>24_기본 디자인</vt:lpstr>
      <vt:lpstr>25_기본 디자인</vt:lpstr>
      <vt:lpstr>26_기본 디자인</vt:lpstr>
      <vt:lpstr>27_기본 디자인</vt:lpstr>
      <vt:lpstr>기본 디자인</vt:lpstr>
      <vt:lpstr>4_기본 디자인</vt:lpstr>
      <vt:lpstr>5_기본 디자인</vt:lpstr>
      <vt:lpstr>6_기본 디자인</vt:lpstr>
      <vt:lpstr>하나님이 꿈꾸는 교회</vt:lpstr>
      <vt:lpstr>Worship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Offertory  prayer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(고전 15:53)  이 썩을 것이 반드시 썩지 아니할 것을 입겠고 이 죽을 것이 죽지 아니함을 입으리로다 (고전 15:54)  이 썩을 것이 썩지 아니함을 입고 이 죽을 것이 죽지 아니함을 입을 때에는 사망을 삼키고 이기리라고 기록된 말씀이 이루어지리라 (고전 15:55)  사망아 너의 승리가 어디 있느냐 사망아 네가 쏘는 것이 어디 있느냐 </vt:lpstr>
      <vt:lpstr>(고전 15:56)  사망이 쏘는 것은 죄요 죄의 권능은 율법이라 (고전 15:57)  우리 주 예수 그리스도로 말미암아 우리에게 승리를 주시는 하나님께 감사하노니 (고전 15:58)  그러므로 내 사랑하는 형제들아 견실하며 흔들리지 말고 항상 주의 일에 더욱 힘쓰는 자들이 되라 이는 너희 수고가 주 안에서 헛되지 않은 줄 앎이라 </vt:lpstr>
      <vt:lpstr>(마 24:29)  그 날 환난 후에 즉시 해가 어두워지며 달이 빛을 내지 아니하며 별들이 하늘에서 떨어지며 하늘의 권능들이 흔들리리라  (마 24:30)  그 때에 인자의 징조가 하늘에서 보이겠고 그 때에 땅의 모든 족속들이 통곡하며 그들이 인자가 구름을 타고 능력과 큰 영광으로 오는 것을 보리라   </vt:lpstr>
      <vt:lpstr>  (마 24:31) 그가 큰 나팔소리와 함께 천사들을 보내리니 그들이 그의 택하신 자들을 하늘 이 끝에서 저 끝까지 사방에서 모으리라</vt:lpstr>
      <vt:lpstr>(살전 4:14)  우리가 예수께서 죽으셨다가 다시 살아나심을 믿을진대 이와 같이 )예수 안에서 자는 자들도 하나님이 그와 함께 데리고 오시리라 (살전 4:15)  우리가 주의 말씀으로 너희에게 이것을 말하노니 주께서 강림하실 때까지 우리 살아 남아 있는 자도 자는 자보다 결코 앞서지 못하리라 </vt:lpstr>
      <vt:lpstr>(살전 4:16)  주께서 호령과 천사장의 소리와 하나님의 나팔 소리로 친히 하늘로부터 강림하시리니 그리스도 안에서 죽은 자들이 먼저 일어나고 (살전 4:17)  그 후에 우리 살아 남은 자들도 그들과 함께 구름 속으로 끌어 올려 공중에서 주를 영접하게 하시리니 그리하여 우리가 항상 주와 함께 있으리라 </vt:lpstr>
      <vt:lpstr>(계 22:12)  보라 내가 속히 오리니 내가 줄 상이 내게 있어 각 사람에게 그가 행한 대로 갚아 주리라 </vt:lpstr>
      <vt:lpstr>찬양대 </vt:lpstr>
      <vt:lpstr>PowerPoint Presentation</vt:lpstr>
      <vt:lpstr>PowerPoint Presentation</vt:lpstr>
      <vt:lpstr>PowerPoint Presentation</vt:lpstr>
      <vt:lpstr>PowerPoint Presentation</vt:lpstr>
      <vt:lpstr> 죽음에 대한 승리,  부활의 개가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교회 소식</vt:lpstr>
      <vt:lpstr>PowerPoint Presentation</vt:lpstr>
      <vt:lpstr>PowerPoint Presentation</vt:lpstr>
      <vt:lpstr>PowerPoint Presentation</vt:lpstr>
      <vt:lpstr>I will be with you always even until the end of the world</vt:lpstr>
    </vt:vector>
  </TitlesOfParts>
  <Company>LOVE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Pastor Choi</dc:creator>
  <cp:lastModifiedBy>Soonbae</cp:lastModifiedBy>
  <cp:revision>6071</cp:revision>
  <dcterms:created xsi:type="dcterms:W3CDTF">2008-11-11T01:40:04Z</dcterms:created>
  <dcterms:modified xsi:type="dcterms:W3CDTF">2017-01-29T01:16:19Z</dcterms:modified>
</cp:coreProperties>
</file>