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slideLayouts/slideLayout39.xml" ContentType="application/vnd.openxmlformats-officedocument.presentationml.slideLayout+xml"/>
  <Override PartName="/ppt/theme/theme16.xml" ContentType="application/vnd.openxmlformats-officedocument.theme+xml"/>
  <Override PartName="/ppt/slideLayouts/slideLayout40.xml" ContentType="application/vnd.openxmlformats-officedocument.presentationml.slideLayout+xml"/>
  <Override PartName="/ppt/theme/theme17.xml" ContentType="application/vnd.openxmlformats-officedocument.theme+xml"/>
  <Override PartName="/ppt/slideLayouts/slideLayout41.xml" ContentType="application/vnd.openxmlformats-officedocument.presentationml.slideLayout+xml"/>
  <Override PartName="/ppt/theme/theme18.xml" ContentType="application/vnd.openxmlformats-officedocument.theme+xml"/>
  <Override PartName="/ppt/slideLayouts/slideLayout42.xml" ContentType="application/vnd.openxmlformats-officedocument.presentationml.slideLayout+xml"/>
  <Override PartName="/ppt/theme/theme19.xml" ContentType="application/vnd.openxmlformats-officedocument.theme+xml"/>
  <Override PartName="/ppt/slideLayouts/slideLayout43.xml" ContentType="application/vnd.openxmlformats-officedocument.presentationml.slideLayout+xml"/>
  <Override PartName="/ppt/theme/theme20.xml" ContentType="application/vnd.openxmlformats-officedocument.theme+xml"/>
  <Override PartName="/ppt/slideLayouts/slideLayout44.xml" ContentType="application/vnd.openxmlformats-officedocument.presentationml.slideLayout+xml"/>
  <Override PartName="/ppt/theme/theme21.xml" ContentType="application/vnd.openxmlformats-officedocument.theme+xml"/>
  <Override PartName="/ppt/slideLayouts/slideLayout45.xml" ContentType="application/vnd.openxmlformats-officedocument.presentationml.slideLayout+xml"/>
  <Override PartName="/ppt/theme/theme22.xml" ContentType="application/vnd.openxmlformats-officedocument.theme+xml"/>
  <Override PartName="/ppt/slideLayouts/slideLayout46.xml" ContentType="application/vnd.openxmlformats-officedocument.presentationml.slideLayout+xml"/>
  <Override PartName="/ppt/theme/theme23.xml" ContentType="application/vnd.openxmlformats-officedocument.theme+xml"/>
  <Override PartName="/ppt/slideLayouts/slideLayout47.xml" ContentType="application/vnd.openxmlformats-officedocument.presentationml.slideLayout+xml"/>
  <Override PartName="/ppt/theme/theme24.xml" ContentType="application/vnd.openxmlformats-officedocument.theme+xml"/>
  <Override PartName="/ppt/slideLayouts/slideLayout48.xml" ContentType="application/vnd.openxmlformats-officedocument.presentationml.slideLayout+xml"/>
  <Override PartName="/ppt/theme/theme25.xml" ContentType="application/vnd.openxmlformats-officedocument.theme+xml"/>
  <Override PartName="/ppt/slideLayouts/slideLayout49.xml" ContentType="application/vnd.openxmlformats-officedocument.presentationml.slideLayout+xml"/>
  <Override PartName="/ppt/theme/theme26.xml" ContentType="application/vnd.openxmlformats-officedocument.theme+xml"/>
  <Override PartName="/ppt/slideLayouts/slideLayout50.xml" ContentType="application/vnd.openxmlformats-officedocument.presentationml.slideLayout+xml"/>
  <Override PartName="/ppt/theme/theme27.xml" ContentType="application/vnd.openxmlformats-officedocument.theme+xml"/>
  <Override PartName="/ppt/slideLayouts/slideLayout51.xml" ContentType="application/vnd.openxmlformats-officedocument.presentationml.slideLayout+xml"/>
  <Override PartName="/ppt/theme/theme28.xml" ContentType="application/vnd.openxmlformats-officedocument.theme+xml"/>
  <Override PartName="/ppt/slideLayouts/slideLayout52.xml" ContentType="application/vnd.openxmlformats-officedocument.presentationml.slideLayout+xml"/>
  <Override PartName="/ppt/theme/theme29.xml" ContentType="application/vnd.openxmlformats-officedocument.theme+xml"/>
  <Override PartName="/ppt/slideLayouts/slideLayout53.xml" ContentType="application/vnd.openxmlformats-officedocument.presentationml.slideLayout+xml"/>
  <Override PartName="/ppt/theme/theme30.xml" ContentType="application/vnd.openxmlformats-officedocument.theme+xml"/>
  <Override PartName="/ppt/slideLayouts/slideLayout54.xml" ContentType="application/vnd.openxmlformats-officedocument.presentationml.slideLayout+xml"/>
  <Override PartName="/ppt/theme/theme31.xml" ContentType="application/vnd.openxmlformats-officedocument.theme+xml"/>
  <Override PartName="/ppt/slideLayouts/slideLayout55.xml" ContentType="application/vnd.openxmlformats-officedocument.presentationml.slideLayout+xml"/>
  <Override PartName="/ppt/theme/theme32.xml" ContentType="application/vnd.openxmlformats-officedocument.theme+xml"/>
  <Override PartName="/ppt/slideLayouts/slideLayout56.xml" ContentType="application/vnd.openxmlformats-officedocument.presentationml.slideLayout+xml"/>
  <Override PartName="/ppt/theme/theme33.xml" ContentType="application/vnd.openxmlformats-officedocument.theme+xml"/>
  <Override PartName="/ppt/slideLayouts/slideLayout57.xml" ContentType="application/vnd.openxmlformats-officedocument.presentationml.slideLayout+xml"/>
  <Override PartName="/ppt/theme/theme34.xml" ContentType="application/vnd.openxmlformats-officedocument.theme+xml"/>
  <Override PartName="/ppt/slideLayouts/slideLayout58.xml" ContentType="application/vnd.openxmlformats-officedocument.presentationml.slideLayout+xml"/>
  <Override PartName="/ppt/theme/theme35.xml" ContentType="application/vnd.openxmlformats-officedocument.theme+xml"/>
  <Override PartName="/ppt/slideLayouts/slideLayout59.xml" ContentType="application/vnd.openxmlformats-officedocument.presentationml.slideLayout+xml"/>
  <Override PartName="/ppt/theme/theme36.xml" ContentType="application/vnd.openxmlformats-officedocument.theme+xml"/>
  <Override PartName="/ppt/slideLayouts/slideLayout60.xml" ContentType="application/vnd.openxmlformats-officedocument.presentationml.slideLayout+xml"/>
  <Override PartName="/ppt/theme/theme37.xml" ContentType="application/vnd.openxmlformats-officedocument.theme+xml"/>
  <Override PartName="/ppt/slideLayouts/slideLayout61.xml" ContentType="application/vnd.openxmlformats-officedocument.presentationml.slideLayout+xml"/>
  <Override PartName="/ppt/theme/theme38.xml" ContentType="application/vnd.openxmlformats-officedocument.theme+xml"/>
  <Override PartName="/ppt/slideLayouts/slideLayout62.xml" ContentType="application/vnd.openxmlformats-officedocument.presentationml.slideLayout+xml"/>
  <Override PartName="/ppt/theme/theme39.xml" ContentType="application/vnd.openxmlformats-officedocument.theme+xml"/>
  <Override PartName="/ppt/slideLayouts/slideLayout63.xml" ContentType="application/vnd.openxmlformats-officedocument.presentationml.slideLayout+xml"/>
  <Override PartName="/ppt/theme/theme40.xml" ContentType="application/vnd.openxmlformats-officedocument.theme+xml"/>
  <Override PartName="/ppt/slideLayouts/slideLayout64.xml" ContentType="application/vnd.openxmlformats-officedocument.presentationml.slideLayout+xml"/>
  <Override PartName="/ppt/theme/theme41.xml" ContentType="application/vnd.openxmlformats-officedocument.theme+xml"/>
  <Override PartName="/ppt/slideLayouts/slideLayout65.xml" ContentType="application/vnd.openxmlformats-officedocument.presentationml.slideLayout+xml"/>
  <Override PartName="/ppt/theme/theme42.xml" ContentType="application/vnd.openxmlformats-officedocument.theme+xml"/>
  <Override PartName="/ppt/slideLayouts/slideLayout66.xml" ContentType="application/vnd.openxmlformats-officedocument.presentationml.slideLayout+xml"/>
  <Override PartName="/ppt/theme/theme43.xml" ContentType="application/vnd.openxmlformats-officedocument.theme+xml"/>
  <Override PartName="/ppt/slideLayouts/slideLayout67.xml" ContentType="application/vnd.openxmlformats-officedocument.presentationml.slideLayout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01">
  <p:sldMasterIdLst>
    <p:sldMasterId id="2147483650" r:id="rId1"/>
    <p:sldMasterId id="2147487730" r:id="rId2"/>
    <p:sldMasterId id="2147487877" r:id="rId3"/>
    <p:sldMasterId id="2147488023" r:id="rId4"/>
    <p:sldMasterId id="2147488283" r:id="rId5"/>
    <p:sldMasterId id="2147489967" r:id="rId6"/>
    <p:sldMasterId id="2147489969" r:id="rId7"/>
    <p:sldMasterId id="2147489971" r:id="rId8"/>
    <p:sldMasterId id="2147489973" r:id="rId9"/>
    <p:sldMasterId id="2147489975" r:id="rId10"/>
    <p:sldMasterId id="2147489977" r:id="rId11"/>
    <p:sldMasterId id="2147489979" r:id="rId12"/>
    <p:sldMasterId id="2147489981" r:id="rId13"/>
    <p:sldMasterId id="2147489983" r:id="rId14"/>
    <p:sldMasterId id="2147489985" r:id="rId15"/>
    <p:sldMasterId id="2147491561" r:id="rId16"/>
    <p:sldMasterId id="2147491563" r:id="rId17"/>
    <p:sldMasterId id="2147491565" r:id="rId18"/>
    <p:sldMasterId id="2147491567" r:id="rId19"/>
    <p:sldMasterId id="2147491569" r:id="rId20"/>
    <p:sldMasterId id="2147492900" r:id="rId21"/>
    <p:sldMasterId id="2147492902" r:id="rId22"/>
    <p:sldMasterId id="2147492904" r:id="rId23"/>
    <p:sldMasterId id="2147492906" r:id="rId24"/>
    <p:sldMasterId id="2147492908" r:id="rId25"/>
    <p:sldMasterId id="2147492910" r:id="rId26"/>
    <p:sldMasterId id="2147492912" r:id="rId27"/>
    <p:sldMasterId id="2147493296" r:id="rId28"/>
    <p:sldMasterId id="2147493298" r:id="rId29"/>
    <p:sldMasterId id="2147493300" r:id="rId30"/>
    <p:sldMasterId id="2147493302" r:id="rId31"/>
    <p:sldMasterId id="2147493304" r:id="rId32"/>
    <p:sldMasterId id="2147493306" r:id="rId33"/>
    <p:sldMasterId id="2147493308" r:id="rId34"/>
    <p:sldMasterId id="2147493310" r:id="rId35"/>
    <p:sldMasterId id="2147493312" r:id="rId36"/>
    <p:sldMasterId id="2147493314" r:id="rId37"/>
    <p:sldMasterId id="2147493316" r:id="rId38"/>
    <p:sldMasterId id="2147493318" r:id="rId39"/>
    <p:sldMasterId id="2147493320" r:id="rId40"/>
    <p:sldMasterId id="2147493322" r:id="rId41"/>
    <p:sldMasterId id="2147493324" r:id="rId42"/>
    <p:sldMasterId id="2147493326" r:id="rId43"/>
    <p:sldMasterId id="2147493328" r:id="rId44"/>
  </p:sldMasterIdLst>
  <p:notesMasterIdLst>
    <p:notesMasterId r:id="rId96"/>
  </p:notesMasterIdLst>
  <p:handoutMasterIdLst>
    <p:handoutMasterId r:id="rId97"/>
  </p:handoutMasterIdLst>
  <p:sldIdLst>
    <p:sldId id="4577" r:id="rId45"/>
    <p:sldId id="4578" r:id="rId46"/>
    <p:sldId id="4595" r:id="rId47"/>
    <p:sldId id="6817" r:id="rId48"/>
    <p:sldId id="6818" r:id="rId49"/>
    <p:sldId id="6819" r:id="rId50"/>
    <p:sldId id="6820" r:id="rId51"/>
    <p:sldId id="6821" r:id="rId52"/>
    <p:sldId id="4624" r:id="rId53"/>
    <p:sldId id="7641" r:id="rId54"/>
    <p:sldId id="7642" r:id="rId55"/>
    <p:sldId id="7643" r:id="rId56"/>
    <p:sldId id="7644" r:id="rId57"/>
    <p:sldId id="7645" r:id="rId58"/>
    <p:sldId id="7646" r:id="rId59"/>
    <p:sldId id="7647" r:id="rId60"/>
    <p:sldId id="4060" r:id="rId61"/>
    <p:sldId id="4245" r:id="rId62"/>
    <p:sldId id="7722" r:id="rId63"/>
    <p:sldId id="7723" r:id="rId64"/>
    <p:sldId id="7724" r:id="rId65"/>
    <p:sldId id="7661" r:id="rId66"/>
    <p:sldId id="7864" r:id="rId67"/>
    <p:sldId id="7866" r:id="rId68"/>
    <p:sldId id="7865" r:id="rId69"/>
    <p:sldId id="7867" r:id="rId70"/>
    <p:sldId id="4599" r:id="rId71"/>
    <p:sldId id="7892" r:id="rId72"/>
    <p:sldId id="7893" r:id="rId73"/>
    <p:sldId id="7894" r:id="rId74"/>
    <p:sldId id="7895" r:id="rId75"/>
    <p:sldId id="7896" r:id="rId76"/>
    <p:sldId id="7897" r:id="rId77"/>
    <p:sldId id="7898" r:id="rId78"/>
    <p:sldId id="7899" r:id="rId79"/>
    <p:sldId id="4635" r:id="rId80"/>
    <p:sldId id="7883" r:id="rId81"/>
    <p:sldId id="7884" r:id="rId82"/>
    <p:sldId id="7885" r:id="rId83"/>
    <p:sldId id="7886" r:id="rId84"/>
    <p:sldId id="7887" r:id="rId85"/>
    <p:sldId id="7888" r:id="rId86"/>
    <p:sldId id="7889" r:id="rId87"/>
    <p:sldId id="7890" r:id="rId88"/>
    <p:sldId id="7891" r:id="rId89"/>
    <p:sldId id="4638" r:id="rId90"/>
    <p:sldId id="4830" r:id="rId91"/>
    <p:sldId id="4602" r:id="rId92"/>
    <p:sldId id="4603" r:id="rId93"/>
    <p:sldId id="4604" r:id="rId94"/>
    <p:sldId id="4827" r:id="rId95"/>
  </p:sldIdLst>
  <p:sldSz cx="9144000" cy="5715000" type="screen16x10"/>
  <p:notesSz cx="6858000" cy="9144000"/>
  <p:photoAlbum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590727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1181452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772181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2362908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953633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3544360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4135085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4725814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33"/>
    <a:srgbClr val="333399"/>
    <a:srgbClr val="0000CC"/>
    <a:srgbClr val="FF0000"/>
    <a:srgbClr val="3333CC"/>
    <a:srgbClr val="9900CC"/>
    <a:srgbClr val="3333FF"/>
    <a:srgbClr val="FFFF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64" autoAdjust="0"/>
    <p:restoredTop sz="95214" autoAdjust="0"/>
  </p:normalViewPr>
  <p:slideViewPr>
    <p:cSldViewPr>
      <p:cViewPr varScale="1">
        <p:scale>
          <a:sx n="61" d="100"/>
          <a:sy n="61" d="100"/>
        </p:scale>
        <p:origin x="78" y="51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276" y="7857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4" d="100"/>
          <a:sy n="34" d="100"/>
        </p:scale>
        <p:origin x="-1444" y="-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" Target="slides/slide3.xml"/><Relationship Id="rId50" Type="http://schemas.openxmlformats.org/officeDocument/2006/relationships/slide" Target="slides/slide6.xml"/><Relationship Id="rId55" Type="http://schemas.openxmlformats.org/officeDocument/2006/relationships/slide" Target="slides/slide11.xml"/><Relationship Id="rId63" Type="http://schemas.openxmlformats.org/officeDocument/2006/relationships/slide" Target="slides/slide19.xml"/><Relationship Id="rId68" Type="http://schemas.openxmlformats.org/officeDocument/2006/relationships/slide" Target="slides/slide24.xml"/><Relationship Id="rId76" Type="http://schemas.openxmlformats.org/officeDocument/2006/relationships/slide" Target="slides/slide32.xml"/><Relationship Id="rId84" Type="http://schemas.openxmlformats.org/officeDocument/2006/relationships/slide" Target="slides/slide40.xml"/><Relationship Id="rId89" Type="http://schemas.openxmlformats.org/officeDocument/2006/relationships/slide" Target="slides/slide45.xml"/><Relationship Id="rId97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27.xml"/><Relationship Id="rId92" Type="http://schemas.openxmlformats.org/officeDocument/2006/relationships/slide" Target="slides/slide48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" Target="slides/slide1.xml"/><Relationship Id="rId53" Type="http://schemas.openxmlformats.org/officeDocument/2006/relationships/slide" Target="slides/slide9.xml"/><Relationship Id="rId58" Type="http://schemas.openxmlformats.org/officeDocument/2006/relationships/slide" Target="slides/slide14.xml"/><Relationship Id="rId66" Type="http://schemas.openxmlformats.org/officeDocument/2006/relationships/slide" Target="slides/slide22.xml"/><Relationship Id="rId74" Type="http://schemas.openxmlformats.org/officeDocument/2006/relationships/slide" Target="slides/slide30.xml"/><Relationship Id="rId79" Type="http://schemas.openxmlformats.org/officeDocument/2006/relationships/slide" Target="slides/slide35.xml"/><Relationship Id="rId87" Type="http://schemas.openxmlformats.org/officeDocument/2006/relationships/slide" Target="slides/slide43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17.xml"/><Relationship Id="rId82" Type="http://schemas.openxmlformats.org/officeDocument/2006/relationships/slide" Target="slides/slide38.xml"/><Relationship Id="rId90" Type="http://schemas.openxmlformats.org/officeDocument/2006/relationships/slide" Target="slides/slide46.xml"/><Relationship Id="rId95" Type="http://schemas.openxmlformats.org/officeDocument/2006/relationships/slide" Target="slides/slide5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" Target="slides/slide4.xml"/><Relationship Id="rId56" Type="http://schemas.openxmlformats.org/officeDocument/2006/relationships/slide" Target="slides/slide12.xml"/><Relationship Id="rId64" Type="http://schemas.openxmlformats.org/officeDocument/2006/relationships/slide" Target="slides/slide20.xml"/><Relationship Id="rId69" Type="http://schemas.openxmlformats.org/officeDocument/2006/relationships/slide" Target="slides/slide25.xml"/><Relationship Id="rId77" Type="http://schemas.openxmlformats.org/officeDocument/2006/relationships/slide" Target="slides/slide33.xml"/><Relationship Id="rId100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7.xml"/><Relationship Id="rId72" Type="http://schemas.openxmlformats.org/officeDocument/2006/relationships/slide" Target="slides/slide28.xml"/><Relationship Id="rId80" Type="http://schemas.openxmlformats.org/officeDocument/2006/relationships/slide" Target="slides/slide36.xml"/><Relationship Id="rId85" Type="http://schemas.openxmlformats.org/officeDocument/2006/relationships/slide" Target="slides/slide41.xml"/><Relationship Id="rId93" Type="http://schemas.openxmlformats.org/officeDocument/2006/relationships/slide" Target="slides/slide49.xml"/><Relationship Id="rId9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2.xml"/><Relationship Id="rId59" Type="http://schemas.openxmlformats.org/officeDocument/2006/relationships/slide" Target="slides/slide15.xml"/><Relationship Id="rId67" Type="http://schemas.openxmlformats.org/officeDocument/2006/relationships/slide" Target="slides/slide23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10.xml"/><Relationship Id="rId62" Type="http://schemas.openxmlformats.org/officeDocument/2006/relationships/slide" Target="slides/slide18.xml"/><Relationship Id="rId70" Type="http://schemas.openxmlformats.org/officeDocument/2006/relationships/slide" Target="slides/slide26.xml"/><Relationship Id="rId75" Type="http://schemas.openxmlformats.org/officeDocument/2006/relationships/slide" Target="slides/slide31.xml"/><Relationship Id="rId83" Type="http://schemas.openxmlformats.org/officeDocument/2006/relationships/slide" Target="slides/slide39.xml"/><Relationship Id="rId88" Type="http://schemas.openxmlformats.org/officeDocument/2006/relationships/slide" Target="slides/slide44.xml"/><Relationship Id="rId91" Type="http://schemas.openxmlformats.org/officeDocument/2006/relationships/slide" Target="slides/slide47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5.xml"/><Relationship Id="rId57" Type="http://schemas.openxmlformats.org/officeDocument/2006/relationships/slide" Target="slides/slide13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8.xml"/><Relationship Id="rId60" Type="http://schemas.openxmlformats.org/officeDocument/2006/relationships/slide" Target="slides/slide16.xml"/><Relationship Id="rId65" Type="http://schemas.openxmlformats.org/officeDocument/2006/relationships/slide" Target="slides/slide21.xml"/><Relationship Id="rId73" Type="http://schemas.openxmlformats.org/officeDocument/2006/relationships/slide" Target="slides/slide29.xml"/><Relationship Id="rId78" Type="http://schemas.openxmlformats.org/officeDocument/2006/relationships/slide" Target="slides/slide34.xml"/><Relationship Id="rId81" Type="http://schemas.openxmlformats.org/officeDocument/2006/relationships/slide" Target="slides/slide37.xml"/><Relationship Id="rId86" Type="http://schemas.openxmlformats.org/officeDocument/2006/relationships/slide" Target="slides/slide42.xml"/><Relationship Id="rId94" Type="http://schemas.openxmlformats.org/officeDocument/2006/relationships/slide" Target="slides/slide50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감사하는 교회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주일 예배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2E83A04-67DF-43CE-B28C-F74B783D844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41897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감사하는 교회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주일 예배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389032B-C7E8-4A00-88C8-EEC18C5A1C9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4420033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590727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1181452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772181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2362908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953633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44360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35085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25814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err="1" smtClean="0"/>
              <a:t>감사하는</a:t>
            </a:r>
            <a:r>
              <a:rPr lang="en-US" altLang="ko-KR" smtClean="0"/>
              <a:t>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9674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76661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35146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51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9422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01060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감사하는 교회</a:t>
            </a:r>
          </a:p>
        </p:txBody>
      </p:sp>
      <p:sp>
        <p:nvSpPr>
          <p:cNvPr id="481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주일 예배</a:t>
            </a:r>
          </a:p>
        </p:txBody>
      </p:sp>
      <p:sp>
        <p:nvSpPr>
          <p:cNvPr id="481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76DF5-42F1-4800-9A50-689EFAF20B30}" type="slidenum">
              <a:rPr lang="en-US" altLang="ko-KR" smtClean="0">
                <a:latin typeface="굴림" charset="-127"/>
                <a:ea typeface="굴림" charset="-127"/>
              </a:rPr>
              <a:pPr/>
              <a:t>17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481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6881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00176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ko-KR" sz="105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018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ko-KR" dirty="0" err="1" smtClean="0">
                <a:latin typeface="굴림" charset="-127"/>
                <a:ea typeface="굴림" charset="-127"/>
              </a:rPr>
              <a:t>감사하는</a:t>
            </a:r>
            <a:r>
              <a:rPr lang="en-US" altLang="ko-KR" dirty="0" smtClean="0">
                <a:latin typeface="굴림" charset="-127"/>
                <a:ea typeface="굴림" charset="-127"/>
              </a:rPr>
              <a:t> </a:t>
            </a:r>
            <a:r>
              <a:rPr lang="en-US" altLang="ko-KR" dirty="0" err="1" smtClean="0">
                <a:latin typeface="굴림" charset="-127"/>
                <a:ea typeface="굴림" charset="-127"/>
              </a:rPr>
              <a:t>교회</a:t>
            </a:r>
            <a:endParaRPr lang="en-US" altLang="ko-KR" dirty="0" smtClean="0">
              <a:latin typeface="굴림" charset="-127"/>
              <a:ea typeface="굴림" charset="-127"/>
            </a:endParaRPr>
          </a:p>
        </p:txBody>
      </p:sp>
      <p:sp>
        <p:nvSpPr>
          <p:cNvPr id="5018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주일 예배</a:t>
            </a:r>
          </a:p>
        </p:txBody>
      </p:sp>
      <p:sp>
        <p:nvSpPr>
          <p:cNvPr id="5018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C2C7CD-B632-441B-AB80-D18B51688D43}" type="slidenum">
              <a:rPr lang="en-US" altLang="ko-KR" smtClean="0">
                <a:latin typeface="굴림" charset="-127"/>
                <a:ea typeface="굴림" charset="-127"/>
              </a:rPr>
              <a:pPr/>
              <a:t>19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18324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50392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78303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15901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1980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4FD00-43C9-4DDC-A431-FF879D2AA8B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15A01-72DD-429B-9B94-64A63BC5128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1" y="262600"/>
            <a:ext cx="2057400" cy="4876269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1" y="262600"/>
            <a:ext cx="6019800" cy="487626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D57B0-672A-4A89-9DB2-F4A3DEF7C3A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8312E-8445-4B63-AF50-89361957CC2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CCDBD-2A32-4A06-8760-7D5FF058C3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3672965"/>
            <a:ext cx="7772400" cy="1135063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422391"/>
            <a:ext cx="7772400" cy="1250157"/>
          </a:xfrm>
        </p:spPr>
        <p:txBody>
          <a:bodyPr anchor="b"/>
          <a:lstStyle>
            <a:lvl1pPr marL="0" indent="0">
              <a:buNone/>
              <a:defRPr sz="2700"/>
            </a:lvl1pPr>
            <a:lvl2pPr marL="590727" indent="0">
              <a:buNone/>
              <a:defRPr sz="2200"/>
            </a:lvl2pPr>
            <a:lvl3pPr marL="1181452" indent="0">
              <a:buNone/>
              <a:defRPr sz="2000"/>
            </a:lvl3pPr>
            <a:lvl4pPr marL="1772181" indent="0">
              <a:buNone/>
              <a:defRPr sz="1800"/>
            </a:lvl4pPr>
            <a:lvl5pPr marL="2362908" indent="0">
              <a:buNone/>
              <a:defRPr sz="1800"/>
            </a:lvl5pPr>
            <a:lvl6pPr marL="2953633" indent="0">
              <a:buNone/>
              <a:defRPr sz="1800"/>
            </a:lvl6pPr>
            <a:lvl7pPr marL="3544360" indent="0">
              <a:buNone/>
              <a:defRPr sz="1800"/>
            </a:lvl7pPr>
            <a:lvl8pPr marL="4135085" indent="0">
              <a:buNone/>
              <a:defRPr sz="1800"/>
            </a:lvl8pPr>
            <a:lvl9pPr marL="4725814" indent="0">
              <a:buNone/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4695C-6261-4BD1-A257-6FB899B6938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2FC78-DC7C-4AB1-A772-BCDEEC9B5A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26" y="1279390"/>
            <a:ext cx="4040189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26" y="1812470"/>
            <a:ext cx="4040189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4" y="1279390"/>
            <a:ext cx="4041774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4" y="1812470"/>
            <a:ext cx="4041774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59931-C91F-4812-B239-20FD4FF9A4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6292F-F424-42A0-80F4-70E1DFDEC74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9FB01-AAC3-44AB-B3A5-A6311DDEB13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27566"/>
            <a:ext cx="5111750" cy="4877594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6010"/>
            <a:ext cx="3008314" cy="39092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7B812-1949-46C9-AEBA-20F7B2270C1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833E5-7744-4004-8B8D-1271EEA6A8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6" y="4000505"/>
            <a:ext cx="5486400" cy="47228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6" y="510644"/>
            <a:ext cx="5486400" cy="3429000"/>
          </a:xfrm>
        </p:spPr>
        <p:txBody>
          <a:bodyPr/>
          <a:lstStyle>
            <a:lvl1pPr marL="0" indent="0">
              <a:buNone/>
              <a:defRPr sz="4000"/>
            </a:lvl1pPr>
            <a:lvl2pPr marL="590727" indent="0">
              <a:buNone/>
              <a:defRPr sz="3600"/>
            </a:lvl2pPr>
            <a:lvl3pPr marL="1181452" indent="0">
              <a:buNone/>
              <a:defRPr sz="3100"/>
            </a:lvl3pPr>
            <a:lvl4pPr marL="1772181" indent="0">
              <a:buNone/>
              <a:defRPr sz="2700"/>
            </a:lvl4pPr>
            <a:lvl5pPr marL="2362908" indent="0">
              <a:buNone/>
              <a:defRPr sz="2700"/>
            </a:lvl5pPr>
            <a:lvl6pPr marL="2953633" indent="0">
              <a:buNone/>
              <a:defRPr sz="2700"/>
            </a:lvl6pPr>
            <a:lvl7pPr marL="3544360" indent="0">
              <a:buNone/>
              <a:defRPr sz="2700"/>
            </a:lvl7pPr>
            <a:lvl8pPr marL="4135085" indent="0">
              <a:buNone/>
              <a:defRPr sz="2700"/>
            </a:lvl8pPr>
            <a:lvl9pPr marL="4725814" indent="0">
              <a:buNone/>
              <a:defRPr sz="27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6" y="4508307"/>
            <a:ext cx="5486400" cy="6707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AAB72-78CC-453A-8DCA-37D4628CB4A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898A0-6F99-4A40-A88B-C0349A1B3EC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62600"/>
            <a:ext cx="2057400" cy="4876269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62600"/>
            <a:ext cx="6019800" cy="4876269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9512F-2AC8-4A5E-BACF-C5DE346090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0"/>
            <a:ext cx="7772400" cy="1225021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139" indent="0" algn="ctr">
              <a:buNone/>
              <a:defRPr/>
            </a:lvl2pPr>
            <a:lvl3pPr marL="914277" indent="0" algn="ctr">
              <a:buNone/>
              <a:defRPr/>
            </a:lvl3pPr>
            <a:lvl4pPr marL="1371416" indent="0" algn="ctr">
              <a:buNone/>
              <a:defRPr/>
            </a:lvl4pPr>
            <a:lvl5pPr marL="1828555" indent="0" algn="ctr">
              <a:buNone/>
              <a:defRPr/>
            </a:lvl5pPr>
            <a:lvl6pPr marL="2285693" indent="0" algn="ctr">
              <a:buNone/>
              <a:defRPr/>
            </a:lvl6pPr>
            <a:lvl7pPr marL="2742832" indent="0" algn="ctr">
              <a:buNone/>
              <a:defRPr/>
            </a:lvl7pPr>
            <a:lvl8pPr marL="3199971" indent="0" algn="ctr">
              <a:buNone/>
              <a:defRPr/>
            </a:lvl8pPr>
            <a:lvl9pPr marL="365711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29466-7067-4909-8C8F-2424838B201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DC53C-E548-4AB9-8A0C-1447627DA02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4" y="3672965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4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9" indent="0">
              <a:buNone/>
              <a:defRPr sz="1800"/>
            </a:lvl2pPr>
            <a:lvl3pPr marL="914277" indent="0">
              <a:buNone/>
              <a:defRPr sz="1600"/>
            </a:lvl3pPr>
            <a:lvl4pPr marL="1371416" indent="0">
              <a:buNone/>
              <a:defRPr sz="1400"/>
            </a:lvl4pPr>
            <a:lvl5pPr marL="1828555" indent="0">
              <a:buNone/>
              <a:defRPr sz="1400"/>
            </a:lvl5pPr>
            <a:lvl6pPr marL="2285693" indent="0">
              <a:buNone/>
              <a:defRPr sz="1400"/>
            </a:lvl6pPr>
            <a:lvl7pPr marL="2742832" indent="0">
              <a:buNone/>
              <a:defRPr sz="1400"/>
            </a:lvl7pPr>
            <a:lvl8pPr marL="3199971" indent="0">
              <a:buNone/>
              <a:defRPr sz="1400"/>
            </a:lvl8pPr>
            <a:lvl9pPr marL="365711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915F3-B739-4F62-8EB1-D73B7CBB75E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1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1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F9FE6-EBAE-4E90-9249-E559960D238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26" y="1279264"/>
            <a:ext cx="4040189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6" indent="0">
              <a:buNone/>
              <a:defRPr sz="1600" b="1"/>
            </a:lvl4pPr>
            <a:lvl5pPr marL="1828555" indent="0">
              <a:buNone/>
              <a:defRPr sz="1600" b="1"/>
            </a:lvl5pPr>
            <a:lvl6pPr marL="2285693" indent="0">
              <a:buNone/>
              <a:defRPr sz="1600" b="1"/>
            </a:lvl6pPr>
            <a:lvl7pPr marL="2742832" indent="0">
              <a:buNone/>
              <a:defRPr sz="1600" b="1"/>
            </a:lvl7pPr>
            <a:lvl8pPr marL="3199971" indent="0">
              <a:buNone/>
              <a:defRPr sz="1600" b="1"/>
            </a:lvl8pPr>
            <a:lvl9pPr marL="365711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26" y="1812396"/>
            <a:ext cx="4040189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68" y="1279264"/>
            <a:ext cx="4041774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6" indent="0">
              <a:buNone/>
              <a:defRPr sz="1600" b="1"/>
            </a:lvl4pPr>
            <a:lvl5pPr marL="1828555" indent="0">
              <a:buNone/>
              <a:defRPr sz="1600" b="1"/>
            </a:lvl5pPr>
            <a:lvl6pPr marL="2285693" indent="0">
              <a:buNone/>
              <a:defRPr sz="1600" b="1"/>
            </a:lvl6pPr>
            <a:lvl7pPr marL="2742832" indent="0">
              <a:buNone/>
              <a:defRPr sz="1600" b="1"/>
            </a:lvl7pPr>
            <a:lvl8pPr marL="3199971" indent="0">
              <a:buNone/>
              <a:defRPr sz="1600" b="1"/>
            </a:lvl8pPr>
            <a:lvl9pPr marL="365711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68" y="1812396"/>
            <a:ext cx="4041774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47C0F-CDB1-4B9F-973D-CA96F7F9B60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8F279-8A47-4D10-9B17-547951B573A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5889C-E519-4D4E-A7FD-D1795476E36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2" y="3672965"/>
            <a:ext cx="7772400" cy="1135063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2" y="2422391"/>
            <a:ext cx="7772400" cy="1250157"/>
          </a:xfrm>
        </p:spPr>
        <p:txBody>
          <a:bodyPr anchor="b"/>
          <a:lstStyle>
            <a:lvl1pPr marL="0" indent="0">
              <a:buNone/>
              <a:defRPr sz="2700"/>
            </a:lvl1pPr>
            <a:lvl2pPr marL="590727" indent="0">
              <a:buNone/>
              <a:defRPr sz="2200"/>
            </a:lvl2pPr>
            <a:lvl3pPr marL="1181452" indent="0">
              <a:buNone/>
              <a:defRPr sz="2000"/>
            </a:lvl3pPr>
            <a:lvl4pPr marL="1772181" indent="0">
              <a:buNone/>
              <a:defRPr sz="1800"/>
            </a:lvl4pPr>
            <a:lvl5pPr marL="2362908" indent="0">
              <a:buNone/>
              <a:defRPr sz="1800"/>
            </a:lvl5pPr>
            <a:lvl6pPr marL="2953633" indent="0">
              <a:buNone/>
              <a:defRPr sz="1800"/>
            </a:lvl6pPr>
            <a:lvl7pPr marL="3544360" indent="0">
              <a:buNone/>
              <a:defRPr sz="1800"/>
            </a:lvl7pPr>
            <a:lvl8pPr marL="4135085" indent="0">
              <a:buNone/>
              <a:defRPr sz="1800"/>
            </a:lvl8pPr>
            <a:lvl9pPr marL="4725814" indent="0">
              <a:buNone/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37C8D-5D9A-4185-8661-EB0C89A57BE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27556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4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7" indent="0">
              <a:buNone/>
              <a:defRPr sz="1000"/>
            </a:lvl3pPr>
            <a:lvl4pPr marL="1371416" indent="0">
              <a:buNone/>
              <a:defRPr sz="900"/>
            </a:lvl4pPr>
            <a:lvl5pPr marL="1828555" indent="0">
              <a:buNone/>
              <a:defRPr sz="900"/>
            </a:lvl5pPr>
            <a:lvl6pPr marL="2285693" indent="0">
              <a:buNone/>
              <a:defRPr sz="900"/>
            </a:lvl6pPr>
            <a:lvl7pPr marL="2742832" indent="0">
              <a:buNone/>
              <a:defRPr sz="900"/>
            </a:lvl7pPr>
            <a:lvl8pPr marL="3199971" indent="0">
              <a:buNone/>
              <a:defRPr sz="900"/>
            </a:lvl8pPr>
            <a:lvl9pPr marL="365711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4A6A7-C018-4634-B716-00F603B6C67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000502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39" indent="0">
              <a:buNone/>
              <a:defRPr sz="2800"/>
            </a:lvl2pPr>
            <a:lvl3pPr marL="914277" indent="0">
              <a:buNone/>
              <a:defRPr sz="2400"/>
            </a:lvl3pPr>
            <a:lvl4pPr marL="1371416" indent="0">
              <a:buNone/>
              <a:defRPr sz="2000"/>
            </a:lvl4pPr>
            <a:lvl5pPr marL="1828555" indent="0">
              <a:buNone/>
              <a:defRPr sz="2000"/>
            </a:lvl5pPr>
            <a:lvl6pPr marL="2285693" indent="0">
              <a:buNone/>
              <a:defRPr sz="2000"/>
            </a:lvl6pPr>
            <a:lvl7pPr marL="2742832" indent="0">
              <a:buNone/>
              <a:defRPr sz="2000"/>
            </a:lvl7pPr>
            <a:lvl8pPr marL="3199971" indent="0">
              <a:buNone/>
              <a:defRPr sz="2000"/>
            </a:lvl8pPr>
            <a:lvl9pPr marL="365711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508271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7" indent="0">
              <a:buNone/>
              <a:defRPr sz="1000"/>
            </a:lvl3pPr>
            <a:lvl4pPr marL="1371416" indent="0">
              <a:buNone/>
              <a:defRPr sz="900"/>
            </a:lvl4pPr>
            <a:lvl5pPr marL="1828555" indent="0">
              <a:buNone/>
              <a:defRPr sz="900"/>
            </a:lvl5pPr>
            <a:lvl6pPr marL="2285693" indent="0">
              <a:buNone/>
              <a:defRPr sz="900"/>
            </a:lvl6pPr>
            <a:lvl7pPr marL="2742832" indent="0">
              <a:buNone/>
              <a:defRPr sz="900"/>
            </a:lvl7pPr>
            <a:lvl8pPr marL="3199971" indent="0">
              <a:buNone/>
              <a:defRPr sz="900"/>
            </a:lvl8pPr>
            <a:lvl9pPr marL="365711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09758-9D8C-4ADD-B6AD-A1363AA88D1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F6F1F-CEA7-468C-9EEC-065AF7B355D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1" y="262599"/>
            <a:ext cx="2057400" cy="487627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1" y="262599"/>
            <a:ext cx="6019800" cy="487627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E43B4-3526-429E-99E4-62A93963A28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1C8B9-599A-4615-9EFF-CD796D71360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DC8E9-AD50-45AB-BD25-9ECD2D0F666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99007-997C-4FCF-9E3D-B8421636E6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E71EC-A9BA-4879-AFD8-B2BF09E5423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65A86-411E-4248-AE2A-AA9ABB3DAD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FE2E1-E42D-44B9-9581-799E5D1B694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67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DA6BC-3C85-4F0E-A81C-768255B8B8A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FE2E1-E42D-44B9-9581-799E5D1B694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673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FE2E1-E42D-44B9-9581-799E5D1B694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673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FE2E1-E42D-44B9-9581-799E5D1B694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673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FE2E1-E42D-44B9-9581-799E5D1B694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673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1E360788-B0EA-4E87-B9C7-0CEB8990AC2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28D5E1B-7BAB-4B6E-9CF0-DEE2F214AC76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405163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1E360788-B0EA-4E87-B9C7-0CEB8990AC2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28D5E1B-7BAB-4B6E-9CF0-DEE2F214AC76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5212468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1E360788-B0EA-4E87-B9C7-0CEB8990AC2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28D5E1B-7BAB-4B6E-9CF0-DEE2F214AC76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8818555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1E360788-B0EA-4E87-B9C7-0CEB8990AC2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28D5E1B-7BAB-4B6E-9CF0-DEE2F214AC76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8935361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1E360788-B0EA-4E87-B9C7-0CEB8990AC2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28D5E1B-7BAB-4B6E-9CF0-DEE2F214AC76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2146901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1E360788-B0EA-4E87-B9C7-0CEB8990AC2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28D5E1B-7BAB-4B6E-9CF0-DEE2F214AC76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627744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26" y="1279390"/>
            <a:ext cx="4040189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26" y="1812470"/>
            <a:ext cx="4040189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94" y="1279390"/>
            <a:ext cx="4041774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94" y="1812470"/>
            <a:ext cx="4041774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56783-841A-404F-8888-30B70A6B06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1E360788-B0EA-4E87-B9C7-0CEB8990AC2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28D5E1B-7BAB-4B6E-9CF0-DEE2F214AC76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0166071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562C4-B990-42EA-9F84-3F80C1916D9D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5343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562C4-B990-42EA-9F84-3F80C1916D9D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6100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562C4-B990-42EA-9F84-3F80C1916D9D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2837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562C4-B990-42EA-9F84-3F80C1916D9D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9233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562C4-B990-42EA-9F84-3F80C1916D9D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0349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562C4-B990-42EA-9F84-3F80C1916D9D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7766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562C4-B990-42EA-9F84-3F80C1916D9D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8209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562C4-B990-42EA-9F84-3F80C1916D9D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8994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562C4-B990-42EA-9F84-3F80C1916D9D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50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A46C8-3E30-438D-9501-4999D8AAF3B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EC794-CB5F-4E7C-90A2-9A28628DF7B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7665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EC794-CB5F-4E7C-90A2-9A28628DF7B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8033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EC794-CB5F-4E7C-90A2-9A28628DF7B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5104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EC794-CB5F-4E7C-90A2-9A28628DF7B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5298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EC794-CB5F-4E7C-90A2-9A28628DF7B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0439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EC794-CB5F-4E7C-90A2-9A28628DF7B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6312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EC794-CB5F-4E7C-90A2-9A28628DF7B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0836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EC794-CB5F-4E7C-90A2-9A28628DF7B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681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13A63-7C8D-4981-9B4B-C719FB15FB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27566"/>
            <a:ext cx="5111750" cy="4877594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196010"/>
            <a:ext cx="3008314" cy="39092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F3C66-B3F0-49ED-9CB6-A14C58EF736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6" y="4000505"/>
            <a:ext cx="5486400" cy="47228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6" y="510644"/>
            <a:ext cx="5486400" cy="3429000"/>
          </a:xfrm>
        </p:spPr>
        <p:txBody>
          <a:bodyPr/>
          <a:lstStyle>
            <a:lvl1pPr marL="0" indent="0">
              <a:buNone/>
              <a:defRPr sz="4000"/>
            </a:lvl1pPr>
            <a:lvl2pPr marL="590727" indent="0">
              <a:buNone/>
              <a:defRPr sz="3600"/>
            </a:lvl2pPr>
            <a:lvl3pPr marL="1181452" indent="0">
              <a:buNone/>
              <a:defRPr sz="3100"/>
            </a:lvl3pPr>
            <a:lvl4pPr marL="1772181" indent="0">
              <a:buNone/>
              <a:defRPr sz="2700"/>
            </a:lvl4pPr>
            <a:lvl5pPr marL="2362908" indent="0">
              <a:buNone/>
              <a:defRPr sz="2700"/>
            </a:lvl5pPr>
            <a:lvl6pPr marL="2953633" indent="0">
              <a:buNone/>
              <a:defRPr sz="2700"/>
            </a:lvl6pPr>
            <a:lvl7pPr marL="3544360" indent="0">
              <a:buNone/>
              <a:defRPr sz="2700"/>
            </a:lvl7pPr>
            <a:lvl8pPr marL="4135085" indent="0">
              <a:buNone/>
              <a:defRPr sz="2700"/>
            </a:lvl8pPr>
            <a:lvl9pPr marL="4725814" indent="0">
              <a:buNone/>
              <a:defRPr sz="27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6" y="4508307"/>
            <a:ext cx="5486400" cy="6707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9C98-B7A3-428A-96CF-4C738884E20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39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40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41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43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44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45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46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47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48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49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50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51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53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54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55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56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57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58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59.xml"/></Relationships>
</file>

<file path=ppt/slideMasters/_rels/slideMaster3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60.xml"/></Relationships>
</file>

<file path=ppt/slideMasters/_rels/slideMaster3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61.xml"/></Relationships>
</file>

<file path=ppt/slideMasters/_rels/slideMaster39.xml.rels><?xml version="1.0" encoding="UTF-8" standalone="yes"?>
<Relationships xmlns="http://schemas.openxmlformats.org/package/2006/relationships"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6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_rels/slideMaster40.xml.rels><?xml version="1.0" encoding="UTF-8" standalone="yes"?>
<Relationships xmlns="http://schemas.openxmlformats.org/package/2006/relationships"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63.xml"/></Relationships>
</file>

<file path=ppt/slideMasters/_rels/slideMaster41.xml.rels><?xml version="1.0" encoding="UTF-8" standalone="yes"?>
<Relationships xmlns="http://schemas.openxmlformats.org/package/2006/relationships"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64.xml"/></Relationships>
</file>

<file path=ppt/slideMasters/_rels/slideMaster42.xml.rels><?xml version="1.0" encoding="UTF-8" standalone="yes"?>
<Relationships xmlns="http://schemas.openxmlformats.org/package/2006/relationships"><Relationship Id="rId2" Type="http://schemas.openxmlformats.org/officeDocument/2006/relationships/theme" Target="../theme/theme42.xml"/><Relationship Id="rId1" Type="http://schemas.openxmlformats.org/officeDocument/2006/relationships/slideLayout" Target="../slideLayouts/slideLayout65.xml"/></Relationships>
</file>

<file path=ppt/slideMasters/_rels/slideMaster43.xml.rels><?xml version="1.0" encoding="UTF-8" standalone="yes"?>
<Relationships xmlns="http://schemas.openxmlformats.org/package/2006/relationships"><Relationship Id="rId2" Type="http://schemas.openxmlformats.org/officeDocument/2006/relationships/theme" Target="../theme/theme43.xml"/><Relationship Id="rId1" Type="http://schemas.openxmlformats.org/officeDocument/2006/relationships/slideLayout" Target="../slideLayouts/slideLayout66.xml"/></Relationships>
</file>

<file path=ppt/slideMasters/_rels/slideMaster4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4.xml"/><Relationship Id="rId1" Type="http://schemas.openxmlformats.org/officeDocument/2006/relationships/slideLayout" Target="../slideLayouts/slideLayout6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3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20"/>
            <a:ext cx="8229600" cy="377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61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DE8C1720-3655-41DB-8D0D-07885970F28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44" r:id="rId1"/>
    <p:sldLayoutId id="2147487845" r:id="rId2"/>
    <p:sldLayoutId id="2147487846" r:id="rId3"/>
    <p:sldLayoutId id="2147487847" r:id="rId4"/>
    <p:sldLayoutId id="2147487848" r:id="rId5"/>
    <p:sldLayoutId id="2147487849" r:id="rId6"/>
    <p:sldLayoutId id="2147487850" r:id="rId7"/>
    <p:sldLayoutId id="2147487851" r:id="rId8"/>
    <p:sldLayoutId id="2147487852" r:id="rId9"/>
    <p:sldLayoutId id="2147487853" r:id="rId10"/>
    <p:sldLayoutId id="2147487854" r:id="rId11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590727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1181452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772181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2362908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443043" indent="-44304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959931" indent="-36920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600">
          <a:solidFill>
            <a:schemeClr val="tx1"/>
          </a:solidFill>
          <a:latin typeface="+mn-lt"/>
          <a:ea typeface="+mn-ea"/>
        </a:defRPr>
      </a:lvl2pPr>
      <a:lvl3pPr marL="1476817" indent="-295365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</a:defRPr>
      </a:lvl3pPr>
      <a:lvl4pPr marL="2067543" indent="-29536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4pPr>
      <a:lvl5pPr marL="2658270" indent="-295365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5pPr>
      <a:lvl6pPr marL="3248998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6pPr>
      <a:lvl7pPr marL="3839724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7pPr>
      <a:lvl8pPr marL="4430450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8pPr>
      <a:lvl9pPr marL="5021177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0727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452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72181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62908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953633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4436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35085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25814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22FB90-4951-468F-883D-946C02794243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6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22FB90-4951-468F-883D-946C02794243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6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22FB90-4951-468F-883D-946C02794243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6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22FB90-4951-468F-883D-946C02794243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6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3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20"/>
            <a:ext cx="8229600" cy="377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61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9C694C52-C6B6-41D9-8241-1AA2E757C10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66" r:id="rId1"/>
    <p:sldLayoutId id="2147487867" r:id="rId2"/>
    <p:sldLayoutId id="2147487868" r:id="rId3"/>
    <p:sldLayoutId id="2147487869" r:id="rId4"/>
    <p:sldLayoutId id="2147487870" r:id="rId5"/>
    <p:sldLayoutId id="2147487871" r:id="rId6"/>
    <p:sldLayoutId id="2147487872" r:id="rId7"/>
    <p:sldLayoutId id="2147487873" r:id="rId8"/>
    <p:sldLayoutId id="2147487874" r:id="rId9"/>
    <p:sldLayoutId id="2147487875" r:id="rId10"/>
    <p:sldLayoutId id="2147487876" r:id="rId11"/>
  </p:sldLayoutIdLst>
  <p:transition spd="med">
    <p:wheel spokes="3"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5pPr>
      <a:lvl6pPr marL="590727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6pPr>
      <a:lvl7pPr marL="1181452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7pPr>
      <a:lvl8pPr marL="1772181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8pPr>
      <a:lvl9pPr marL="2362908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443043" indent="-44304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959931" indent="-36920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600">
          <a:solidFill>
            <a:schemeClr val="tx1"/>
          </a:solidFill>
          <a:latin typeface="+mn-lt"/>
          <a:ea typeface="+mn-ea"/>
        </a:defRPr>
      </a:lvl2pPr>
      <a:lvl3pPr marL="1476817" indent="-295365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</a:defRPr>
      </a:lvl3pPr>
      <a:lvl4pPr marL="2067543" indent="-29536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4pPr>
      <a:lvl5pPr marL="2658270" indent="-295365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5pPr>
      <a:lvl6pPr marL="3248998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6pPr>
      <a:lvl7pPr marL="3839724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7pPr>
      <a:lvl8pPr marL="4430450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8pPr>
      <a:lvl9pPr marL="5021177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0727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452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72181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62908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953633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4436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35085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25814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22FB90-4951-468F-883D-946C02794243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7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fld id="{463A8841-5A65-4465-9762-9BDF9799C18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107576D6-0285-4F90-B298-3611FC62CC69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94831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901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fld id="{463A8841-5A65-4465-9762-9BDF9799C18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107576D6-0285-4F90-B298-3611FC62CC69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65074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903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fld id="{463A8841-5A65-4465-9762-9BDF9799C18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107576D6-0285-4F90-B298-3611FC62CC69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906720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905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fld id="{463A8841-5A65-4465-9762-9BDF9799C18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107576D6-0285-4F90-B298-3611FC62CC69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094349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907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fld id="{463A8841-5A65-4465-9762-9BDF9799C18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107576D6-0285-4F90-B298-3611FC62CC69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18160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909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fld id="{463A8841-5A65-4465-9762-9BDF9799C18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107576D6-0285-4F90-B298-3611FC62CC69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64394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911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fld id="{463A8841-5A65-4465-9762-9BDF9799C18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107576D6-0285-4F90-B298-3611FC62CC69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613843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913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E27B681E-AF8D-4BEC-9EE1-C089DFB4AB4F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8146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297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E27B681E-AF8D-4BEC-9EE1-C089DFB4AB4F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8384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299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6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01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56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6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56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AE4947C-4E00-41EA-952A-DCBF80A6302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78" r:id="rId1"/>
    <p:sldLayoutId id="2147487879" r:id="rId2"/>
    <p:sldLayoutId id="2147487880" r:id="rId3"/>
    <p:sldLayoutId id="2147487881" r:id="rId4"/>
    <p:sldLayoutId id="2147487882" r:id="rId5"/>
    <p:sldLayoutId id="2147487883" r:id="rId6"/>
    <p:sldLayoutId id="2147487884" r:id="rId7"/>
    <p:sldLayoutId id="2147487885" r:id="rId8"/>
    <p:sldLayoutId id="2147487886" r:id="rId9"/>
    <p:sldLayoutId id="2147487887" r:id="rId10"/>
    <p:sldLayoutId id="2147487888" r:id="rId11"/>
  </p:sldLayoutIdLst>
  <p:transition spd="med">
    <p:randomBar dir="vert"/>
  </p:transition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13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277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416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555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854" indent="-342854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851" indent="-285711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847" indent="-228569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9986" indent="-228569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124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263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402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540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679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9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7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6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5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3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2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1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0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E27B681E-AF8D-4BEC-9EE1-C089DFB4AB4F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58118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01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E27B681E-AF8D-4BEC-9EE1-C089DFB4AB4F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193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03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E27B681E-AF8D-4BEC-9EE1-C089DFB4AB4F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93686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05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E27B681E-AF8D-4BEC-9EE1-C089DFB4AB4F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371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07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E27B681E-AF8D-4BEC-9EE1-C089DFB4AB4F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1513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09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E27B681E-AF8D-4BEC-9EE1-C089DFB4AB4F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3918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11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E27B681E-AF8D-4BEC-9EE1-C089DFB4AB4F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7960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13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CDD238D6-0526-4352-AFAA-14D0F9DA7B2C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4232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15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CDD238D6-0526-4352-AFAA-14D0F9DA7B2C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914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17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CDD238D6-0526-4352-AFAA-14D0F9DA7B2C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0827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19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7F8CC4-6841-4379-9D8F-F3ECEA02F09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2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CDD238D6-0526-4352-AFAA-14D0F9DA7B2C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28768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21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CDD238D6-0526-4352-AFAA-14D0F9DA7B2C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3414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23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CDD238D6-0526-4352-AFAA-14D0F9DA7B2C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5159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25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CDD238D6-0526-4352-AFAA-14D0F9DA7B2C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1301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27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CDD238D6-0526-4352-AFAA-14D0F9DA7B2C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5174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29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9C25CC6-BAA2-4FE0-A0EA-5B07F94E85C5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84" r:id="rId1"/>
    <p:sldLayoutId id="2147488324" r:id="rId2"/>
    <p:sldLayoutId id="2147488325" r:id="rId3"/>
    <p:sldLayoutId id="2147488326" r:id="rId4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image" Target="../media/image23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image" Target="../media/image25.png"/><Relationship Id="rId5" Type="http://schemas.openxmlformats.org/officeDocument/2006/relationships/control" Target="../activeX/activeX4.xml"/><Relationship Id="rId10" Type="http://schemas.openxmlformats.org/officeDocument/2006/relationships/image" Target="../media/image24.png"/><Relationship Id="rId4" Type="http://schemas.openxmlformats.org/officeDocument/2006/relationships/control" Target="../activeX/activeX3.xml"/><Relationship Id="rId9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5.pn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4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5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1476" name="Picture 4" descr="http://www.ironenews.com/wp-content/uploads/2013/05/rainbow-blue-sk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"/>
            <a:ext cx="9144000" cy="5714999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85721" y="1071550"/>
            <a:ext cx="8243918" cy="1786008"/>
          </a:xfrm>
        </p:spPr>
        <p:txBody>
          <a:bodyPr/>
          <a:lstStyle/>
          <a:p>
            <a:r>
              <a:rPr lang="ko-KR" alt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reflection blurRad="12700" stA="28000" endPos="45000" dist="1000" dir="5400000" sy="-100000" algn="bl" rotWithShape="0"/>
                </a:effectLst>
                <a:latin typeface="HYGothic-Extra"/>
                <a:cs typeface="Shonar Bangla" pitchFamily="34" charset="0"/>
              </a:rPr>
              <a:t>하나님이 꿈꾸는 교회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0099"/>
              </a:solidFill>
              <a:effectLst>
                <a:reflection blurRad="12700" stA="28000" endPos="45000" dist="1000" dir="5400000" sy="-100000" algn="bl" rotWithShape="0"/>
              </a:effectLst>
              <a:latin typeface="HYGothic-Extra"/>
              <a:cs typeface="Shonar Bangla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01730" y="2786066"/>
            <a:ext cx="8429685" cy="928694"/>
          </a:xfrm>
        </p:spPr>
        <p:txBody>
          <a:bodyPr/>
          <a:lstStyle/>
          <a:p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Church of God’s Dreams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3" descr="임재1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7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 descr="임재2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13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 descr="임재3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899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 descr="임재4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978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 descr="임재5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050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 descr="임재6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245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 descr="임재6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859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기도_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" y="11"/>
            <a:ext cx="9852680" cy="595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969649" y="1218205"/>
            <a:ext cx="8570914" cy="32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145" tIns="59073" rIns="118145" bIns="59073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ko-KR" sz="9200" dirty="0">
                <a:solidFill>
                  <a:srgbClr val="CC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9200" dirty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>
              <a:spcBef>
                <a:spcPct val="30000"/>
              </a:spcBef>
            </a:pPr>
            <a:r>
              <a:rPr lang="en-US" altLang="ko-KR" sz="8500" dirty="0">
                <a:latin typeface="HY견고딕" pitchFamily="18" charset="-127"/>
                <a:ea typeface="HY견고딕" pitchFamily="18" charset="-127"/>
              </a:rPr>
              <a:t>         </a:t>
            </a:r>
            <a:r>
              <a:rPr lang="en-US" altLang="ko-KR" sz="85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6000" b="1" dirty="0" smtClean="0">
                <a:latin typeface="HY견고딕" pitchFamily="18" charset="-127"/>
                <a:ea typeface="HY견고딕" pitchFamily="18" charset="-127"/>
              </a:rPr>
              <a:t>다같이</a:t>
            </a:r>
            <a:endParaRPr lang="ko-KR" altLang="en-US" sz="6000" b="1" dirty="0">
              <a:solidFill>
                <a:srgbClr val="000066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1142976" y="714895"/>
            <a:ext cx="5500726" cy="1285883"/>
          </a:xfrm>
          <a:prstGeom prst="rect">
            <a:avLst/>
          </a:prstGeom>
        </p:spPr>
        <p:txBody>
          <a:bodyPr wrap="none" lIns="118145" tIns="59073" rIns="118145" bIns="59073" fromWordArt="1">
            <a:prstTxWarp prst="textCascadeUp">
              <a:avLst>
                <a:gd name="adj" fmla="val 92725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ko-KR" sz="5200" kern="10" dirty="0" smtClean="0">
                <a:ln w="9525">
                  <a:round/>
                  <a:headEnd/>
                  <a:tailEnd/>
                </a:ln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Prayer</a:t>
            </a:r>
            <a:endParaRPr lang="ko-KR" altLang="en-US" sz="5200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9220" grpId="0"/>
      <p:bldP spid="9220" grpId="1"/>
      <p:bldP spid="9220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부활 주님_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2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792168" y="1489859"/>
            <a:ext cx="7524248" cy="295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8145" tIns="59073" rIns="118145" bIns="59073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ko-KR" altLang="en-US" sz="8000" b="1" dirty="0" smtClean="0">
                <a:latin typeface="+mn-ea"/>
                <a:ea typeface="+mn-ea"/>
              </a:rPr>
              <a:t>고린도전서</a:t>
            </a:r>
            <a:r>
              <a:rPr lang="ko-KR" altLang="en-US" sz="8000" b="1" dirty="0" smtClean="0">
                <a:latin typeface="+mn-ea"/>
                <a:ea typeface="+mn-ea"/>
              </a:rPr>
              <a:t> </a:t>
            </a:r>
            <a:endParaRPr lang="en-US" altLang="ko-KR" sz="8000" b="1" dirty="0" smtClean="0">
              <a:latin typeface="+mn-ea"/>
              <a:ea typeface="+mn-ea"/>
            </a:endParaRPr>
          </a:p>
          <a:p>
            <a:pPr algn="ctr">
              <a:spcBef>
                <a:spcPct val="30000"/>
              </a:spcBef>
            </a:pPr>
            <a:r>
              <a:rPr lang="en-US" altLang="ko-KR" sz="8000" b="1" dirty="0" smtClean="0">
                <a:latin typeface="+mn-ea"/>
                <a:ea typeface="+mn-ea"/>
              </a:rPr>
              <a:t>15:35-49 </a:t>
            </a:r>
            <a:endParaRPr lang="en-US" altLang="ko-KR" sz="8000" b="1" dirty="0" smtClean="0">
              <a:latin typeface="+mn-ea"/>
              <a:ea typeface="+mn-ea"/>
            </a:endParaRPr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2" y="0"/>
            <a:ext cx="9143998" cy="576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-11" y="26266"/>
            <a:ext cx="9144011" cy="110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8145" tIns="59073" rIns="118145" bIns="59073">
            <a:spAutoFit/>
          </a:bodyPr>
          <a:lstStyle/>
          <a:p>
            <a:endParaRPr lang="en-US" sz="3200" b="1" dirty="0" smtClean="0"/>
          </a:p>
          <a:p>
            <a:endParaRPr lang="en-US" sz="3200" b="1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12700" y="26265"/>
            <a:ext cx="9599860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en-US" altLang="ko-KR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고전 </a:t>
            </a:r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15:35)	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누가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묻기를 죽은 자들이 어떻게 다시 살아나며 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어떠한 몸으로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오느냐 하리니</a:t>
            </a:r>
          </a:p>
          <a:p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고전 </a:t>
            </a:r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15:36)	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어리석은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자여 네가 뿌리는 씨가 죽지 않으면 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살아나지 못하겠고</a:t>
            </a:r>
            <a:endParaRPr lang="en-US" altLang="ko-KR" sz="3100" b="1" dirty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고전 </a:t>
            </a:r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15:37)	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또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네가 뿌리는 것은 장래의 형체를 뿌리는 것이 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아니요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다만 밀이나 다른 것의 알맹이 뿐이로되</a:t>
            </a:r>
          </a:p>
          <a:p>
            <a:endParaRPr lang="en-US" sz="3100" b="1" dirty="0">
              <a:effectLst/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998592" name="Picture 1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8594" name="Picture 1218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8822" name="Picture 1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9141" name="Picture 3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9297" name="Picture 3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5845" name="Picture 2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06113" name="DefaultOcx" r:id="rId2" imgW="914400" imgH="228600"/>
        </mc:Choice>
        <mc:Fallback>
          <p:control name="DefaultOcx" r:id="rId2" imgW="914400" imgH="228600">
            <p:pic>
              <p:nvPicPr>
                <p:cNvPr id="2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270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6114" name="HTMLHidden1" r:id="rId3" imgW="914400" imgH="228600"/>
        </mc:Choice>
        <mc:Fallback>
          <p:control name="HTMLHidden1" r:id="rId3" imgW="914400" imgH="228600">
            <p:pic>
              <p:nvPicPr>
                <p:cNvPr id="3" name="HTMLHidde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270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6115" name="HTMLHidden2" r:id="rId4" imgW="914400" imgH="228600"/>
        </mc:Choice>
        <mc:Fallback>
          <p:control name="HTMLHidden2" r:id="rId4" imgW="914400" imgH="228600">
            <p:pic>
              <p:nvPicPr>
                <p:cNvPr id="4" name="HTMLHidde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270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6116" name="HTMLHidden3" r:id="rId5" imgW="914400" imgH="228600"/>
        </mc:Choice>
        <mc:Fallback>
          <p:control name="HTMLHidden3" r:id="rId5" imgW="914400" imgH="228600">
            <p:pic>
              <p:nvPicPr>
                <p:cNvPr id="5" name="HTMLHidde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6117" name="HTMLHidden5" r:id="rId6" imgW="914400" imgH="228600"/>
        </mc:Choice>
        <mc:Fallback>
          <p:control name="HTMLHidden5" r:id="rId6" imgW="914400" imgH="228600">
            <p:pic>
              <p:nvPicPr>
                <p:cNvPr id="6" name="HTMLHidden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-147320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6118" name="HTMLHidden6" r:id="rId7" imgW="914400" imgH="228600"/>
        </mc:Choice>
        <mc:Fallback>
          <p:control name="HTMLHidden6" r:id="rId7" imgW="914400" imgH="228600">
            <p:pic>
              <p:nvPicPr>
                <p:cNvPr id="7" name="HTMLHidden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-1765300" y="13970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282023489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2978" name="Picture 2" descr="http://wallpaper4god.com/en/wp-content/uploads/2011/10/cross3.jpg"/>
          <p:cNvPicPr>
            <a:picLocks noChangeAspect="1" noChangeArrowheads="1"/>
          </p:cNvPicPr>
          <p:nvPr/>
        </p:nvPicPr>
        <p:blipFill>
          <a:blip r:embed="rId2" cstate="print"/>
          <a:srcRect b="16665"/>
          <a:stretch>
            <a:fillRect/>
          </a:stretch>
        </p:blipFill>
        <p:spPr bwMode="auto">
          <a:xfrm>
            <a:off x="0" y="19"/>
            <a:ext cx="9144000" cy="5715001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13" y="428608"/>
            <a:ext cx="5329245" cy="2143140"/>
          </a:xfrm>
        </p:spPr>
        <p:txBody>
          <a:bodyPr/>
          <a:lstStyle/>
          <a:p>
            <a:r>
              <a:rPr lang="en-US" sz="11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Worship</a:t>
            </a:r>
            <a:endParaRPr lang="en-US" sz="11000" b="1" dirty="0">
              <a:solidFill>
                <a:srgbClr val="99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19" y="2571748"/>
            <a:ext cx="4400550" cy="2857520"/>
          </a:xfrm>
        </p:spPr>
        <p:txBody>
          <a:bodyPr/>
          <a:lstStyle/>
          <a:p>
            <a:pPr algn="r">
              <a:buNone/>
            </a:pPr>
            <a:r>
              <a:rPr lang="en-US" sz="6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In Spirit</a:t>
            </a:r>
          </a:p>
          <a:p>
            <a:pPr algn="r">
              <a:buNone/>
            </a:pPr>
            <a:r>
              <a:rPr lang="en-US" sz="6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and Truth</a:t>
            </a:r>
            <a:endParaRPr lang="en-US" sz="6000" b="1" dirty="0">
              <a:solidFill>
                <a:srgbClr val="99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ransition spd="med">
    <p:split orient="vert"/>
    <p:sndAc>
      <p:endSnd/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고전 </a:t>
            </a:r>
            <a:r>
              <a:rPr lang="en-US" altLang="ko-KR" sz="3200" b="1" dirty="0"/>
              <a:t>15:38)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하나님이 </a:t>
            </a:r>
            <a:r>
              <a:rPr lang="ko-KR" altLang="en-US" sz="3200" b="1" dirty="0"/>
              <a:t>그 뜻대로 그에게 형체를 주시되 각 종자에게 그 형체를 </a:t>
            </a:r>
            <a:r>
              <a:rPr lang="ko-KR" altLang="en-US" sz="3200" b="1" dirty="0" smtClean="0"/>
              <a:t>주시느니라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고전 </a:t>
            </a:r>
            <a:r>
              <a:rPr lang="en-US" altLang="ko-KR" sz="3200" b="1" dirty="0"/>
              <a:t>15:39)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육체는 </a:t>
            </a:r>
            <a:r>
              <a:rPr lang="ko-KR" altLang="en-US" sz="3200" b="1" dirty="0"/>
              <a:t>다 같은 육체가 아니니 하나는 사람의 육체요 하나는 짐승의 육체요 하나는 새의 육체요 하나는 물고기의 육체라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고전 </a:t>
            </a:r>
            <a:r>
              <a:rPr lang="en-US" altLang="ko-KR" sz="3200" b="1" dirty="0"/>
              <a:t>15:40)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하늘에 </a:t>
            </a:r>
            <a:r>
              <a:rPr lang="ko-KR" altLang="en-US" sz="3200" b="1" dirty="0"/>
              <a:t>속한 형체도 있고 땅에 속한 형체도 있으나 하늘에 속한 것의 영광이 따로 있고 땅에 속한 것의 영광이 따로 있으니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04545" name="Picture 2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65212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8924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고전 </a:t>
            </a:r>
            <a:r>
              <a:rPr lang="en-US" altLang="ko-KR" sz="3200" b="1" dirty="0"/>
              <a:t>15:41)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해의 </a:t>
            </a:r>
            <a:r>
              <a:rPr lang="ko-KR" altLang="en-US" sz="3200" b="1" dirty="0"/>
              <a:t>영광이 다르고 달의 영광이 다르며 별의 영광도 다른데 별과 별의 영광이 다르도다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고전 </a:t>
            </a:r>
            <a:r>
              <a:rPr lang="en-US" altLang="ko-KR" sz="3200" b="1" dirty="0"/>
              <a:t>15:42)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죽은 </a:t>
            </a:r>
            <a:r>
              <a:rPr lang="ko-KR" altLang="en-US" sz="3200" b="1" dirty="0"/>
              <a:t>자의 부활도 그와 같으니 썩을 것으로 심고 썩지 아니할 것으로 다시 살아나며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고전 </a:t>
            </a:r>
            <a:r>
              <a:rPr lang="en-US" altLang="ko-KR" sz="3200" b="1" dirty="0"/>
              <a:t>15:43)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욕된 </a:t>
            </a:r>
            <a:r>
              <a:rPr lang="ko-KR" altLang="en-US" sz="3200" b="1" dirty="0"/>
              <a:t>것으로 심고 영광스러운 것으로 다시 살아나며 약한 것으로 심고 강한 것으로 다시 살아나며</a:t>
            </a:r>
            <a:br>
              <a:rPr lang="ko-KR" altLang="en-US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63798955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고전 </a:t>
            </a:r>
            <a:r>
              <a:rPr lang="en-US" altLang="ko-KR" sz="3200" b="1" dirty="0"/>
              <a:t>15:44)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육의 </a:t>
            </a:r>
            <a:r>
              <a:rPr lang="ko-KR" altLang="en-US" sz="3200" b="1" dirty="0"/>
              <a:t>몸으로 심고 신령한 몸으로 다시 살아나나니 육의 몸이 있은즉 또 영의 몸도 있느니라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고전 </a:t>
            </a:r>
            <a:r>
              <a:rPr lang="en-US" altLang="ko-KR" sz="3200" b="1" dirty="0"/>
              <a:t>15:45)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기록된 </a:t>
            </a:r>
            <a:r>
              <a:rPr lang="ko-KR" altLang="en-US" sz="3200" b="1" dirty="0"/>
              <a:t>바 첫 사람 아담은 생령이 되었다 함과 같이 마지막 아담은 살려 주는 영이 되었나니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고전 </a:t>
            </a:r>
            <a:r>
              <a:rPr lang="en-US" altLang="ko-KR" sz="3200" b="1" dirty="0"/>
              <a:t>15:46)</a:t>
            </a:r>
            <a:r>
              <a:rPr lang="en-US" altLang="ko-KR" sz="3200" b="1"/>
              <a:t>	</a:t>
            </a:r>
            <a:r>
              <a:rPr lang="en-US" altLang="ko-KR" sz="3200" b="1" smtClean="0"/>
              <a:t/>
            </a:r>
            <a:br>
              <a:rPr lang="en-US" altLang="ko-KR" sz="3200" b="1" smtClean="0"/>
            </a:br>
            <a:r>
              <a:rPr lang="ko-KR" altLang="en-US" sz="3200" b="1"/>
              <a:t>그</a:t>
            </a:r>
            <a:r>
              <a:rPr lang="ko-KR" altLang="en-US" sz="3200" b="1" smtClean="0"/>
              <a:t>러나 </a:t>
            </a:r>
            <a:r>
              <a:rPr lang="ko-KR" altLang="en-US" sz="3200" b="1" dirty="0"/>
              <a:t>먼저는 신령한 사람이 아니요 육의 사람이요 그 다음에 신령한 사람이니라</a:t>
            </a:r>
            <a:br>
              <a:rPr lang="ko-KR" altLang="en-US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8336464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8924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고전 </a:t>
            </a:r>
            <a:r>
              <a:rPr lang="en-US" altLang="ko-KR" sz="3200" b="1" dirty="0"/>
              <a:t>15:47)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첫 </a:t>
            </a:r>
            <a:r>
              <a:rPr lang="ko-KR" altLang="en-US" sz="3200" b="1" dirty="0"/>
              <a:t>사람은 땅에서 났으니 흙에 속한 자이거니와 둘째 사람은 하늘에서 </a:t>
            </a:r>
            <a:r>
              <a:rPr lang="ko-KR" altLang="en-US" sz="3200" b="1" dirty="0" smtClean="0"/>
              <a:t>나셨느니라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고전 </a:t>
            </a:r>
            <a:r>
              <a:rPr lang="en-US" altLang="ko-KR" sz="3200" b="1" dirty="0"/>
              <a:t>15:48)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무릇 </a:t>
            </a:r>
            <a:r>
              <a:rPr lang="ko-KR" altLang="en-US" sz="3200" b="1" dirty="0"/>
              <a:t>흙에 속한 자들은 저 흙에 속한 자와 같고 무릇 하늘에 속한 자들은 저 하늘에 속한 이와 </a:t>
            </a:r>
            <a:r>
              <a:rPr lang="ko-KR" altLang="en-US" sz="3200" b="1" dirty="0" smtClean="0"/>
              <a:t>같으니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고전 </a:t>
            </a:r>
            <a:r>
              <a:rPr lang="en-US" altLang="ko-KR" sz="3200" b="1" dirty="0"/>
              <a:t>15:49)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우리가 </a:t>
            </a:r>
            <a:r>
              <a:rPr lang="ko-KR" altLang="en-US" sz="3200" b="1" dirty="0"/>
              <a:t>흙에 속한 자의 형상을 입은 것 같이 또한 하늘에 속한 이의 형상을 </a:t>
            </a:r>
            <a:r>
              <a:rPr lang="ko-KR" altLang="en-US" sz="3200" b="1" dirty="0" smtClean="0"/>
              <a:t>입으리라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0752928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>(</a:t>
            </a:r>
            <a:r>
              <a:rPr lang="ko-KR" altLang="en-US" sz="3200" b="1" dirty="0" smtClean="0"/>
              <a:t>고전 </a:t>
            </a:r>
            <a:r>
              <a:rPr lang="en-US" altLang="ko-KR" sz="3200" b="1" dirty="0"/>
              <a:t>15:20)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그러나 </a:t>
            </a:r>
            <a:r>
              <a:rPr lang="ko-KR" altLang="en-US" sz="3200" b="1" dirty="0"/>
              <a:t>이제 그리스도께서 죽은 자 가운데서 다시 살아나사 잠자는 자들의 첫 열매가 되셨도다</a:t>
            </a:r>
            <a:br>
              <a:rPr lang="ko-KR" altLang="en-US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요 </a:t>
            </a:r>
            <a:r>
              <a:rPr lang="en-US" altLang="ko-KR" sz="3200" b="1" dirty="0"/>
              <a:t>12:24)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내가 </a:t>
            </a:r>
            <a:r>
              <a:rPr lang="ko-KR" altLang="en-US" sz="3200" b="1" dirty="0"/>
              <a:t>진실로 진실로 너희에게 이르노니 한 알의 밀이 땅에 떨어져 죽지 아니하면 한 알 그대로 있고 죽으면 많은 열매를 맺느니라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요 </a:t>
            </a:r>
            <a:r>
              <a:rPr lang="en-US" altLang="ko-KR" sz="3200" b="1" dirty="0"/>
              <a:t>12:25)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자기의 </a:t>
            </a:r>
            <a:r>
              <a:rPr lang="ko-KR" altLang="en-US" sz="3200" b="1" dirty="0"/>
              <a:t>생명을 사랑하는 자는 잃어버릴 것이요 이 세상에서 자기의 생명을 미워하는 자는 영생하도록 보전하리라</a:t>
            </a:r>
            <a:br>
              <a:rPr lang="ko-KR" altLang="en-US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11262224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8924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빌 </a:t>
            </a:r>
            <a:r>
              <a:rPr lang="en-US" altLang="ko-KR" sz="3200" b="1" dirty="0"/>
              <a:t>3:20)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그러나 </a:t>
            </a:r>
            <a:r>
              <a:rPr lang="ko-KR" altLang="en-US" sz="3200" b="1" dirty="0"/>
              <a:t>우리의 시민권은 하늘에 있는지라 거기로부터 구원하는 자 곧 주 예수 그리스도를 기다리노니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빌 </a:t>
            </a:r>
            <a:r>
              <a:rPr lang="en-US" altLang="ko-KR" sz="3200" b="1" dirty="0"/>
              <a:t>3:21)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그는 </a:t>
            </a:r>
            <a:r>
              <a:rPr lang="ko-KR" altLang="en-US" sz="3200" b="1" dirty="0"/>
              <a:t>만물을 자기에게 복종하게 하실 수 있는 자의 역사로 우리의 낮은 몸을 자기 영광의 몸의 형체와 같이 변하게 하시리라</a:t>
            </a:r>
            <a:br>
              <a:rPr lang="ko-KR" altLang="en-US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1816377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>(</a:t>
            </a:r>
            <a:r>
              <a:rPr lang="ko-KR" altLang="en-US" sz="3200" b="1" dirty="0"/>
              <a:t>고후 </a:t>
            </a:r>
            <a:r>
              <a:rPr lang="en-US" altLang="ko-KR" sz="3200" b="1" dirty="0"/>
              <a:t>5:1)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만일 </a:t>
            </a:r>
            <a:r>
              <a:rPr lang="ko-KR" altLang="en-US" sz="3200" b="1" dirty="0"/>
              <a:t>땅에 있는 우리의 장막 집이 무너지면 하나님께서 지으신 집 곧 손으로 지은 것이 아니요 하늘에 있는 영원한 집이 우리에게 있는 줄 아느니라</a:t>
            </a:r>
            <a:br>
              <a:rPr lang="ko-KR" altLang="en-US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8533736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602" name="Picture 2" descr="http://news.yonsei.or.kr/data/webzine/259-8-talent-5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5252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62569"/>
            <a:ext cx="8229600" cy="141419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ko-KR" altLang="en-US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HYGothic-Extra"/>
              </a:rPr>
              <a:t>찬양대</a:t>
            </a:r>
            <a:r>
              <a:rPr lang="ko-KR" altLang="en-US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en-US" b="1" spc="150" dirty="0">
              <a:ln w="11430"/>
              <a:solidFill>
                <a:srgbClr val="CC0099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1992313" y="697178"/>
            <a:ext cx="1260740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Ab                                                 Db                     Ab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2172229" y="1957917"/>
            <a:ext cx="1260740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Ab   Eb             Bb   Eb             Bb                   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90117" name="WordArt 5"/>
          <p:cNvSpPr>
            <a:spLocks noChangeArrowheads="1" noChangeShapeType="1" noTextEdit="1"/>
          </p:cNvSpPr>
          <p:nvPr/>
        </p:nvSpPr>
        <p:spPr bwMode="auto">
          <a:xfrm>
            <a:off x="911490" y="3517636"/>
            <a:ext cx="7302500" cy="12382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Hail to the brightness of 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Zion’s glad morning!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Joy to the lands that in darkness have lain!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2170907" y="697178"/>
            <a:ext cx="1260739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Ab                                          Eb7          Ab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2172229" y="1957917"/>
            <a:ext cx="1260740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Ab                          Eb   Fm    Db    Ab   Eb7          Ab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8901" name="WordArt 5"/>
          <p:cNvSpPr>
            <a:spLocks noChangeArrowheads="1" noChangeShapeType="1" noTextEdit="1"/>
          </p:cNvSpPr>
          <p:nvPr/>
        </p:nvSpPr>
        <p:spPr bwMode="auto">
          <a:xfrm>
            <a:off x="1451240" y="3517636"/>
            <a:ext cx="6302375" cy="12382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Hushed be the accents of 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sorrow and mourning;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Zion in triumph begins her mild reign.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02" name="Picture 2" descr="http://contentmanager.faithnetwork.com/FAITHNETWORK_UserFileStore/imagelibraries/ministries/87f160bd-a399-4066-9fbb-971311c71652/offe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59200"/>
            <a:ext cx="9358346" cy="61106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1992313" y="697178"/>
            <a:ext cx="1260740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Ab                                                 Db                     Ab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2172229" y="1957917"/>
            <a:ext cx="1260740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Ab   Eb             Bb   Eb             Bb                  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9925" name="WordArt 5"/>
          <p:cNvSpPr>
            <a:spLocks noChangeArrowheads="1" noChangeShapeType="1" noTextEdit="1"/>
          </p:cNvSpPr>
          <p:nvPr/>
        </p:nvSpPr>
        <p:spPr bwMode="auto">
          <a:xfrm>
            <a:off x="1271323" y="3517636"/>
            <a:ext cx="6588125" cy="12382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Hail to the brightness of 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Zion’s glad morning! 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Long by the prophets of Israel foretold!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5" name="Rectangle 3"/>
          <p:cNvSpPr>
            <a:spLocks noChangeArrowheads="1"/>
          </p:cNvSpPr>
          <p:nvPr/>
        </p:nvSpPr>
        <p:spPr bwMode="auto">
          <a:xfrm>
            <a:off x="2170907" y="697178"/>
            <a:ext cx="1260739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Ab                                          Eb7          Ab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43716" name="Rectangle 4"/>
          <p:cNvSpPr>
            <a:spLocks noChangeArrowheads="1"/>
          </p:cNvSpPr>
          <p:nvPr/>
        </p:nvSpPr>
        <p:spPr bwMode="auto">
          <a:xfrm>
            <a:off x="2172229" y="1957917"/>
            <a:ext cx="1260740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Ab                          Eb   Fm    Db    Ab   Eb7          Ab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43717" name="WordArt 5"/>
          <p:cNvSpPr>
            <a:spLocks noChangeArrowheads="1" noChangeShapeType="1" noTextEdit="1"/>
          </p:cNvSpPr>
          <p:nvPr/>
        </p:nvSpPr>
        <p:spPr bwMode="auto">
          <a:xfrm>
            <a:off x="911490" y="3517636"/>
            <a:ext cx="7342188" cy="825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Hail to the millions from bondage returning!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Gentiles and Jews the blest vision behold.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3" name="Rectangle 3"/>
          <p:cNvSpPr>
            <a:spLocks noChangeArrowheads="1"/>
          </p:cNvSpPr>
          <p:nvPr/>
        </p:nvSpPr>
        <p:spPr bwMode="auto">
          <a:xfrm>
            <a:off x="1992313" y="697178"/>
            <a:ext cx="1260740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Ab                                                 Db                     Ab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35204" name="Rectangle 4"/>
          <p:cNvSpPr>
            <a:spLocks noChangeArrowheads="1"/>
          </p:cNvSpPr>
          <p:nvPr/>
        </p:nvSpPr>
        <p:spPr bwMode="auto">
          <a:xfrm>
            <a:off x="2172229" y="1957917"/>
            <a:ext cx="1260740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Ab   Eb             Bb   Eb             Bb                  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35205" name="WordArt 5"/>
          <p:cNvSpPr>
            <a:spLocks noChangeArrowheads="1" noChangeShapeType="1" noTextEdit="1"/>
          </p:cNvSpPr>
          <p:nvPr/>
        </p:nvSpPr>
        <p:spPr bwMode="auto">
          <a:xfrm>
            <a:off x="911490" y="3517636"/>
            <a:ext cx="7286625" cy="825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Lo, in the desert rich flowers are springing,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Streams ever copious are gliding along;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7" name="Rectangle 3"/>
          <p:cNvSpPr>
            <a:spLocks noChangeArrowheads="1"/>
          </p:cNvSpPr>
          <p:nvPr/>
        </p:nvSpPr>
        <p:spPr bwMode="auto">
          <a:xfrm>
            <a:off x="2170907" y="697178"/>
            <a:ext cx="1260739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Ab                                          Eb7          Ab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36228" name="Rectangle 4"/>
          <p:cNvSpPr>
            <a:spLocks noChangeArrowheads="1"/>
          </p:cNvSpPr>
          <p:nvPr/>
        </p:nvSpPr>
        <p:spPr bwMode="auto">
          <a:xfrm>
            <a:off x="2172229" y="1957917"/>
            <a:ext cx="1260740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Ab                          Eb   Fm    Db    Ab   Eb7         Ab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36229" name="WordArt 5"/>
          <p:cNvSpPr>
            <a:spLocks noChangeArrowheads="1" noChangeShapeType="1" noTextEdit="1"/>
          </p:cNvSpPr>
          <p:nvPr/>
        </p:nvSpPr>
        <p:spPr bwMode="auto">
          <a:xfrm>
            <a:off x="911490" y="3517636"/>
            <a:ext cx="7254875" cy="12382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Loud from the mountain 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tops echoes are ringing,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Wastes rise in verdure, and mingle in song.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1" name="Rectangle 3"/>
          <p:cNvSpPr>
            <a:spLocks noChangeArrowheads="1"/>
          </p:cNvSpPr>
          <p:nvPr/>
        </p:nvSpPr>
        <p:spPr bwMode="auto">
          <a:xfrm>
            <a:off x="1992313" y="697178"/>
            <a:ext cx="1260740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Ab                                                 Db                     Ab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37252" name="Rectangle 4"/>
          <p:cNvSpPr>
            <a:spLocks noChangeArrowheads="1"/>
          </p:cNvSpPr>
          <p:nvPr/>
        </p:nvSpPr>
        <p:spPr bwMode="auto">
          <a:xfrm>
            <a:off x="2172229" y="1957917"/>
            <a:ext cx="1260740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Ab   Eb             Bb   Eb             Bb                  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37253" name="WordArt 5"/>
          <p:cNvSpPr>
            <a:spLocks noChangeArrowheads="1" noChangeShapeType="1" noTextEdit="1"/>
          </p:cNvSpPr>
          <p:nvPr/>
        </p:nvSpPr>
        <p:spPr bwMode="auto">
          <a:xfrm>
            <a:off x="1391709" y="3517636"/>
            <a:ext cx="6326188" cy="12382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See, from all lands, 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from the isles of the ocean, 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Praise to Jehovah ascending on high;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5" name="Rectangle 3"/>
          <p:cNvSpPr>
            <a:spLocks noChangeArrowheads="1"/>
          </p:cNvSpPr>
          <p:nvPr/>
        </p:nvSpPr>
        <p:spPr bwMode="auto">
          <a:xfrm>
            <a:off x="2170907" y="697178"/>
            <a:ext cx="1260739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Ab                                          Eb7          Ab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38276" name="Rectangle 4"/>
          <p:cNvSpPr>
            <a:spLocks noChangeArrowheads="1"/>
          </p:cNvSpPr>
          <p:nvPr/>
        </p:nvSpPr>
        <p:spPr bwMode="auto">
          <a:xfrm>
            <a:off x="2172229" y="1957917"/>
            <a:ext cx="1260740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Ab                          Eb   Fm     Db    Ab  Eb7    Ab     Db    Ab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38277" name="WordArt 5"/>
          <p:cNvSpPr>
            <a:spLocks noChangeArrowheads="1" noChangeShapeType="1" noTextEdit="1"/>
          </p:cNvSpPr>
          <p:nvPr/>
        </p:nvSpPr>
        <p:spPr bwMode="auto">
          <a:xfrm>
            <a:off x="791104" y="3517636"/>
            <a:ext cx="7604125" cy="12382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Fall’n are the engines of war and commotion,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 Shouts of salvation are rending the sky. </a:t>
            </a:r>
          </a:p>
          <a:p>
            <a:pPr algn="ctr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Amen.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https://encrypted-tbn3.gstatic.com/images?q=tbn:ANd9GcRtbNUHQ8I7CXUh9d-UnMD2tNC1RW_ckP8o5xojKmA5HIBZ6ADNp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80" y="-238844"/>
            <a:ext cx="9144000" cy="59082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841277"/>
            <a:ext cx="8784976" cy="3175124"/>
          </a:xfrm>
        </p:spPr>
        <p:txBody>
          <a:bodyPr>
            <a:scene3d>
              <a:camera prst="perspectiveRight"/>
              <a:lightRig rig="threePt" dir="t"/>
            </a:scene3d>
          </a:bodyPr>
          <a:lstStyle/>
          <a:p>
            <a:r>
              <a:rPr lang="ko-KR" altLang="en-US" sz="7200" b="1" dirty="0">
                <a:solidFill>
                  <a:schemeClr val="accent6"/>
                </a:solidFill>
              </a:rPr>
              <a:t>우리는 어떻게</a:t>
            </a:r>
            <a:r>
              <a:rPr lang="en-US" sz="7200" b="1" dirty="0" smtClean="0">
                <a:solidFill>
                  <a:schemeClr val="accent6"/>
                </a:solidFill>
              </a:rPr>
              <a:t>,</a:t>
            </a:r>
            <a:br>
              <a:rPr lang="en-US" sz="7200" b="1" dirty="0" smtClean="0">
                <a:solidFill>
                  <a:schemeClr val="accent6"/>
                </a:solidFill>
              </a:rPr>
            </a:br>
            <a:r>
              <a:rPr lang="ko-KR" altLang="en-US" sz="7200" b="1" dirty="0" smtClean="0">
                <a:solidFill>
                  <a:schemeClr val="accent6"/>
                </a:solidFill>
              </a:rPr>
              <a:t>어떤 </a:t>
            </a:r>
            <a:r>
              <a:rPr lang="ko-KR" altLang="en-US" sz="7200" b="1" dirty="0">
                <a:solidFill>
                  <a:schemeClr val="accent6"/>
                </a:solidFill>
              </a:rPr>
              <a:t>몸으로 </a:t>
            </a:r>
            <a:r>
              <a:rPr lang="en-US" altLang="ko-KR" sz="7200" b="1" dirty="0" smtClean="0">
                <a:solidFill>
                  <a:schemeClr val="accent6"/>
                </a:solidFill>
              </a:rPr>
              <a:t/>
            </a:r>
            <a:br>
              <a:rPr lang="en-US" altLang="ko-KR" sz="7200" b="1" dirty="0" smtClean="0">
                <a:solidFill>
                  <a:schemeClr val="accent6"/>
                </a:solidFill>
              </a:rPr>
            </a:br>
            <a:r>
              <a:rPr lang="ko-KR" altLang="en-US" sz="7200" b="1" dirty="0" smtClean="0">
                <a:solidFill>
                  <a:schemeClr val="accent6"/>
                </a:solidFill>
              </a:rPr>
              <a:t>부활하는가</a:t>
            </a:r>
            <a:r>
              <a:rPr lang="en-US" sz="7200" b="1" dirty="0">
                <a:solidFill>
                  <a:schemeClr val="accent6"/>
                </a:solidFill>
              </a:rPr>
              <a:t>?</a:t>
            </a:r>
            <a:endParaRPr lang="en-US" sz="7200" b="1" dirty="0">
              <a:solidFill>
                <a:schemeClr val="accent6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HYGothic-Extra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051844" y="697178"/>
            <a:ext cx="1080823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                                                               C7                       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511146" y="1957917"/>
            <a:ext cx="1080823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                    G7                     C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1445949" y="3517636"/>
            <a:ext cx="6246813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Bugle calls are ringing out,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“Forward” is the battle shout,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See where floats the conqu’ring sign,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Onward to the war divine!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532063" y="697178"/>
            <a:ext cx="1080823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                                                C7                 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012657" y="1957917"/>
            <a:ext cx="1080823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Gm     C7        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965729" y="3517636"/>
            <a:ext cx="7207250" cy="20399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When the battle’s over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We shall wear a crown, We shall wear a 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crown, We shall wear a crown! 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when the battle’s over 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We shall wear crown In the new Jerusalem!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172604" y="697178"/>
            <a:ext cx="1080823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Bb                     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6012657" y="1957917"/>
            <a:ext cx="1080823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Gm    C7          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799042" y="3517636"/>
            <a:ext cx="7493000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Wear a crown, wear a crown, 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Away over Jordan! 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When the battle’s over 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We shall wear a crown In the new Jerusalem.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4479942" y="2540059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4400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1619250" y="697178"/>
            <a:ext cx="1296988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  D         D7         G                 D7              G               D</a:t>
            </a: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1331918" y="1957919"/>
            <a:ext cx="1296987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  D                D7         G                  Am             G   D7     G</a:t>
            </a:r>
          </a:p>
        </p:txBody>
      </p:sp>
      <p:sp>
        <p:nvSpPr>
          <p:cNvPr id="90118" name="WordArt 6"/>
          <p:cNvSpPr>
            <a:spLocks noChangeArrowheads="1" noChangeShapeType="1" noTextEdit="1"/>
          </p:cNvSpPr>
          <p:nvPr/>
        </p:nvSpPr>
        <p:spPr bwMode="auto">
          <a:xfrm>
            <a:off x="1122381" y="3517639"/>
            <a:ext cx="6905625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 life, and let it be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Consecrated, Lord, to Thee.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 moments and my days;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Let them flow in ceaseless praise.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051844" y="697178"/>
            <a:ext cx="1080823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                                                               C7                       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511146" y="1957917"/>
            <a:ext cx="1080823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                    G7                     C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1717146" y="3517636"/>
            <a:ext cx="5675313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Sound the charge against the foe,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Lay the hosts of error low;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In His name, victorious King,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Let the song of triumph ring!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532063" y="697178"/>
            <a:ext cx="1080823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                                                C7                 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012657" y="1957917"/>
            <a:ext cx="1080823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Gm     C7        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965729" y="3517636"/>
            <a:ext cx="7207250" cy="20399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When the battle’s over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We shall wear a crown, We shall wear a 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crown, We shall wear a crown! 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when the battle’s over 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We shall wear crown In the new Jerusalem!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172604" y="697178"/>
            <a:ext cx="1080823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Bb                     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012657" y="1957917"/>
            <a:ext cx="1080823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Gm    C7          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799042" y="3517636"/>
            <a:ext cx="7493000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Wear a crown, wear a crown, 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Away over Jordan! 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When the battle’s over 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We shall wear a crown In the new Jerusalem.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051844" y="697178"/>
            <a:ext cx="1080823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                                                               C7                       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511146" y="1957917"/>
            <a:ext cx="1080823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                    G7                     C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1914261" y="3517636"/>
            <a:ext cx="5357813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Fight the fight of faith and love,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Looking unto Him above;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Loyal soldiers, do and dare,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Your commander’s joy to share.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532063" y="697178"/>
            <a:ext cx="1080823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                                                C7                 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012657" y="1957917"/>
            <a:ext cx="1080823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Gm     C7        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965729" y="3517636"/>
            <a:ext cx="7207250" cy="20399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When the battle’s over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We shall wear a crown, We shall wear a 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crown, We shall wear a crown! 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when the battle’s over 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We shall wear crown In the new Jerusalem!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172604" y="697178"/>
            <a:ext cx="1080823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Bb                     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012657" y="1957917"/>
            <a:ext cx="1080823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Gm    C7          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799042" y="3517636"/>
            <a:ext cx="7493000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Wear a crown, wear a crown, 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Away over Jordan! 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When the battle’s over 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We shall wear a crown In the new Jerusalem.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450" name="Picture 2" descr="http://cfs13.tistory.com/image/2/tistory/2009/04/18/11/37/49e93cf199fd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7" y="0"/>
            <a:ext cx="9433048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  <p:sndAc>
      <p:endSnd/>
    </p:sndAc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3378" name="Picture 2" descr="https://encrypted-tbn2.gstatic.com/images?q=tbn:ANd9GcRmc2HTnCQbXvLjRTdB-1N9VAOB-WHDObkMBwwCRBiAtvMIFa4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1800" y="32753"/>
            <a:ext cx="7772400" cy="1225019"/>
          </a:xfrm>
        </p:spPr>
        <p:txBody>
          <a:bodyPr/>
          <a:lstStyle/>
          <a:p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교회 소식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649588"/>
            <a:ext cx="9144000" cy="1460500"/>
          </a:xfrm>
        </p:spPr>
        <p:txBody>
          <a:bodyPr/>
          <a:lstStyle/>
          <a:p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하나님이 꿈꾸시는 교회에 나오셔서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/>
            </a:r>
            <a:b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</a:br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예배드리는 모든 성도님들을 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/>
            </a:r>
            <a:b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</a:br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환영합니다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</a:rPr>
              <a:t>.</a:t>
            </a:r>
            <a:r>
              <a:rPr lang="en-US" altLang="ko-KR" b="1" dirty="0" smtClean="0">
                <a:solidFill>
                  <a:srgbClr val="3333CC"/>
                </a:solidFill>
                <a:latin typeface="HYGothic-Extra"/>
              </a:rPr>
              <a:t/>
            </a:r>
            <a:br>
              <a:rPr lang="en-US" altLang="ko-KR" b="1" dirty="0" smtClean="0">
                <a:solidFill>
                  <a:srgbClr val="3333CC"/>
                </a:solidFill>
                <a:latin typeface="HYGothic-Extra"/>
              </a:rPr>
            </a:br>
            <a:endParaRPr lang="en-US" dirty="0"/>
          </a:p>
        </p:txBody>
      </p:sp>
    </p:spTree>
  </p:cSld>
  <p:clrMapOvr>
    <a:masterClrMapping/>
  </p:clrMapOvr>
  <p:transition spd="med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1619250" y="697178"/>
            <a:ext cx="1296988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  D         D7         G                D7              G               D</a:t>
            </a:r>
          </a:p>
        </p:txBody>
      </p:sp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1331918" y="1957919"/>
            <a:ext cx="1296987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  D                D7         G                  Am              G   D7     G</a:t>
            </a:r>
          </a:p>
        </p:txBody>
      </p:sp>
      <p:sp>
        <p:nvSpPr>
          <p:cNvPr id="208901" name="WordArt 5"/>
          <p:cNvSpPr>
            <a:spLocks noChangeArrowheads="1" noChangeShapeType="1" noTextEdit="1"/>
          </p:cNvSpPr>
          <p:nvPr/>
        </p:nvSpPr>
        <p:spPr bwMode="auto">
          <a:xfrm>
            <a:off x="1116024" y="3517639"/>
            <a:ext cx="6943725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 hands, and let them move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At the impulse of Thy love.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 feet, and let them be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Swift and beautiful for Thee.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5074" name="Picture 2" descr="https://encrypted-tbn1.gstatic.com/images?q=tbn:ANd9GcRFIqoemH7JeXLTDbxj8icKPqqeM8jJSO4fwgkXY7X-ZZLTd3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56591" y="-814904"/>
            <a:ext cx="11017224" cy="79928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09628"/>
            <a:ext cx="8229600" cy="9525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I will be with you always even until the end of the world</a:t>
            </a:r>
            <a:endParaRPr lang="en-US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med">
    <p:pull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1619250" y="697178"/>
            <a:ext cx="1296988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  D         D7         G                D7               G               D</a:t>
            </a:r>
          </a:p>
        </p:txBody>
      </p:sp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1331918" y="1957919"/>
            <a:ext cx="1296987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  D                D7         G                  Am              G   D7     G</a:t>
            </a:r>
          </a:p>
        </p:txBody>
      </p:sp>
      <p:sp>
        <p:nvSpPr>
          <p:cNvPr id="209925" name="WordArt 5"/>
          <p:cNvSpPr>
            <a:spLocks noChangeArrowheads="1" noChangeShapeType="1" noTextEdit="1"/>
          </p:cNvSpPr>
          <p:nvPr/>
        </p:nvSpPr>
        <p:spPr bwMode="auto">
          <a:xfrm>
            <a:off x="1349375" y="3517639"/>
            <a:ext cx="6496050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 voice, and let me sing,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Always, only, for my King.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 lips, and let them be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Filled with messages from Thee.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9" name="Rectangle 3"/>
          <p:cNvSpPr>
            <a:spLocks noChangeArrowheads="1"/>
          </p:cNvSpPr>
          <p:nvPr/>
        </p:nvSpPr>
        <p:spPr bwMode="auto">
          <a:xfrm>
            <a:off x="1619250" y="697178"/>
            <a:ext cx="1296988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  D         D7         G                D7               G               D</a:t>
            </a:r>
          </a:p>
        </p:txBody>
      </p:sp>
      <p:sp>
        <p:nvSpPr>
          <p:cNvPr id="480260" name="Rectangle 4"/>
          <p:cNvSpPr>
            <a:spLocks noChangeArrowheads="1"/>
          </p:cNvSpPr>
          <p:nvPr/>
        </p:nvSpPr>
        <p:spPr bwMode="auto">
          <a:xfrm>
            <a:off x="1331918" y="1957919"/>
            <a:ext cx="1296987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  D                D7         G                 Am              G   D7     G</a:t>
            </a:r>
          </a:p>
        </p:txBody>
      </p:sp>
      <p:sp>
        <p:nvSpPr>
          <p:cNvPr id="480261" name="WordArt 5"/>
          <p:cNvSpPr>
            <a:spLocks noChangeArrowheads="1" noChangeShapeType="1" noTextEdit="1"/>
          </p:cNvSpPr>
          <p:nvPr/>
        </p:nvSpPr>
        <p:spPr bwMode="auto">
          <a:xfrm>
            <a:off x="1187450" y="3517639"/>
            <a:ext cx="6800850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 silver and my gold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Not a mite would I withhold.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 intellect, and use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Every pow’r as Thou shalt choose.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7" name="Rectangle 3"/>
          <p:cNvSpPr>
            <a:spLocks noChangeArrowheads="1"/>
          </p:cNvSpPr>
          <p:nvPr/>
        </p:nvSpPr>
        <p:spPr bwMode="auto">
          <a:xfrm>
            <a:off x="1619250" y="697178"/>
            <a:ext cx="1296988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  D         D7         G                D7               G               D</a:t>
            </a:r>
          </a:p>
        </p:txBody>
      </p:sp>
      <p:sp>
        <p:nvSpPr>
          <p:cNvPr id="502788" name="Rectangle 4"/>
          <p:cNvSpPr>
            <a:spLocks noChangeArrowheads="1"/>
          </p:cNvSpPr>
          <p:nvPr/>
        </p:nvSpPr>
        <p:spPr bwMode="auto">
          <a:xfrm>
            <a:off x="1258916" y="1957919"/>
            <a:ext cx="1296987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D                D7       G              Am            G  D7    G    C     G</a:t>
            </a:r>
          </a:p>
        </p:txBody>
      </p:sp>
      <p:sp>
        <p:nvSpPr>
          <p:cNvPr id="502789" name="WordArt 5"/>
          <p:cNvSpPr>
            <a:spLocks noChangeArrowheads="1" noChangeShapeType="1" noTextEdit="1"/>
          </p:cNvSpPr>
          <p:nvPr/>
        </p:nvSpPr>
        <p:spPr bwMode="auto">
          <a:xfrm>
            <a:off x="1349375" y="3517639"/>
            <a:ext cx="6457950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 moments and my days.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Let them flow in endless praise.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myself, and I will be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Ever, only, all for Thee. Amen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450" name="Picture 2" descr="http://cfile204.uf.daum.net/image/1769100B4A2B26727C7AD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265215"/>
            <a:ext cx="6215106" cy="52863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86062"/>
            <a:ext cx="3786182" cy="2071702"/>
          </a:xfrm>
        </p:spPr>
        <p:txBody>
          <a:bodyPr/>
          <a:lstStyle/>
          <a:p>
            <a: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Offertory </a:t>
            </a:r>
            <a:b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prayer</a:t>
            </a:r>
            <a:endParaRPr lang="en-US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1934" y="4071947"/>
            <a:ext cx="6400800" cy="1357322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김순배 강도사</a:t>
            </a:r>
            <a:endParaRPr lang="en-US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7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8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9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9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1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1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1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15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19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20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2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2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9.xml><?xml version="1.0" encoding="utf-8"?>
<a:theme xmlns:a="http://schemas.openxmlformats.org/drawingml/2006/main" name="5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1.xml><?xml version="1.0" encoding="utf-8"?>
<a:theme xmlns:a="http://schemas.openxmlformats.org/drawingml/2006/main" name="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2.xml><?xml version="1.0" encoding="utf-8"?>
<a:theme xmlns:a="http://schemas.openxmlformats.org/drawingml/2006/main" name="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3.xml><?xml version="1.0" encoding="utf-8"?>
<a:theme xmlns:a="http://schemas.openxmlformats.org/drawingml/2006/main" name="9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4.xml><?xml version="1.0" encoding="utf-8"?>
<a:theme xmlns:a="http://schemas.openxmlformats.org/drawingml/2006/main" name="10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5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0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518736</TotalTime>
  <Words>893</Words>
  <Application>Microsoft Office PowerPoint</Application>
  <PresentationFormat>On-screen Show (16:10)</PresentationFormat>
  <Paragraphs>192</Paragraphs>
  <Slides>51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44</vt:i4>
      </vt:variant>
      <vt:variant>
        <vt:lpstr>Slide Titles</vt:lpstr>
      </vt:variant>
      <vt:variant>
        <vt:i4>51</vt:i4>
      </vt:variant>
    </vt:vector>
  </HeadingPairs>
  <TitlesOfParts>
    <vt:vector size="107" baseType="lpstr">
      <vt:lpstr>BatangChe</vt:lpstr>
      <vt:lpstr>Gulim</vt:lpstr>
      <vt:lpstr>Gulim</vt:lpstr>
      <vt:lpstr>HY견고딕</vt:lpstr>
      <vt:lpstr>HY견고딕</vt:lpstr>
      <vt:lpstr>Malgun Gothic</vt:lpstr>
      <vt:lpstr>Arial</vt:lpstr>
      <vt:lpstr>Calibri</vt:lpstr>
      <vt:lpstr>Franklin Gothic Heavy</vt:lpstr>
      <vt:lpstr>Georgia</vt:lpstr>
      <vt:lpstr>Shonar Bangla</vt:lpstr>
      <vt:lpstr>Times New Roman</vt:lpstr>
      <vt:lpstr>Default Design</vt:lpstr>
      <vt:lpstr>3_기본 디자인</vt:lpstr>
      <vt:lpstr>1_기본 디자인</vt:lpstr>
      <vt:lpstr>2_기본 디자인</vt:lpstr>
      <vt:lpstr>30_기본 디자인</vt:lpstr>
      <vt:lpstr>1_디자인 사용자 지정</vt:lpstr>
      <vt:lpstr>디자인 사용자 지정</vt:lpstr>
      <vt:lpstr>2_디자인 사용자 지정</vt:lpstr>
      <vt:lpstr>3_디자인 사용자 지정</vt:lpstr>
      <vt:lpstr>4_디자인 사용자 지정</vt:lpstr>
      <vt:lpstr>5_디자인 사용자 지정</vt:lpstr>
      <vt:lpstr>6_디자인 사용자 지정</vt:lpstr>
      <vt:lpstr>7_디자인 사용자 지정</vt:lpstr>
      <vt:lpstr>8_디자인 사용자 지정</vt:lpstr>
      <vt:lpstr>9_디자인 사용자 지정</vt:lpstr>
      <vt:lpstr>16_기본 디자인</vt:lpstr>
      <vt:lpstr>17_기본 디자인</vt:lpstr>
      <vt:lpstr>18_기본 디자인</vt:lpstr>
      <vt:lpstr>23_기본 디자인</vt:lpstr>
      <vt:lpstr>29_기본 디자인</vt:lpstr>
      <vt:lpstr>Office 테마</vt:lpstr>
      <vt:lpstr>1_Office 테마</vt:lpstr>
      <vt:lpstr>2_Office 테마</vt:lpstr>
      <vt:lpstr>3_Office 테마</vt:lpstr>
      <vt:lpstr>4_Office 테마</vt:lpstr>
      <vt:lpstr>5_Office 테마</vt:lpstr>
      <vt:lpstr>6_Office 테마</vt:lpstr>
      <vt:lpstr>11_기본 디자인</vt:lpstr>
      <vt:lpstr>12_기본 디자인</vt:lpstr>
      <vt:lpstr>13_기본 디자인</vt:lpstr>
      <vt:lpstr>14_기본 디자인</vt:lpstr>
      <vt:lpstr>15_기본 디자인</vt:lpstr>
      <vt:lpstr>19_기본 디자인</vt:lpstr>
      <vt:lpstr>20_기본 디자인</vt:lpstr>
      <vt:lpstr>21_기본 디자인</vt:lpstr>
      <vt:lpstr>22_기본 디자인</vt:lpstr>
      <vt:lpstr>기본 디자인</vt:lpstr>
      <vt:lpstr>4_기본 디자인</vt:lpstr>
      <vt:lpstr>5_기본 디자인</vt:lpstr>
      <vt:lpstr>6_기본 디자인</vt:lpstr>
      <vt:lpstr>7_기본 디자인</vt:lpstr>
      <vt:lpstr>8_기본 디자인</vt:lpstr>
      <vt:lpstr>9_기본 디자인</vt:lpstr>
      <vt:lpstr>10_기본 디자인</vt:lpstr>
      <vt:lpstr>하나님이 꿈꾸는 교회</vt:lpstr>
      <vt:lpstr>Worship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Offertory  prayer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(고전 15:38)  하나님이 그 뜻대로 그에게 형체를 주시되 각 종자에게 그 형체를 주시느니라 (고전 15:39)  육체는 다 같은 육체가 아니니 하나는 사람의 육체요 하나는 짐승의 육체요 하나는 새의 육체요 하나는 물고기의 육체라 (고전 15:40)  하늘에 속한 형체도 있고 땅에 속한 형체도 있으나 하늘에 속한 것의 영광이 따로 있고 땅에 속한 것의 영광이 따로 있으니 </vt:lpstr>
      <vt:lpstr>(고전 15:41)  해의 영광이 다르고 달의 영광이 다르며 별의 영광도 다른데 별과 별의 영광이 다르도다 (고전 15:42)  죽은 자의 부활도 그와 같으니 썩을 것으로 심고 썩지 아니할 것으로 다시 살아나며 (고전 15:43)  욕된 것으로 심고 영광스러운 것으로 다시 살아나며 약한 것으로 심고 강한 것으로 다시 살아나며 </vt:lpstr>
      <vt:lpstr>(고전 15:44)  육의 몸으로 심고 신령한 몸으로 다시 살아나나니 육의 몸이 있은즉 또 영의 몸도 있느니라 (고전 15:45)  기록된 바 첫 사람 아담은 생령이 되었다 함과 같이 마지막 아담은 살려 주는 영이 되었나니 (고전 15:46)  그러나 먼저는 신령한 사람이 아니요 육의 사람이요 그 다음에 신령한 사람이니라 </vt:lpstr>
      <vt:lpstr>  (고전 15:47)  첫 사람은 땅에서 났으니 흙에 속한 자이거니와 둘째 사람은 하늘에서 나셨느니라 (고전 15:48)  무릇 흙에 속한 자들은 저 흙에 속한 자와 같고 무릇 하늘에 속한 자들은 저 하늘에 속한 이와 같으니 (고전 15:49)  우리가 흙에 속한 자의 형상을 입은 것 같이 또한 하늘에 속한 이의 형상을 입으리라 </vt:lpstr>
      <vt:lpstr>(고전 15:20)  그러나 이제 그리스도께서 죽은 자 가운데서 다시 살아나사 잠자는 자들의 첫 열매가 되셨도다 (요 12:24)  내가 진실로 진실로 너희에게 이르노니 한 알의 밀이 땅에 떨어져 죽지 아니하면 한 알 그대로 있고 죽으면 많은 열매를 맺느니라 (요 12:25)  자기의 생명을 사랑하는 자는 잃어버릴 것이요 이 세상에서 자기의 생명을 미워하는 자는 영생하도록 보전하리라 </vt:lpstr>
      <vt:lpstr>(빌 3:20)  그러나 우리의 시민권은 하늘에 있는지라 거기로부터 구원하는 자 곧 주 예수 그리스도를 기다리노니 (빌 3:21)  그는 만물을 자기에게 복종하게 하실 수 있는 자의 역사로 우리의 낮은 몸을 자기 영광의 몸의 형체와 같이 변하게 하시리라 </vt:lpstr>
      <vt:lpstr>(고후 5:1)  만일 땅에 있는 우리의 장막 집이 무너지면 하나님께서 지으신 집 곧 손으로 지은 것이 아니요 하늘에 있는 영원한 집이 우리에게 있는 줄 아느니라 </vt:lpstr>
      <vt:lpstr>찬양대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우리는 어떻게, 어떤 몸으로  부활하는가?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교회 소식</vt:lpstr>
      <vt:lpstr>PowerPoint Presentation</vt:lpstr>
      <vt:lpstr>PowerPoint Presentation</vt:lpstr>
      <vt:lpstr>PowerPoint Presentation</vt:lpstr>
      <vt:lpstr>I will be with you always even until the end of the world</vt:lpstr>
    </vt:vector>
  </TitlesOfParts>
  <Company>LOVE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Pastor Choi</dc:creator>
  <cp:lastModifiedBy>Soonbae</cp:lastModifiedBy>
  <cp:revision>6061</cp:revision>
  <dcterms:created xsi:type="dcterms:W3CDTF">2008-11-11T01:40:04Z</dcterms:created>
  <dcterms:modified xsi:type="dcterms:W3CDTF">2017-01-23T22:33:28Z</dcterms:modified>
</cp:coreProperties>
</file>