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0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1561" r:id="rId16"/>
    <p:sldMasterId id="2147491563" r:id="rId17"/>
    <p:sldMasterId id="2147491565" r:id="rId18"/>
    <p:sldMasterId id="2147491567" r:id="rId19"/>
    <p:sldMasterId id="2147491569" r:id="rId20"/>
    <p:sldMasterId id="2147492900" r:id="rId21"/>
    <p:sldMasterId id="2147492902" r:id="rId22"/>
    <p:sldMasterId id="2147492904" r:id="rId23"/>
    <p:sldMasterId id="2147492906" r:id="rId24"/>
    <p:sldMasterId id="2147492908" r:id="rId25"/>
    <p:sldMasterId id="2147492910" r:id="rId26"/>
    <p:sldMasterId id="2147492912" r:id="rId27"/>
    <p:sldMasterId id="2147493268" r:id="rId28"/>
    <p:sldMasterId id="2147493270" r:id="rId29"/>
    <p:sldMasterId id="2147493272" r:id="rId30"/>
    <p:sldMasterId id="2147493274" r:id="rId31"/>
    <p:sldMasterId id="2147493276" r:id="rId32"/>
    <p:sldMasterId id="2147493278" r:id="rId33"/>
    <p:sldMasterId id="2147493280" r:id="rId34"/>
    <p:sldMasterId id="2147493282" r:id="rId35"/>
    <p:sldMasterId id="2147493284" r:id="rId36"/>
    <p:sldMasterId id="2147493286" r:id="rId37"/>
    <p:sldMasterId id="2147493288" r:id="rId38"/>
    <p:sldMasterId id="2147493290" r:id="rId39"/>
    <p:sldMasterId id="2147493292" r:id="rId40"/>
    <p:sldMasterId id="2147493294" r:id="rId41"/>
  </p:sldMasterIdLst>
  <p:notesMasterIdLst>
    <p:notesMasterId r:id="rId92"/>
  </p:notesMasterIdLst>
  <p:handoutMasterIdLst>
    <p:handoutMasterId r:id="rId93"/>
  </p:handoutMasterIdLst>
  <p:sldIdLst>
    <p:sldId id="4577" r:id="rId42"/>
    <p:sldId id="4578" r:id="rId43"/>
    <p:sldId id="4595" r:id="rId44"/>
    <p:sldId id="6817" r:id="rId45"/>
    <p:sldId id="6818" r:id="rId46"/>
    <p:sldId id="6819" r:id="rId47"/>
    <p:sldId id="6820" r:id="rId48"/>
    <p:sldId id="6821" r:id="rId49"/>
    <p:sldId id="4624" r:id="rId50"/>
    <p:sldId id="7641" r:id="rId51"/>
    <p:sldId id="7642" r:id="rId52"/>
    <p:sldId id="7643" r:id="rId53"/>
    <p:sldId id="7644" r:id="rId54"/>
    <p:sldId id="7645" r:id="rId55"/>
    <p:sldId id="7646" r:id="rId56"/>
    <p:sldId id="7647" r:id="rId57"/>
    <p:sldId id="4060" r:id="rId58"/>
    <p:sldId id="4245" r:id="rId59"/>
    <p:sldId id="7722" r:id="rId60"/>
    <p:sldId id="7723" r:id="rId61"/>
    <p:sldId id="7724" r:id="rId62"/>
    <p:sldId id="7661" r:id="rId63"/>
    <p:sldId id="7864" r:id="rId64"/>
    <p:sldId id="7866" r:id="rId65"/>
    <p:sldId id="7865" r:id="rId66"/>
    <p:sldId id="7867" r:id="rId67"/>
    <p:sldId id="7868" r:id="rId68"/>
    <p:sldId id="4599" r:id="rId69"/>
    <p:sldId id="7869" r:id="rId70"/>
    <p:sldId id="7870" r:id="rId71"/>
    <p:sldId id="7871" r:id="rId72"/>
    <p:sldId id="7872" r:id="rId73"/>
    <p:sldId id="7873" r:id="rId74"/>
    <p:sldId id="7874" r:id="rId75"/>
    <p:sldId id="4635" r:id="rId76"/>
    <p:sldId id="7875" r:id="rId77"/>
    <p:sldId id="7876" r:id="rId78"/>
    <p:sldId id="7877" r:id="rId79"/>
    <p:sldId id="7878" r:id="rId80"/>
    <p:sldId id="7879" r:id="rId81"/>
    <p:sldId id="7880" r:id="rId82"/>
    <p:sldId id="7881" r:id="rId83"/>
    <p:sldId id="7882" r:id="rId84"/>
    <p:sldId id="4626" r:id="rId85"/>
    <p:sldId id="4638" r:id="rId86"/>
    <p:sldId id="4830" r:id="rId87"/>
    <p:sldId id="4602" r:id="rId88"/>
    <p:sldId id="4603" r:id="rId89"/>
    <p:sldId id="4604" r:id="rId90"/>
    <p:sldId id="4827" r:id="rId91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4" autoAdjust="0"/>
    <p:restoredTop sz="95214" autoAdjust="0"/>
  </p:normalViewPr>
  <p:slideViewPr>
    <p:cSldViewPr>
      <p:cViewPr varScale="1">
        <p:scale>
          <a:sx n="65" d="100"/>
          <a:sy n="65" d="100"/>
        </p:scale>
        <p:origin x="78" y="59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76" Type="http://schemas.openxmlformats.org/officeDocument/2006/relationships/slide" Target="slides/slide35.xml"/><Relationship Id="rId84" Type="http://schemas.openxmlformats.org/officeDocument/2006/relationships/slide" Target="slides/slide43.xml"/><Relationship Id="rId89" Type="http://schemas.openxmlformats.org/officeDocument/2006/relationships/slide" Target="slides/slide48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66" Type="http://schemas.openxmlformats.org/officeDocument/2006/relationships/slide" Target="slides/slide25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87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0.xml"/><Relationship Id="rId82" Type="http://schemas.openxmlformats.org/officeDocument/2006/relationships/slide" Target="slides/slide41.xml"/><Relationship Id="rId90" Type="http://schemas.openxmlformats.org/officeDocument/2006/relationships/slide" Target="slides/slide49.xml"/><Relationship Id="rId95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slide" Target="slides/slide44.xml"/><Relationship Id="rId9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slide" Target="slides/slide42.xml"/><Relationship Id="rId88" Type="http://schemas.openxmlformats.org/officeDocument/2006/relationships/slide" Target="slides/slide47.xml"/><Relationship Id="rId91" Type="http://schemas.openxmlformats.org/officeDocument/2006/relationships/slide" Target="slides/slide5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slide" Target="slides/slide45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764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0516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21246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81855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93536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1469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277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6607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6EB0C-8C4E-4589-AFB4-7C09C7AB315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60877"/>
      </p:ext>
    </p:extLst>
  </p:cSld>
  <p:clrMapOvr>
    <a:masterClrMapping/>
  </p:clrMapOvr>
  <p:transition>
    <p:plu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6EB0C-8C4E-4589-AFB4-7C09C7AB315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05408"/>
      </p:ext>
    </p:extLst>
  </p:cSld>
  <p:clrMapOvr>
    <a:masterClrMapping/>
  </p:clrMapOvr>
  <p:transition>
    <p:plu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6EB0C-8C4E-4589-AFB4-7C09C7AB315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21102"/>
      </p:ext>
    </p:extLst>
  </p:cSld>
  <p:clrMapOvr>
    <a:masterClrMapping/>
  </p:clrMapOvr>
  <p:transition>
    <p:plu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6EB0C-8C4E-4589-AFB4-7C09C7AB315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54345"/>
      </p:ext>
    </p:extLst>
  </p:cSld>
  <p:clrMapOvr>
    <a:masterClrMapping/>
  </p:clrMapOvr>
  <p:transition>
    <p:plu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6EB0C-8C4E-4589-AFB4-7C09C7AB315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17485"/>
      </p:ext>
    </p:extLst>
  </p:cSld>
  <p:clrMapOvr>
    <a:masterClrMapping/>
  </p:clrMapOvr>
  <p:transition>
    <p:plu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6EB0C-8C4E-4589-AFB4-7C09C7AB315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4655"/>
      </p:ext>
    </p:extLst>
  </p:cSld>
  <p:clrMapOvr>
    <a:masterClrMapping/>
  </p:clrMapOvr>
  <p:transition>
    <p:plu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541F-4E50-4F19-B662-BFF7BE05E13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405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541F-4E50-4F19-B662-BFF7BE05E13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541F-4E50-4F19-B662-BFF7BE05E13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541F-4E50-4F19-B662-BFF7BE05E13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359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541F-4E50-4F19-B662-BFF7BE05E13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405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541F-4E50-4F19-B662-BFF7BE05E13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25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541F-4E50-4F19-B662-BFF7BE05E13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10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541F-4E50-4F19-B662-BFF7BE05E13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8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650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67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943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816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439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138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5C9714E-C332-4230-9DA8-9EE73B52FE74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23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69" r:id="rId1"/>
  </p:sldLayoutIdLst>
  <p:transition>
    <p:plus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5C9714E-C332-4230-9DA8-9EE73B52FE74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198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71" r:id="rId1"/>
  </p:sldLayoutIdLst>
  <p:transition>
    <p:plus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5C9714E-C332-4230-9DA8-9EE73B52FE74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17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73" r:id="rId1"/>
  </p:sldLayoutIdLst>
  <p:transition>
    <p:plus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5C9714E-C332-4230-9DA8-9EE73B52FE74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61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75" r:id="rId1"/>
  </p:sldLayoutIdLst>
  <p:transition>
    <p:plus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5C9714E-C332-4230-9DA8-9EE73B52FE74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551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77" r:id="rId1"/>
  </p:sldLayoutIdLst>
  <p:transition>
    <p:plus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5C9714E-C332-4230-9DA8-9EE73B52FE74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243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79" r:id="rId1"/>
  </p:sldLayoutIdLst>
  <p:transition>
    <p:plus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D7DC9F80-F9BE-4305-847E-4C53F5D1DE4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8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D7DC9F80-F9BE-4305-847E-4C53F5D1DE4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8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D7DC9F80-F9BE-4305-847E-4C53F5D1DE4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8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D7DC9F80-F9BE-4305-847E-4C53F5D1DE4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9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8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D7DC9F80-F9BE-4305-847E-4C53F5D1DE4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3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8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D7DC9F80-F9BE-4305-847E-4C53F5D1DE4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D7DC9F80-F9BE-4305-847E-4C53F5D1DE4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7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9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D7DC9F80-F9BE-4305-847E-4C53F5D1DE4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9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9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5.png"/><Relationship Id="rId5" Type="http://schemas.openxmlformats.org/officeDocument/2006/relationships/control" Target="../activeX/activeX4.xml"/><Relationship Id="rId10" Type="http://schemas.openxmlformats.org/officeDocument/2006/relationships/image" Target="../media/image24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임재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임재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임재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9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임재4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임재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5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5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이사야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40:12-31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40:12)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누가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손바닥으로 바닷물을 헤아렸으며 뼘으로 하늘을 쟀으며 땅의 티끌을 되에 담아 보았으며 접시 저울로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산들을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막대 저울로 언덕들을 달아 보았으랴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40:13)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누가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여호와의 영을 지도하였으며 그의 모사가 되어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가르쳤으랴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40:14)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누구와 더불어 의논하셨으며 누가 그를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교훈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하였으며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그에게 정의의 길로 가르쳤으며 지식을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가르쳤으며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통달의 도를 보여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주었느냐</a:t>
            </a:r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038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039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040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041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042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043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보라 </a:t>
            </a:r>
            <a:r>
              <a:rPr lang="ko-KR" altLang="en-US" sz="3200" b="1" dirty="0"/>
              <a:t>그에게는 열방이 통의 한 방울 물과 같고 저울의 작은 티끌 같으며 섬들은 떠오르는 먼지 </a:t>
            </a:r>
            <a:r>
              <a:rPr lang="ko-KR" altLang="en-US" sz="3200" b="1" dirty="0" smtClean="0"/>
              <a:t>같으리니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레바논은 </a:t>
            </a:r>
            <a:r>
              <a:rPr lang="ko-KR" altLang="en-US" sz="3200" b="1" dirty="0"/>
              <a:t>땔감에도 부족하겠고 그 짐승들은 번제에도 부족할 것이라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그의 </a:t>
            </a:r>
            <a:r>
              <a:rPr lang="ko-KR" altLang="en-US" sz="3200" b="1" dirty="0"/>
              <a:t>앞에는 모든 열방이 아무것도 아니라 그는 그들을 없는 것 같이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빈 것 같이 </a:t>
            </a:r>
            <a:r>
              <a:rPr lang="ko-KR" altLang="en-US" sz="3200" b="1" dirty="0" smtClean="0"/>
              <a:t>여기시느니라</a:t>
            </a: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그런즉 </a:t>
            </a:r>
            <a:r>
              <a:rPr lang="ko-KR" altLang="en-US" sz="3200" b="1" dirty="0"/>
              <a:t>너희가 하나님을 누구와 같다 하겠으며 무슨 형상을 그에게 비기겠느냐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우상은 </a:t>
            </a:r>
            <a:r>
              <a:rPr lang="ko-KR" altLang="en-US" sz="3200" b="1" dirty="0"/>
              <a:t>장인이 부어 만들었고 장색이 금으로 입혔고 또 은 사슬을 만든 것이니라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궁핍한 </a:t>
            </a:r>
            <a:r>
              <a:rPr lang="ko-KR" altLang="en-US" sz="3200" b="1" dirty="0"/>
              <a:t>자는 거제를 드릴 때에 썩지 아니하는 나무를 택하고 지혜로운 장인을 구하여 우상을 만들어 흔들리지 아니하도록 </a:t>
            </a:r>
            <a:r>
              <a:rPr lang="ko-KR" altLang="en-US" sz="3200" b="1" dirty="0" smtClean="0"/>
              <a:t>세우느니라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너희가 </a:t>
            </a:r>
            <a:r>
              <a:rPr lang="ko-KR" altLang="en-US" sz="3200" b="1" dirty="0"/>
              <a:t>알지 못하였느냐 너희가 듣지 못하였느냐 태초부터 너희에게 전하지 아니하였느냐 땅의 기초가 창조될 때부터 너희가 깨닫지 못하였느냐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그는 </a:t>
            </a:r>
            <a:r>
              <a:rPr lang="ko-KR" altLang="en-US" sz="3200" b="1" dirty="0"/>
              <a:t>땅 위 궁창에 앉으시나니 땅에 사는 사람들은 메뚜기 같으니라 그가 하늘을 차일 같이 펴셨으며 거주할 천막 같이 치셨고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40:23)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귀인들을 </a:t>
            </a:r>
            <a:r>
              <a:rPr lang="ko-KR" altLang="en-US" sz="3200" b="1" dirty="0"/>
              <a:t>폐하시며 세상의 사사들을 헛되게 하시나니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그들은 </a:t>
            </a:r>
            <a:r>
              <a:rPr lang="ko-KR" altLang="en-US" sz="3200" b="1" dirty="0"/>
              <a:t>겨우 심기고 겨우 뿌려졌으며 그 줄기가 겨우 땅에 뿌리를 박자 곧 하나님이 입김을 부시니 그들은 말라 회오리바람에 불려 가는 초개 같도다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거룩하신 </a:t>
            </a:r>
            <a:r>
              <a:rPr lang="ko-KR" altLang="en-US" sz="3200" b="1" dirty="0"/>
              <a:t>이가 이르시되 그런즉 너희가 나를 누구에게 비교하여 나를 그와 동등하게 하겠느냐 하시니라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너희는 </a:t>
            </a:r>
            <a:r>
              <a:rPr lang="ko-KR" altLang="en-US" sz="3200" b="1" dirty="0"/>
              <a:t>눈을 높이 들어 누가 이 모든 것을 창조하였나 보라 주께서는 수효대로 만상을 이끌어 내시고 그들의 모든 이름을 부르시나니 그의 권세가 크고 그의 능력이 강하므로 하나도 빠짐이 </a:t>
            </a:r>
            <a:r>
              <a:rPr lang="ko-KR" altLang="en-US" sz="3200" b="1" dirty="0" smtClean="0"/>
              <a:t>없느니라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야곱아 </a:t>
            </a:r>
            <a:r>
              <a:rPr lang="ko-KR" altLang="en-US" sz="3200" b="1" dirty="0"/>
              <a:t>어찌하여 네가 말하며 이스라엘아 네가 이르기를 내 길은 여호와께 숨겨졌으며 내 송사는 내 하나님에게서 벗어난다 하느냐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알지 못하였느냐 듣지 못하였느냐 영원하신 하나님 여호와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땅 끝까지 창조하신 이는 피곤하지 않으시며 곤비하지 않으시며 명철이 한이 없으시며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40:29)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피곤한 </a:t>
            </a:r>
            <a:r>
              <a:rPr lang="ko-KR" altLang="en-US" sz="3200" b="1" dirty="0"/>
              <a:t>자에게는 능력을 주시며 무능한 자에게는 힘을 더하시나니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40:30)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소년이라도 </a:t>
            </a:r>
            <a:r>
              <a:rPr lang="ko-KR" altLang="en-US" sz="3200" b="1" dirty="0"/>
              <a:t>피곤하며 곤비하며 장정이라도 넘어지며 </a:t>
            </a:r>
            <a:r>
              <a:rPr lang="ko-KR" altLang="en-US" sz="3200" b="1" dirty="0" smtClean="0"/>
              <a:t>쓰러지되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40:31)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오직 </a:t>
            </a:r>
            <a:r>
              <a:rPr lang="ko-KR" altLang="en-US" sz="3200" b="1" dirty="0"/>
              <a:t>여호와를 앙망하는 자는 새 힘을 얻으리니 독수리가 날개치며 올라감 같을 것이요 달음박질하여도 곤비하지 아니하겠고 걸어가도 피곤하지 아니하리로다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단 </a:t>
            </a:r>
            <a:r>
              <a:rPr lang="en-US" altLang="ko-KR" sz="3200" b="1" dirty="0"/>
              <a:t>4:35)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땅의 </a:t>
            </a:r>
            <a:r>
              <a:rPr lang="ko-KR" altLang="en-US" sz="3200" b="1" dirty="0"/>
              <a:t>모든 사람들을 없는 것 같이 여기시며 하늘의 군대에게든지 땅의 사람에게든지 그는 자기 뜻대로 행하시나니 그의 손을 금하든지 혹시 이르기를 네가 무엇을 하느냐고 할 자가 아무도 없도다</a:t>
            </a:r>
            <a:br>
              <a:rPr lang="ko-KR" altLang="en-US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smtClean="0"/>
              <a:t/>
            </a:r>
            <a:br>
              <a:rPr lang="en-US" altLang="ko-KR" sz="3200" b="1" smtClean="0"/>
            </a:br>
            <a:r>
              <a:rPr lang="en-US" altLang="ko-KR" sz="3200" b="1" smtClean="0"/>
              <a:t/>
            </a:r>
            <a:br>
              <a:rPr lang="en-US" altLang="ko-KR" sz="3200" b="1" smtClean="0"/>
            </a:br>
            <a:r>
              <a:rPr lang="en-US" altLang="ko-KR" sz="3200" b="1"/>
              <a:t/>
            </a:r>
            <a:br>
              <a:rPr lang="en-US" altLang="ko-KR" sz="3200" b="1"/>
            </a:br>
            <a:r>
              <a:rPr lang="en-US" altLang="ko-KR" sz="3200" b="1" smtClean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44:24) 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 </a:t>
            </a:r>
            <a:r>
              <a:rPr lang="ko-KR" altLang="en-US" sz="3200" b="1" dirty="0"/>
              <a:t>구속자요 모태에서 너를 지은 나 여호와가 이같이 말하노라 나는 만물을 지은 여호와라 홀로 하늘을 폈으며 나와 함께 한 자 없이 땅을 펼쳤고 	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출 </a:t>
            </a:r>
            <a:r>
              <a:rPr lang="en-US" altLang="ko-KR" sz="3200" b="1" dirty="0"/>
              <a:t>15:11)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여호와여 </a:t>
            </a:r>
            <a:r>
              <a:rPr lang="ko-KR" altLang="en-US" sz="3200" b="1" dirty="0"/>
              <a:t>신 중에 주와 같은 자가 누구니이까 주와 같이 거룩함으로 영광스러우며 찬송할 만한 위엄이 있으며 기이한 일을 행하는 자가 </a:t>
            </a:r>
            <a:r>
              <a:rPr lang="ko-KR" altLang="en-US" sz="3200" b="1" dirty="0" smtClean="0"/>
              <a:t>누구니이까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sz="3200" b="1" dirty="0" smtClean="0"/>
              <a:t>(</a:t>
            </a:r>
            <a:r>
              <a:rPr lang="ko-KR" altLang="en-US" sz="3200" b="1" dirty="0"/>
              <a:t>시 </a:t>
            </a:r>
            <a:r>
              <a:rPr lang="en-US" sz="3200" b="1" dirty="0"/>
              <a:t>9:4)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ko-KR" altLang="en-US" sz="3200" b="1" dirty="0" smtClean="0"/>
              <a:t>주께서 </a:t>
            </a:r>
            <a:r>
              <a:rPr lang="ko-KR" altLang="en-US" sz="3200" b="1" dirty="0"/>
              <a:t>나의 의와 송사를 변호하셨으며 보좌에 앉으사 의롭게 심판하셨나이다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 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880773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0" y="-238844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2048" y="1891819"/>
            <a:ext cx="10044608" cy="2124581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7200" b="1" dirty="0">
                <a:solidFill>
                  <a:schemeClr val="accent6"/>
                </a:solidFill>
              </a:rPr>
              <a:t>참 하나님을 섬겨라</a:t>
            </a:r>
            <a:endParaRPr lang="en-US" sz="72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79942" y="254005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400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 D7              G               D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G   D7     G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122381" y="3517639"/>
            <a:ext cx="6905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life, and let it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Consecrated, Lord, to Thee.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days;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ceaseless praise.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G               D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116024" y="3517639"/>
            <a:ext cx="69437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hands, and let them move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At the impulse of Thy love.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feet,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Swift and beautiful for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960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voice, and let me sing,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Always, only, for my King.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lips,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Filled with messages from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Am              G   D7     G</a:t>
            </a: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187450" y="3517639"/>
            <a:ext cx="68008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silver and my gold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Not a mite would I withhold.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intellect, and use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Every pow’r as Thou shalt choose.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258916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D                D7       G              Am            G  D7    G    C     G</a:t>
            </a:r>
          </a:p>
        </p:txBody>
      </p:sp>
      <p:sp>
        <p:nvSpPr>
          <p:cNvPr id="502789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579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endless praise.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myself, and I will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Ever, only, all for Thee. 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전능하신_나의주_하나님은♣">
  <a:themeElements>
    <a:clrScheme name="전능하신_나의주_하나님은♣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전능하신_나의주_하나님은♣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전능하신_나의주_하나님은♣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전능하신_나의주_하나님은♣">
  <a:themeElements>
    <a:clrScheme name="전능하신_나의주_하나님은♣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전능하신_나의주_하나님은♣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전능하신_나의주_하나님은♣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전능하신_나의주_하나님은♣">
  <a:themeElements>
    <a:clrScheme name="전능하신_나의주_하나님은♣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전능하신_나의주_하나님은♣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전능하신_나의주_하나님은♣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전능하신_나의주_하나님은♣">
  <a:themeElements>
    <a:clrScheme name="전능하신_나의주_하나님은♣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전능하신_나의주_하나님은♣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전능하신_나의주_하나님은♣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_전능하신_나의주_하나님은♣">
  <a:themeElements>
    <a:clrScheme name="전능하신_나의주_하나님은♣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전능하신_나의주_하나님은♣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전능하신_나의주_하나님은♣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5_전능하신_나의주_하나님은♣">
  <a:themeElements>
    <a:clrScheme name="전능하신_나의주_하나님은♣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전능하신_나의주_하나님은♣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전능하신_나의주_하나님은♣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전능하신_나의주_하나님은♣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전능하신_나의주_하나님은♣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508451</TotalTime>
  <Words>354</Words>
  <Application>Microsoft Office PowerPoint</Application>
  <PresentationFormat>On-screen Show (16:10)</PresentationFormat>
  <Paragraphs>103</Paragraphs>
  <Slides>50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41</vt:i4>
      </vt:variant>
      <vt:variant>
        <vt:lpstr>Slide Titles</vt:lpstr>
      </vt:variant>
      <vt:variant>
        <vt:i4>50</vt:i4>
      </vt:variant>
    </vt:vector>
  </HeadingPairs>
  <TitlesOfParts>
    <vt:vector size="103" baseType="lpstr">
      <vt:lpstr>BatangChe</vt:lpstr>
      <vt:lpstr>Gulim</vt:lpstr>
      <vt:lpstr>Gulim</vt:lpstr>
      <vt:lpstr>HY견고딕</vt:lpstr>
      <vt:lpstr>HY견고딕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16_기본 디자인</vt:lpstr>
      <vt:lpstr>17_기본 디자인</vt:lpstr>
      <vt:lpstr>18_기본 디자인</vt:lpstr>
      <vt:lpstr>23_기본 디자인</vt:lpstr>
      <vt:lpstr>29_기본 디자인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전능하신_나의주_하나님은♣</vt:lpstr>
      <vt:lpstr>1_전능하신_나의주_하나님은♣</vt:lpstr>
      <vt:lpstr>2_전능하신_나의주_하나님은♣</vt:lpstr>
      <vt:lpstr>3_전능하신_나의주_하나님은♣</vt:lpstr>
      <vt:lpstr>4_전능하신_나의주_하나님은♣</vt:lpstr>
      <vt:lpstr>5_전능하신_나의주_하나님은♣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9_기본 디자인</vt:lpstr>
      <vt:lpstr>10_기본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(사 40:15)  보라 그에게는 열방이 통의 한 방울 물과 같고 저울의 작은 티끌 같으며 섬들은 떠오르는 먼지 같으리니 (사 40:16)  레바논은 땔감에도 부족하겠고 그 짐승들은 번제에도 부족할 것이라 (사 40:17)  그의 앞에는 모든 열방이 아무것도 아니라 그는 그들을 없는 것 같이, 빈 것 같이 여기시느니라</vt:lpstr>
      <vt:lpstr>   (사 40:18)  그런즉 너희가 하나님을 누구와 같다 하겠으며 무슨 형상을 그에게 비기겠느냐 (사 40:19)  우상은 장인이 부어 만들었고 장색이 금으로 입혔고 또 은 사슬을 만든 것이니라 (사 40:20)  궁핍한 자는 거제를 드릴 때에 썩지 아니하는 나무를 택하고 지혜로운 장인을 구하여 우상을 만들어 흔들리지 아니하도록 세우느니라  </vt:lpstr>
      <vt:lpstr>(사 40:21)  너희가 알지 못하였느냐 너희가 듣지 못하였느냐 태초부터 너희에게 전하지 아니하였느냐 땅의 기초가 창조될 때부터 너희가 깨닫지 못하였느냐 (사 40:22)  그는 땅 위 궁창에 앉으시나니 땅에 사는 사람들은 메뚜기 같으니라 그가 하늘을 차일 같이 펴셨으며 거주할 천막 같이 치셨고 (사 40:23)  귀인들을 폐하시며 세상의 사사들을 헛되게 하시나니 </vt:lpstr>
      <vt:lpstr>   (사 40:24)  그들은 겨우 심기고 겨우 뿌려졌으며 그 줄기가 겨우 땅에 뿌리를 박자 곧 하나님이 입김을 부시니 그들은 말라 회오리바람에 불려 가는 초개 같도다 (사 40:25)  거룩하신 이가 이르시되 그런즉 너희가 나를 누구에게 비교하여 나를 그와 동등하게 하겠느냐 하시니라 (사 40:26)  너희는 눈을 높이 들어 누가 이 모든 것을 창조하였나 보라 주께서는 수효대로 만상을 이끌어 내시고 그들의 모든 이름을 부르시나니 그의 권세가 크고 그의 능력이 강하므로 하나도 빠짐이 없느니라  </vt:lpstr>
      <vt:lpstr>(사 40:27)  야곱아 어찌하여 네가 말하며 이스라엘아 네가 이르기를 내 길은 여호와께 숨겨졌으며 내 송사는 내 하나님에게서 벗어난다 하느냐 (사 40:28)  너는 알지 못하였느냐 듣지 못하였느냐 영원하신 하나님 여호와, 땅 끝까지 창조하신 이는 피곤하지 않으시며 곤비하지 않으시며 명철이 한이 없으시며 (사 40:29)  피곤한 자에게는 능력을 주시며 무능한 자에게는 힘을 더하시나니 </vt:lpstr>
      <vt:lpstr>(사 40:30)  소년이라도 피곤하며 곤비하며 장정이라도 넘어지며 쓰러지되 (사 40:31)  오직 여호와를 앙망하는 자는 새 힘을 얻으리니 독수리가 날개치며 올라감 같을 것이요 달음박질하여도 곤비하지 아니하겠고 걸어가도 피곤하지 아니하리로다 </vt:lpstr>
      <vt:lpstr>(단 4:35)  땅의 모든 사람들을 없는 것 같이 여기시며 하늘의 군대에게든지 땅의 사람에게든지 그는 자기 뜻대로 행하시나니 그의 손을 금하든지 혹시 이르기를 네가 무엇을 하느냐고 할 자가 아무도 없도다  </vt:lpstr>
      <vt:lpstr>   (사 44:24)   네 구속자요 모태에서 너를 지은 나 여호와가 이같이 말하노라 나는 만물을 지은 여호와라 홀로 하늘을 폈으며 나와 함께 한 자 없이 땅을 펼쳤고   (출 15:11)  여호와여 신 중에 주와 같은 자가 누구니이까 주와 같이 거룩함으로 영광스러우며 찬송할 만한 위엄이 있으며 기이한 일을 행하는 자가 누구니이까 (시 9:4)  주께서 나의 의와 송사를 변호하셨으며 보좌에 앉으사 의롭게 심판하셨나이다  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참 하나님을 섬겨라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6049</cp:revision>
  <dcterms:created xsi:type="dcterms:W3CDTF">2008-11-11T01:40:04Z</dcterms:created>
  <dcterms:modified xsi:type="dcterms:W3CDTF">2017-01-16T19:08:16Z</dcterms:modified>
</cp:coreProperties>
</file>